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0" r:id="rId4"/>
    <p:sldId id="261" r:id="rId5"/>
    <p:sldId id="262" r:id="rId6"/>
    <p:sldId id="263" r:id="rId7"/>
    <p:sldId id="258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97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49" autoAdjust="0"/>
    <p:restoredTop sz="94660"/>
  </p:normalViewPr>
  <p:slideViewPr>
    <p:cSldViewPr snapToGrid="0">
      <p:cViewPr>
        <p:scale>
          <a:sx n="72" d="100"/>
          <a:sy n="72" d="100"/>
        </p:scale>
        <p:origin x="5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1AFCB2-EB32-4FD3-9F9A-90767E3B1B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F3136EC-0A80-4512-A8AF-AF2012FA14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A4F957E-329E-4B03-851E-9CEFC73EF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456B-3605-42AF-BA0D-898EB080D63A}" type="datetimeFigureOut">
              <a:rPr lang="pt-BR" smtClean="0"/>
              <a:t>25/03/2022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B995FC5-6089-495C-9E30-7C241A5D3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584D7D-F57E-4838-8760-55FB96D5D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ACD1-5054-4CA0-8572-2B456973C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0466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7E08D0-C2E4-4111-90D9-DBDBA3439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C644B5F-08DC-4594-8C84-39803666D0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89D98CF-CA20-40CD-8C3D-277650B08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456B-3605-42AF-BA0D-898EB080D63A}" type="datetimeFigureOut">
              <a:rPr lang="pt-BR" smtClean="0"/>
              <a:t>25/03/2022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31B9D6F-BF89-4D11-933F-72C46C7C7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578EF4B-0C05-417F-9688-ED38D98BF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ACD1-5054-4CA0-8572-2B456973C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4368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9E5E989-543A-411D-BEDD-67B116F4DD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4CE99E0-9779-4543-82EB-9ACC7165FF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BE16640-4087-410D-93AC-BAEB9B18C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456B-3605-42AF-BA0D-898EB080D63A}" type="datetimeFigureOut">
              <a:rPr lang="pt-BR" smtClean="0"/>
              <a:t>25/03/2022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D0D4D93-A3DB-4DA6-B7D7-E68455086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70EB53-8A2E-4E86-8650-02978E855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ACD1-5054-4CA0-8572-2B456973C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8537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3859F2-F69E-4C1D-9AD1-B2EC0A14A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F461A1-B3EF-4A17-8E90-6F457672E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4BDFDE-EAA5-4423-9A82-671C2F3F2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456B-3605-42AF-BA0D-898EB080D63A}" type="datetimeFigureOut">
              <a:rPr lang="pt-BR" smtClean="0"/>
              <a:t>25/03/2022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6E521C3-58FC-497F-BB77-37E1F2CA3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FCA835A-552E-46C0-B7E8-8751758E4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ACD1-5054-4CA0-8572-2B456973C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1582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4F1563-A353-4EB8-A21D-FF789FBCB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60A154D-2829-42CB-9141-7A7145F53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F449B56-84A9-4E1B-B383-89F764C24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456B-3605-42AF-BA0D-898EB080D63A}" type="datetimeFigureOut">
              <a:rPr lang="pt-BR" smtClean="0"/>
              <a:t>25/03/2022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09871CF-44E0-45A4-AFC0-DC07EC10D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4B8687D-CE1E-4EBA-8021-67EB51AC3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ACD1-5054-4CA0-8572-2B456973C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8101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39B7C3-70F9-4646-9C84-E3EAA6BBC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F1A034B-7D8F-44C5-8691-1C65461B79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BA2AC0B-F3A5-4B56-BE0D-D404935316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4DB4AC1-438F-4E08-847A-5A919C3AE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456B-3605-42AF-BA0D-898EB080D63A}" type="datetimeFigureOut">
              <a:rPr lang="pt-BR" smtClean="0"/>
              <a:t>25/03/2022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977F119-5F73-48CD-87F9-F80A49715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3673FED-948D-4DDC-8172-484D40EB9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ACD1-5054-4CA0-8572-2B456973C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2043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7D2F91-F455-4218-9389-4403B075F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C2B184F-4D27-4B96-9AE8-D20AB7B99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7FE489A-2BB1-4F1C-81A4-4EF497E310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CF22BC6-506C-4F08-83A6-F3EA5D6D9D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AAAF521-74E8-42D4-A5B2-C91EECFA58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6EE030D-BDCC-4AEF-8746-E58431DA6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456B-3605-42AF-BA0D-898EB080D63A}" type="datetimeFigureOut">
              <a:rPr lang="pt-BR" smtClean="0"/>
              <a:t>25/03/2022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1B2D2CF-CCC4-4A3D-AD03-075A3BC77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D2400B2-9FE8-47A3-AE2D-A6D40FC26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ACD1-5054-4CA0-8572-2B456973C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692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1E0757-9E85-4A5A-846A-C7A397175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14773C1-ED30-40F3-9F71-9E273BE15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456B-3605-42AF-BA0D-898EB080D63A}" type="datetimeFigureOut">
              <a:rPr lang="pt-BR" smtClean="0"/>
              <a:t>25/03/2022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6EDE644-DBB7-4DC7-941D-FB7EFDBFA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4CC2E72-7519-4414-B30F-614F687D4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ACD1-5054-4CA0-8572-2B456973C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940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FE04957-3BA5-446A-A374-447F30B4F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456B-3605-42AF-BA0D-898EB080D63A}" type="datetimeFigureOut">
              <a:rPr lang="pt-BR" smtClean="0"/>
              <a:t>25/03/2022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2322C8F-508A-4282-85BD-0AE1542BC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B748677-93C9-4937-AAD3-F785AE356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ACD1-5054-4CA0-8572-2B456973C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2238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EF40CF-EF73-41E4-A143-F29BC0333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BFA8DA-3C57-49EB-B10C-9747C9EF5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9F5F061-C60D-40A7-A089-306B4C812F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C9C7B63-9E71-430F-9724-343D261B8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456B-3605-42AF-BA0D-898EB080D63A}" type="datetimeFigureOut">
              <a:rPr lang="pt-BR" smtClean="0"/>
              <a:t>25/03/2022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8D1C3E1-ADA6-40D3-90AD-2239B1D6C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F600629-BE97-4237-8144-024FBDCB6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ACD1-5054-4CA0-8572-2B456973C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285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C272CE-067E-40F8-AF14-79129652A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BB44C3F-9896-4C24-804E-0F7FCFD320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95A46BC-E605-459A-BF7E-3CB6A633F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16E2CEA-C6C4-46DE-944F-08FB7D81B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456B-3605-42AF-BA0D-898EB080D63A}" type="datetimeFigureOut">
              <a:rPr lang="pt-BR" smtClean="0"/>
              <a:t>25/03/2022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4F414A2-E145-40E0-92A5-86476CD6B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6A753AF-280D-44EB-98C0-E76B3673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ACD1-5054-4CA0-8572-2B456973C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96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7670398-7989-4EE5-B23E-A85B5ADD0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5571A27-A61E-40DF-B1DF-3FB07A549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EA7E6FC-0BEB-474F-B6F5-853559EC58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5456B-3605-42AF-BA0D-898EB080D63A}" type="datetimeFigureOut">
              <a:rPr lang="pt-BR" smtClean="0"/>
              <a:t>25/03/2022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E5FDCA-8850-4C28-AEF4-4B3EB54130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C0908D-0662-448F-A4E8-44BC683216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7ACD1-5054-4CA0-8572-2B456973C0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390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6881861-5DA3-4090-A0EA-F106B45B951F}"/>
              </a:ext>
            </a:extLst>
          </p:cNvPr>
          <p:cNvSpPr txBox="1"/>
          <p:nvPr/>
        </p:nvSpPr>
        <p:spPr>
          <a:xfrm>
            <a:off x="4956660" y="294302"/>
            <a:ext cx="16303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9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PROJETO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E8BAEE1-03E9-49D5-A4EC-0681C8B74E32}"/>
              </a:ext>
            </a:extLst>
          </p:cNvPr>
          <p:cNvSpPr txBox="1"/>
          <p:nvPr/>
        </p:nvSpPr>
        <p:spPr>
          <a:xfrm>
            <a:off x="4660335" y="1458076"/>
            <a:ext cx="31543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APRESENTADOR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D061EDAA-D9A4-441F-A583-9A3F8B2A2CD1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484" y="1449512"/>
            <a:ext cx="350334" cy="350334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4D9F11D5-8383-430E-B9AD-180A2267F91A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1236" y="312063"/>
            <a:ext cx="345424" cy="3492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579542DA-3E83-4559-AB72-A31C479F484F}"/>
              </a:ext>
            </a:extLst>
          </p:cNvPr>
          <p:cNvSpPr txBox="1"/>
          <p:nvPr/>
        </p:nvSpPr>
        <p:spPr>
          <a:xfrm>
            <a:off x="1828831" y="719648"/>
            <a:ext cx="7886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i="1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DIGITE O NOME DO PROJETO 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811004B-E4D0-46BA-9F31-2DC5DA846196}"/>
              </a:ext>
            </a:extLst>
          </p:cNvPr>
          <p:cNvSpPr txBox="1"/>
          <p:nvPr/>
        </p:nvSpPr>
        <p:spPr>
          <a:xfrm>
            <a:off x="3367265" y="2029147"/>
            <a:ext cx="46329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chemeClr val="bg1"/>
                </a:solidFill>
                <a:effectLst/>
                <a:latin typeface="Open Sans" panose="020B0606030504020204" pitchFamily="34" charset="0"/>
              </a:rPr>
              <a:t>DIGITE O NOME DO APRESENTADOR 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005EB086-14B7-4EB6-A795-4A5F968394AC}"/>
              </a:ext>
            </a:extLst>
          </p:cNvPr>
          <p:cNvSpPr txBox="1"/>
          <p:nvPr/>
        </p:nvSpPr>
        <p:spPr>
          <a:xfrm>
            <a:off x="3552795" y="2643169"/>
            <a:ext cx="626827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                 MUNICÍPIO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E23AB995-5928-44E2-A79D-E9E9AA285317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33614" y="2643169"/>
            <a:ext cx="350334" cy="327945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D990DA46-4C90-4E66-8506-BD4625AEB55A}"/>
              </a:ext>
            </a:extLst>
          </p:cNvPr>
          <p:cNvSpPr txBox="1"/>
          <p:nvPr/>
        </p:nvSpPr>
        <p:spPr>
          <a:xfrm>
            <a:off x="3367265" y="3083035"/>
            <a:ext cx="55075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chemeClr val="bg1"/>
                </a:solidFill>
                <a:latin typeface="Open Sans" panose="020B0606030504020204" pitchFamily="34" charset="0"/>
              </a:rPr>
              <a:t>DIGITE AQUI O NOME DO MUNICÍPIO </a:t>
            </a:r>
            <a:endParaRPr lang="pt-BR" sz="2000" dirty="0">
              <a:solidFill>
                <a:schemeClr val="bg1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191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id="{6FEDC11A-B6CB-4458-97B8-E359CC55E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pt-BR" b="1" i="1" dirty="0">
                <a:solidFill>
                  <a:schemeClr val="accent1"/>
                </a:solidFill>
                <a:latin typeface="Open Sans "/>
              </a:rPr>
              <a:t>Apresentação </a:t>
            </a:r>
          </a:p>
          <a:p>
            <a:pPr marL="0" indent="0">
              <a:buNone/>
            </a:pPr>
            <a:endParaRPr lang="pt-BR" b="1" i="1" dirty="0">
              <a:solidFill>
                <a:schemeClr val="accent1"/>
              </a:solidFill>
              <a:latin typeface="Open Sans "/>
            </a:endParaRPr>
          </a:p>
          <a:p>
            <a:pPr marL="0" indent="0">
              <a:buNone/>
            </a:pPr>
            <a:endParaRPr lang="pt-BR" b="1" i="1" dirty="0">
              <a:solidFill>
                <a:schemeClr val="accent1"/>
              </a:solidFill>
              <a:latin typeface="Open Sans "/>
            </a:endParaRPr>
          </a:p>
          <a:p>
            <a:pPr marL="0" indent="0">
              <a:buNone/>
            </a:pPr>
            <a:endParaRPr lang="pt-BR" b="1" i="1" dirty="0">
              <a:solidFill>
                <a:schemeClr val="accent1"/>
              </a:solidFill>
              <a:latin typeface="Open Sans "/>
            </a:endParaRPr>
          </a:p>
          <a:p>
            <a:pPr marL="0" indent="0">
              <a:buNone/>
            </a:pPr>
            <a:endParaRPr lang="pt-BR" b="1" i="1" dirty="0">
              <a:solidFill>
                <a:schemeClr val="accent1"/>
              </a:solidFill>
              <a:latin typeface="Open Sans "/>
            </a:endParaRPr>
          </a:p>
          <a:p>
            <a:endParaRPr lang="pt-BR" b="1" dirty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 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2203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id="{6FEDC11A-B6CB-4458-97B8-E359CC55E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pt-BR" b="1" i="1" dirty="0">
                <a:solidFill>
                  <a:schemeClr val="accent1"/>
                </a:solidFill>
                <a:latin typeface="Open Sans "/>
              </a:rPr>
              <a:t>Objetivos </a:t>
            </a:r>
          </a:p>
          <a:p>
            <a:pPr marL="0" indent="0">
              <a:buNone/>
            </a:pPr>
            <a:endParaRPr lang="pt-BR" b="1" i="1" dirty="0">
              <a:solidFill>
                <a:schemeClr val="accent1"/>
              </a:solidFill>
              <a:latin typeface="Open Sans "/>
            </a:endParaRPr>
          </a:p>
          <a:p>
            <a:endParaRPr lang="pt-BR" b="1" dirty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 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7984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id="{6FEDC11A-B6CB-4458-97B8-E359CC55E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pt-BR" b="1" i="1" dirty="0">
                <a:solidFill>
                  <a:schemeClr val="accent1"/>
                </a:solidFill>
                <a:latin typeface="Open Sans "/>
              </a:rPr>
              <a:t>Metodologia </a:t>
            </a:r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 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4025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id="{6FEDC11A-B6CB-4458-97B8-E359CC55E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pt-BR" b="1" i="1" dirty="0">
                <a:solidFill>
                  <a:schemeClr val="accent1"/>
                </a:solidFill>
                <a:latin typeface="Open Sans "/>
              </a:rPr>
              <a:t>Resultados</a:t>
            </a:r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 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6585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id="{6FEDC11A-B6CB-4458-97B8-E359CC55E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pt-BR" b="1" i="1" dirty="0">
                <a:solidFill>
                  <a:schemeClr val="accent1"/>
                </a:solidFill>
                <a:latin typeface="Open Sans "/>
              </a:rPr>
              <a:t>Conclusão </a:t>
            </a:r>
          </a:p>
          <a:p>
            <a:endParaRPr lang="pt-BR" b="1" dirty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 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1538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95767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35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Open Sans</vt:lpstr>
      <vt:lpstr>Open Sans 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User-PC</dc:creator>
  <cp:lastModifiedBy>COSEMSGO</cp:lastModifiedBy>
  <cp:revision>12</cp:revision>
  <dcterms:created xsi:type="dcterms:W3CDTF">2022-03-24T19:36:34Z</dcterms:created>
  <dcterms:modified xsi:type="dcterms:W3CDTF">2022-03-25T18:56:21Z</dcterms:modified>
</cp:coreProperties>
</file>