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4" r:id="rId1"/>
  </p:sld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</p:sldIdLst>
  <p:sldSz cx="16257588" cy="1015841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D74886-764C-704C-AD65-1037A19C9AE8}" v="48" dt="2022-05-08T02:12:42.9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88"/>
    <p:restoredTop sz="95356"/>
  </p:normalViewPr>
  <p:slideViewPr>
    <p:cSldViewPr snapToGrid="0" snapToObjects="1">
      <p:cViewPr varScale="1">
        <p:scale>
          <a:sx n="115" d="100"/>
          <a:sy n="115" d="100"/>
        </p:scale>
        <p:origin x="232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11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519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9352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38" indent="-304838" algn="l" defTabSz="1219352" rtl="0" eaLnBrk="1" latinLnBrk="0" hangingPunct="1">
        <a:lnSpc>
          <a:spcPct val="90000"/>
        </a:lnSpc>
        <a:spcBef>
          <a:spcPts val="1334"/>
        </a:spcBef>
        <a:buFont typeface="Arial" panose="020B0604020202020204" pitchFamily="34" charset="0"/>
        <a:buChar char="•"/>
        <a:defRPr sz="3734" kern="1200">
          <a:solidFill>
            <a:schemeClr val="tx1"/>
          </a:solidFill>
          <a:latin typeface="+mn-lt"/>
          <a:ea typeface="+mn-ea"/>
          <a:cs typeface="+mn-cs"/>
        </a:defRPr>
      </a:lvl1pPr>
      <a:lvl2pPr marL="914514" indent="-304838" algn="l" defTabSz="121935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191" indent="-304838" algn="l" defTabSz="121935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867" indent="-304838" algn="l" defTabSz="121935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543" indent="-304838" algn="l" defTabSz="121935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3219" indent="-304838" algn="l" defTabSz="121935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895" indent="-304838" algn="l" defTabSz="121935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572" indent="-304838" algn="l" defTabSz="121935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2248" indent="-304838" algn="l" defTabSz="121935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76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352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9029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705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381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8057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733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410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1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de computador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BE8EE6E9-DB8C-BA10-2CD9-8B7AC260B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" y="0"/>
            <a:ext cx="16253461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88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Linha do tempo&#10;&#10;Descrição gerada automaticamente com confiança média">
            <a:extLst>
              <a:ext uri="{FF2B5EF4-FFF2-40B4-BE49-F238E27FC236}">
                <a16:creationId xmlns:a16="http://schemas.microsoft.com/office/drawing/2014/main" id="{BD0D0E83-466B-A9F8-F610-6BAC39021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" y="0"/>
            <a:ext cx="16253461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90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de um computador com a imagem de uma pessoa&#10;&#10;Descrição gerada automaticamente">
            <a:extLst>
              <a:ext uri="{FF2B5EF4-FFF2-40B4-BE49-F238E27FC236}">
                <a16:creationId xmlns:a16="http://schemas.microsoft.com/office/drawing/2014/main" id="{E6D601A3-9775-D7B5-9A3A-777D7082A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" y="0"/>
            <a:ext cx="16253461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75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&#10;&#10;Descrição gerada automaticamente">
            <a:extLst>
              <a:ext uri="{FF2B5EF4-FFF2-40B4-BE49-F238E27FC236}">
                <a16:creationId xmlns:a16="http://schemas.microsoft.com/office/drawing/2014/main" id="{CE8946AB-8D57-9A25-F699-0B9123A58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" y="0"/>
            <a:ext cx="16253461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67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de um computador&#10;&#10;Descrição gerada automaticamente">
            <a:extLst>
              <a:ext uri="{FF2B5EF4-FFF2-40B4-BE49-F238E27FC236}">
                <a16:creationId xmlns:a16="http://schemas.microsoft.com/office/drawing/2014/main" id="{07985059-21EE-6B02-98DD-2E0F1D445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" y="0"/>
            <a:ext cx="16253461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8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Diagrama&#10;&#10;Descrição gerada automaticamente">
            <a:extLst>
              <a:ext uri="{FF2B5EF4-FFF2-40B4-BE49-F238E27FC236}">
                <a16:creationId xmlns:a16="http://schemas.microsoft.com/office/drawing/2014/main" id="{34D51BA3-C675-A12A-8026-9C6D0857A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" y="0"/>
            <a:ext cx="16253461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0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&#10;&#10;Descrição gerada automaticamente">
            <a:extLst>
              <a:ext uri="{FF2B5EF4-FFF2-40B4-BE49-F238E27FC236}">
                <a16:creationId xmlns:a16="http://schemas.microsoft.com/office/drawing/2014/main" id="{83147229-AC62-C4C2-8D45-FA0336038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" y="0"/>
            <a:ext cx="16253461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2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&#10;&#10;Descrição gerada automaticamente com confiança baixa">
            <a:extLst>
              <a:ext uri="{FF2B5EF4-FFF2-40B4-BE49-F238E27FC236}">
                <a16:creationId xmlns:a16="http://schemas.microsoft.com/office/drawing/2014/main" id="{486703D2-C817-243D-D185-093369B1A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" y="0"/>
            <a:ext cx="16253461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2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ão segurando telefone celular com letras&#10;&#10;Descrição gerada automaticamente">
            <a:extLst>
              <a:ext uri="{FF2B5EF4-FFF2-40B4-BE49-F238E27FC236}">
                <a16:creationId xmlns:a16="http://schemas.microsoft.com/office/drawing/2014/main" id="{58F0968A-A84C-FBD6-8A1B-03B5EEB0E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" y="0"/>
            <a:ext cx="16253461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62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Texto, Aplicativo, chat ou mensagem de texto&#10;&#10;Descrição gerada automaticamente">
            <a:extLst>
              <a:ext uri="{FF2B5EF4-FFF2-40B4-BE49-F238E27FC236}">
                <a16:creationId xmlns:a16="http://schemas.microsoft.com/office/drawing/2014/main" id="{BF6D0F08-4028-B548-ED3B-472C2E0CB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" y="0"/>
            <a:ext cx="16253461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0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040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Texto, Aplicativo, chat ou mensagem de texto&#10;&#10;Descrição gerada automaticamente">
            <a:extLst>
              <a:ext uri="{FF2B5EF4-FFF2-40B4-BE49-F238E27FC236}">
                <a16:creationId xmlns:a16="http://schemas.microsoft.com/office/drawing/2014/main" id="{F267F96E-2A94-C1DD-E21B-223FCFFA0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" y="0"/>
            <a:ext cx="16253461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98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de um aparelho eletrônico&#10;&#10;Descrição gerada automaticamente com confiança média">
            <a:extLst>
              <a:ext uri="{FF2B5EF4-FFF2-40B4-BE49-F238E27FC236}">
                <a16:creationId xmlns:a16="http://schemas.microsoft.com/office/drawing/2014/main" id="{4417F1CB-04C3-5862-E445-94B114719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" y="0"/>
            <a:ext cx="16253461" cy="10158413"/>
          </a:xfrm>
          <a:prstGeom prst="rect">
            <a:avLst/>
          </a:prstGeom>
        </p:spPr>
      </p:pic>
      <p:pic>
        <p:nvPicPr>
          <p:cNvPr id="4" name="InvestSUS GestÃ£o.mp4" descr="InvestSUS GestÃ£o.mp4">
            <a:hlinkClick r:id="" action="ppaction://media"/>
            <a:extLst>
              <a:ext uri="{FF2B5EF4-FFF2-40B4-BE49-F238E27FC236}">
                <a16:creationId xmlns:a16="http://schemas.microsoft.com/office/drawing/2014/main" id="{7E2BFEEC-C9E5-C0BC-C7FE-058544ED1C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6142" y="1909822"/>
            <a:ext cx="11213332" cy="630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55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B80CDDE2-1F07-C39B-DFCB-3915E57F6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" y="0"/>
            <a:ext cx="16253461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60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de um computador com a imagem de uma pessoa&#10;&#10;Descrição gerada automaticamente">
            <a:extLst>
              <a:ext uri="{FF2B5EF4-FFF2-40B4-BE49-F238E27FC236}">
                <a16:creationId xmlns:a16="http://schemas.microsoft.com/office/drawing/2014/main" id="{9B86FDDA-B997-5B01-303D-27303E36C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" y="0"/>
            <a:ext cx="16253461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64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Diagrama&#10;&#10;Descrição gerada automaticamente">
            <a:extLst>
              <a:ext uri="{FF2B5EF4-FFF2-40B4-BE49-F238E27FC236}">
                <a16:creationId xmlns:a16="http://schemas.microsoft.com/office/drawing/2014/main" id="{979626D1-4851-6A19-87A9-8C0D713A7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" y="0"/>
            <a:ext cx="16253461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7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, Carta&#10;&#10;Descrição gerada automaticamente">
            <a:extLst>
              <a:ext uri="{FF2B5EF4-FFF2-40B4-BE49-F238E27FC236}">
                <a16:creationId xmlns:a16="http://schemas.microsoft.com/office/drawing/2014/main" id="{AC08346A-DB1E-85E3-A00D-F0D5573A5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" y="0"/>
            <a:ext cx="16253461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0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&#10;&#10;Descrição gerada automaticamente com confiança média">
            <a:extLst>
              <a:ext uri="{FF2B5EF4-FFF2-40B4-BE49-F238E27FC236}">
                <a16:creationId xmlns:a16="http://schemas.microsoft.com/office/drawing/2014/main" id="{33B28F69-C170-AA30-F056-1FFAB9F70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" y="0"/>
            <a:ext cx="16253461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6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de computador com jogo&#10;&#10;Descrição gerada automaticamente">
            <a:extLst>
              <a:ext uri="{FF2B5EF4-FFF2-40B4-BE49-F238E27FC236}">
                <a16:creationId xmlns:a16="http://schemas.microsoft.com/office/drawing/2014/main" id="{B505EE2E-15B7-7DB0-E68A-5290EB185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" y="0"/>
            <a:ext cx="16253461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97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 com confiança média">
            <a:extLst>
              <a:ext uri="{FF2B5EF4-FFF2-40B4-BE49-F238E27FC236}">
                <a16:creationId xmlns:a16="http://schemas.microsoft.com/office/drawing/2014/main" id="{38BEE698-0904-99FD-3AE9-AC79D14B7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" y="0"/>
            <a:ext cx="16253461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7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 com confiança média">
            <a:extLst>
              <a:ext uri="{FF2B5EF4-FFF2-40B4-BE49-F238E27FC236}">
                <a16:creationId xmlns:a16="http://schemas.microsoft.com/office/drawing/2014/main" id="{DB021D5B-A19B-3F0C-C2DA-386C7A3E3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" y="0"/>
            <a:ext cx="16253461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66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73265E1C-A55C-3963-7A7D-6331CCFFF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" y="0"/>
            <a:ext cx="16253461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73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 com confiança média">
            <a:extLst>
              <a:ext uri="{FF2B5EF4-FFF2-40B4-BE49-F238E27FC236}">
                <a16:creationId xmlns:a16="http://schemas.microsoft.com/office/drawing/2014/main" id="{27798C49-3A5D-B54A-FAFD-57CDB4B05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" y="0"/>
            <a:ext cx="16253461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1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14A43CFC-E55E-9936-FCB9-106934624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" y="0"/>
            <a:ext cx="16253461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3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F115BD14-C324-DF6B-ABCC-60B488B2A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" y="0"/>
            <a:ext cx="16253461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6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&#10;&#10;Descrição gerada automaticamente">
            <a:extLst>
              <a:ext uri="{FF2B5EF4-FFF2-40B4-BE49-F238E27FC236}">
                <a16:creationId xmlns:a16="http://schemas.microsoft.com/office/drawing/2014/main" id="{D212E85E-7362-B948-194E-B9A35DDF9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" y="0"/>
            <a:ext cx="16253461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94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&#10;&#10;Descrição gerada automaticamente com confiança baixa">
            <a:extLst>
              <a:ext uri="{FF2B5EF4-FFF2-40B4-BE49-F238E27FC236}">
                <a16:creationId xmlns:a16="http://schemas.microsoft.com/office/drawing/2014/main" id="{53040B6F-7BBF-55BD-EE31-315FA33D2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" y="0"/>
            <a:ext cx="16253461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9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&#10;&#10;Descrição gerada automaticamente com confiança média">
            <a:extLst>
              <a:ext uri="{FF2B5EF4-FFF2-40B4-BE49-F238E27FC236}">
                <a16:creationId xmlns:a16="http://schemas.microsoft.com/office/drawing/2014/main" id="{AEA04B50-193F-5665-8B5B-D01D91BA8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" y="0"/>
            <a:ext cx="16253461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8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5026F71A-6E94-6D7B-8025-A5A9A2436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" y="0"/>
            <a:ext cx="16253461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1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C45BE23E-8C27-A9D6-6A3A-41326F9D4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" y="0"/>
            <a:ext cx="16253461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7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ite&#10;&#10;Descrição gerada automaticamente">
            <a:extLst>
              <a:ext uri="{FF2B5EF4-FFF2-40B4-BE49-F238E27FC236}">
                <a16:creationId xmlns:a16="http://schemas.microsoft.com/office/drawing/2014/main" id="{33C60BE9-34A9-2EA6-5638-A216F11A6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" y="0"/>
            <a:ext cx="16253461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58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 com confiança média">
            <a:extLst>
              <a:ext uri="{FF2B5EF4-FFF2-40B4-BE49-F238E27FC236}">
                <a16:creationId xmlns:a16="http://schemas.microsoft.com/office/drawing/2014/main" id="{9D96863D-48D8-9C3F-159C-71EDB5035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" y="0"/>
            <a:ext cx="16253461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74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computador, caixa, mesa, geladeira&#10;&#10;Descrição gerada automaticamente">
            <a:extLst>
              <a:ext uri="{FF2B5EF4-FFF2-40B4-BE49-F238E27FC236}">
                <a16:creationId xmlns:a16="http://schemas.microsoft.com/office/drawing/2014/main" id="{522AF1C1-C6CC-6C0D-11F8-2ABF36F6B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" y="0"/>
            <a:ext cx="16253461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11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Aplicativo, Site&#10;&#10;Descrição gerada automaticamente">
            <a:extLst>
              <a:ext uri="{FF2B5EF4-FFF2-40B4-BE49-F238E27FC236}">
                <a16:creationId xmlns:a16="http://schemas.microsoft.com/office/drawing/2014/main" id="{EFC59E1E-240D-9878-7925-A4F92A025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" y="0"/>
            <a:ext cx="16253461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69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0BCC8C87-2B3C-7B6E-924D-F4E6022D2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" y="0"/>
            <a:ext cx="16253461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16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&#10;&#10;Descrição gerada automaticamente">
            <a:extLst>
              <a:ext uri="{FF2B5EF4-FFF2-40B4-BE49-F238E27FC236}">
                <a16:creationId xmlns:a16="http://schemas.microsoft.com/office/drawing/2014/main" id="{C90D16AC-10A5-260F-0CAD-3CE32DB8F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" y="0"/>
            <a:ext cx="16253461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57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CE1C8AE7-34C2-0C23-FC9A-CFB29057E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" y="0"/>
            <a:ext cx="16253461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Código QR&#10;&#10;Descrição gerada automaticamente">
            <a:extLst>
              <a:ext uri="{FF2B5EF4-FFF2-40B4-BE49-F238E27FC236}">
                <a16:creationId xmlns:a16="http://schemas.microsoft.com/office/drawing/2014/main" id="{BE4B8EC2-CF3D-C151-10AF-B515B395E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" y="0"/>
            <a:ext cx="16253461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3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276158CE-2020-5623-39EA-FB95B4D01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" y="0"/>
            <a:ext cx="16253461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6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Código QR&#10;&#10;Descrição gerada automaticamente">
            <a:extLst>
              <a:ext uri="{FF2B5EF4-FFF2-40B4-BE49-F238E27FC236}">
                <a16:creationId xmlns:a16="http://schemas.microsoft.com/office/drawing/2014/main" id="{21338EDD-CDBD-CEC2-5095-C73E7AD57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" y="0"/>
            <a:ext cx="16253461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7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Código QR&#10;&#10;Descrição gerada automaticamente">
            <a:extLst>
              <a:ext uri="{FF2B5EF4-FFF2-40B4-BE49-F238E27FC236}">
                <a16:creationId xmlns:a16="http://schemas.microsoft.com/office/drawing/2014/main" id="{DEF62504-C133-9BD0-F7D1-A5E82F131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" y="0"/>
            <a:ext cx="16253461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8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&#10;&#10;Descrição gerada automaticamente com confiança média">
            <a:extLst>
              <a:ext uri="{FF2B5EF4-FFF2-40B4-BE49-F238E27FC236}">
                <a16:creationId xmlns:a16="http://schemas.microsoft.com/office/drawing/2014/main" id="{9F4716FE-6DDE-AAE5-A236-541A27CDA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" y="0"/>
            <a:ext cx="16253461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1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laca azul com letras brancas&#10;&#10;Descrição gerada automaticamente">
            <a:extLst>
              <a:ext uri="{FF2B5EF4-FFF2-40B4-BE49-F238E27FC236}">
                <a16:creationId xmlns:a16="http://schemas.microsoft.com/office/drawing/2014/main" id="{ECE90525-D5BB-FF9B-F0F9-B3A6BD7DC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" y="11575"/>
            <a:ext cx="16253461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Foto de pessoas&#10;&#10;Descrição gerada automaticamente com confiança baixa">
            <a:extLst>
              <a:ext uri="{FF2B5EF4-FFF2-40B4-BE49-F238E27FC236}">
                <a16:creationId xmlns:a16="http://schemas.microsoft.com/office/drawing/2014/main" id="{7DFD018B-D5E9-C12B-4C28-07FE05954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" y="0"/>
            <a:ext cx="16253461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42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Texto&#10;&#10;Descrição gerada automaticamente">
            <a:extLst>
              <a:ext uri="{FF2B5EF4-FFF2-40B4-BE49-F238E27FC236}">
                <a16:creationId xmlns:a16="http://schemas.microsoft.com/office/drawing/2014/main" id="{81D1FF44-3084-511F-26E7-DCE6736D3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" y="0"/>
            <a:ext cx="16253461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31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14538BDC-0A02-5A6C-2CED-89590C942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" y="0"/>
            <a:ext cx="16253461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81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1416B3F8-4FD7-848F-C068-A833CBCD6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" y="0"/>
            <a:ext cx="16253461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2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</TotalTime>
  <Words>0</Words>
  <Application>Microsoft Macintosh PowerPoint</Application>
  <PresentationFormat>Personalizar</PresentationFormat>
  <Paragraphs>0</Paragraphs>
  <Slides>48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48</vt:i4>
      </vt:variant>
    </vt:vector>
  </HeadingPairs>
  <TitlesOfParts>
    <vt:vector size="50" baseType="lpstr"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Renato Barbosa de Carvalho</dc:creator>
  <cp:lastModifiedBy>Renato Carvalho</cp:lastModifiedBy>
  <cp:revision>3</cp:revision>
  <dcterms:created xsi:type="dcterms:W3CDTF">2022-05-08T00:37:10Z</dcterms:created>
  <dcterms:modified xsi:type="dcterms:W3CDTF">2022-05-08T14:28:43Z</dcterms:modified>
</cp:coreProperties>
</file>