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sldIdLst>
    <p:sldId id="273" r:id="rId2"/>
    <p:sldId id="257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do Windows" initials="UdW" lastIdx="1" clrIdx="0">
    <p:extLst>
      <p:ext uri="{19B8F6BF-5375-455C-9EA6-DF929625EA0E}">
        <p15:presenceInfo xmlns:p15="http://schemas.microsoft.com/office/powerpoint/2012/main" userId="Usuário do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466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71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9869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089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4403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384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9714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19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341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59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86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095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53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766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15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104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74C23-FDE6-4CD9-94BB-16305B48E2BB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BAE9F41-82C0-4FFC-B823-6141C7DF9A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1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9391650" cy="1466850"/>
          </a:xfrm>
        </p:spPr>
        <p:txBody>
          <a:bodyPr/>
          <a:lstStyle/>
          <a:p>
            <a:pPr algn="ctr"/>
            <a: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br>
              <a:rPr lang="pt-BR" sz="36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</a:rPr>
              <a:t>MUNICÍPIO DE SANCLERLÂNDIA-GO</a:t>
            </a:r>
            <a:br>
              <a:rPr lang="pt-BR" sz="3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pt-BR" sz="3000" b="1" dirty="0">
                <a:solidFill>
                  <a:schemeClr val="accent2">
                    <a:lumMod val="75000"/>
                  </a:schemeClr>
                </a:solidFill>
              </a:rPr>
              <a:t>REGIONAL DE SAÚDE OESTE II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350" y="4036423"/>
            <a:ext cx="8553449" cy="234532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ELAINE FERREIRA DE FARIA CORREIA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ENFERMEIRA / COORDENADORA DA ATENÇÃO BÁSICA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ITAMAR LEÃO DO AMARAL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PREFEITO MUNICIPAL</a:t>
            </a:r>
          </a:p>
          <a:p>
            <a:pPr algn="ctr"/>
            <a:endParaRPr lang="pt-BR" b="1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DENNISY MENDONÇA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SECRETARIA MUNICIPAL DE SAUDE </a:t>
            </a:r>
            <a:endParaRPr lang="pt-BR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  <a:p>
            <a:pPr algn="ctr"/>
            <a:endParaRPr lang="pt-BR" sz="20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Elaine Coordenação\Downloads\WhatsApp Image 2020-11-06 at 14.32.00 (17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51" y="1924050"/>
            <a:ext cx="1910912" cy="190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140" y="4950823"/>
            <a:ext cx="4015860" cy="1907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4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667066" cy="10287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2057399"/>
            <a:ext cx="11952816" cy="479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Processo de trabalho iniciou com</a:t>
            </a:r>
            <a:endParaRPr lang="pt-BR" sz="3200" dirty="0"/>
          </a:p>
          <a:p>
            <a:pPr marL="0" indent="0">
              <a:buNone/>
            </a:pPr>
            <a:r>
              <a:rPr lang="pt-BR" b="1" dirty="0"/>
              <a:t>- PMAQ</a:t>
            </a:r>
            <a:endParaRPr lang="pt-BR" sz="3200" dirty="0"/>
          </a:p>
          <a:p>
            <a:pPr marL="0" indent="0">
              <a:buNone/>
            </a:pPr>
            <a:r>
              <a:rPr lang="pt-BR" b="1" dirty="0"/>
              <a:t>- Tutoria da Planificação</a:t>
            </a:r>
            <a:endParaRPr lang="pt-BR" sz="3200" dirty="0"/>
          </a:p>
          <a:p>
            <a:pPr marL="0" indent="0">
              <a:buNone/>
            </a:pPr>
            <a:r>
              <a:rPr lang="pt-BR" b="1" dirty="0"/>
              <a:t>- E-SUS </a:t>
            </a:r>
            <a:endParaRPr lang="pt-BR" sz="3200" dirty="0"/>
          </a:p>
          <a:p>
            <a:pPr marL="0" indent="0">
              <a:buNone/>
            </a:pPr>
            <a:r>
              <a:rPr lang="pt-BR" b="1" dirty="0"/>
              <a:t>- Previne Brasil </a:t>
            </a:r>
            <a:endParaRPr lang="pt-BR" sz="3200" dirty="0"/>
          </a:p>
          <a:p>
            <a:endParaRPr lang="pt-BR" b="1" dirty="0"/>
          </a:p>
          <a:p>
            <a:pPr algn="just"/>
            <a:r>
              <a:rPr lang="pt-BR" b="1" dirty="0"/>
              <a:t>Indicador 6: HIPERTENSÃO: Os pacientes são monitorados a cada seis meses , seja através da consulta de enfermagem ou medica, através da busca ativa dos agentes comunitários de saúde . Avaliação multiprofissional. Na ausência a enfermeira realiza visita domiciliar.</a:t>
            </a:r>
            <a:endParaRPr lang="pt-BR" dirty="0"/>
          </a:p>
          <a:p>
            <a:pPr algn="just"/>
            <a:r>
              <a:rPr lang="pt-BR" b="1" dirty="0"/>
              <a:t>Indicador 7: HEMOGLOBINA GLICADA: verificada uma vez ao ano, todos os pacientes diabéticos vão na unidade de saúde, onde o exame é realizado gratuito, após a coleta é feito orientação por um profissional de saúde. O laboratório analisa o exame, repassa o resultado para a enfermeira que agenda avaliação multiprofissional.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611" y="1574277"/>
            <a:ext cx="4767943" cy="26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5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667066" cy="10287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2057399"/>
            <a:ext cx="11952816" cy="4792661"/>
          </a:xfrm>
        </p:spPr>
        <p:txBody>
          <a:bodyPr>
            <a:normAutofit/>
          </a:bodyPr>
          <a:lstStyle/>
          <a:p>
            <a:pPr algn="just"/>
            <a:r>
              <a:rPr lang="pt-BR" b="1" dirty="0"/>
              <a:t>Pontos positivos: </a:t>
            </a:r>
          </a:p>
          <a:p>
            <a:pPr marL="0" indent="0" algn="just">
              <a:buNone/>
            </a:pPr>
            <a:r>
              <a:rPr lang="pt-BR" dirty="0"/>
              <a:t>A importância do processo de trabalho de qualidade, fez com que nosso usuário se aproximasse mais da equipe, cuidando assim, de sua saúde de uma forma holística. O apoio da administração para o desenvolvimento de um bom trabalho nos ajudou, dando determinação para realizar os trabalhos nas unidades de saúde, através de todas as ferramentas necessárias. Melhoria da qualidade e resolutividade da APS, organização do processo de trabalho em equipe, impacto sobre os indicadores, fortalecimento da comunicação entre equipe. A união da equipe. A importância do acompanhamento do paciente e não só um trabalho de sistemas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b="1" dirty="0"/>
              <a:t>Pontos negativos:</a:t>
            </a:r>
          </a:p>
          <a:p>
            <a:pPr marL="0" indent="0" algn="just">
              <a:buNone/>
            </a:pPr>
            <a:r>
              <a:rPr lang="pt-BR" dirty="0"/>
              <a:t>Aprendizado, reuniões mensais com os grupos de HIPERDIA, busca ativa dos pacientes para retorno a cada seis meses na unidade de saúde, período de pandemia. Rotatividade dos moradores ( inconsistências )</a:t>
            </a:r>
          </a:p>
          <a:p>
            <a:pPr marL="0" indent="0">
              <a:buNone/>
            </a:pPr>
            <a:br>
              <a:rPr lang="pt-BR" sz="3200" dirty="0"/>
            </a:br>
            <a:endParaRPr lang="pt-BR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550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667066" cy="10287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1600201"/>
            <a:ext cx="11952816" cy="52498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Resultado obtido: melhoria no processo de trabalho, reconhecimento e valorização profissional de todos. Persistência, que nunca devemos parar.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Para alcançar esses resultados todas as equipes do município trabalham em comunicação e união </a:t>
            </a:r>
          </a:p>
          <a:p>
            <a:pPr marL="0" indent="0" algn="just">
              <a:buNone/>
            </a:pPr>
            <a:r>
              <a:rPr lang="pt-BR" dirty="0"/>
              <a:t>A melhoria vem sendo alcançada desde 3º quadrimestre de 2020,quando intensávamos nosso trabalho, e mantemos alcance dos resultados.</a:t>
            </a:r>
          </a:p>
          <a:p>
            <a:pPr marL="0" indent="0" algn="just">
              <a:buNone/>
            </a:pPr>
            <a:r>
              <a:rPr lang="pt-BR" dirty="0"/>
              <a:t>O manejo dos sistemas de informação pelo município é através da coleta de dados mensal do E-SUS e </a:t>
            </a:r>
            <a:r>
              <a:rPr lang="pt-BR" dirty="0" err="1"/>
              <a:t>E</a:t>
            </a:r>
            <a:r>
              <a:rPr lang="pt-BR" dirty="0"/>
              <a:t> -Gestor , onde </a:t>
            </a:r>
            <a:r>
              <a:rPr lang="pt-BR" b="1" dirty="0"/>
              <a:t>são processados </a:t>
            </a:r>
            <a:r>
              <a:rPr lang="pt-BR" dirty="0"/>
              <a:t>, analisados, organizados , estruturados, recuperados e divulgados para toda equipe, como forma de melhoria e valorização.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6152" y="4964703"/>
            <a:ext cx="3927690" cy="165734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810" y="4964703"/>
            <a:ext cx="3926596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24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743266" cy="1028700"/>
          </a:xfrm>
        </p:spPr>
        <p:txBody>
          <a:bodyPr>
            <a:noAutofit/>
          </a:bodyPr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1600201"/>
            <a:ext cx="11952816" cy="5249860"/>
          </a:xfrm>
        </p:spPr>
        <p:txBody>
          <a:bodyPr>
            <a:normAutofit/>
          </a:bodyPr>
          <a:lstStyle/>
          <a:p>
            <a:r>
              <a:rPr lang="pt-BR" dirty="0"/>
              <a:t>As barreiras foram vencidas através das capacitações, estimulo de reconhecimento através de gratificação desde inicio do PMAQ.</a:t>
            </a:r>
          </a:p>
          <a:p>
            <a:endParaRPr lang="pt-BR" dirty="0"/>
          </a:p>
          <a:p>
            <a:r>
              <a:rPr lang="pt-BR" dirty="0"/>
              <a:t>As buscas ativas são feitas através de visitas domiciliares, </a:t>
            </a:r>
            <a:r>
              <a:rPr lang="pt-BR" dirty="0" err="1"/>
              <a:t>watsap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Os serviços da APS são realizados através de agendamento, demanda espontânea.</a:t>
            </a:r>
          </a:p>
          <a:p>
            <a:endParaRPr lang="pt-BR" dirty="0"/>
          </a:p>
          <a:p>
            <a:r>
              <a:rPr lang="pt-BR" dirty="0"/>
              <a:t>Antes do Previne Brasil o atendimento era mecânico, desordenado, hoje é humanizado, documentado, organizado.</a:t>
            </a:r>
          </a:p>
          <a:p>
            <a:endParaRPr lang="pt-BR" dirty="0"/>
          </a:p>
          <a:p>
            <a:r>
              <a:rPr lang="pt-BR" dirty="0"/>
              <a:t>Aumentou o acesso das pessoas aos serviços da Atenção Primária e o vínculo entre população e equipe se faz presente, a responsabilidade e compromisso com a saúde da população é mais evidente.</a:t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7579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667066" cy="1028700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br>
              <a:rPr lang="pt-BR" dirty="0"/>
            </a:br>
            <a:br>
              <a:rPr lang="pt-BR" dirty="0"/>
            </a:b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1600201"/>
            <a:ext cx="11952816" cy="524986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b="1" dirty="0"/>
              <a:t>	É inspirado nesse legado do Previne Brasil, que a  luta pelas condições  de um melhor monitoramento  e acompanhamento dos resultados  de vida melhores, que os profissionais de saúde se fortalecem no compromisso assumido pelo processo de trabalho na promoção e prevenção de uma saúde de qualidade. Com um ano de varias dificuldades, a sensibilidade no olhar de cada profissional que acompanha os pacientes, a unidade de saúde que acolhe, a mão que sustenta, a cabeça que processa esse novo sistema, o toque que alimenta, a palavra que acalenta, faz com que a transformação na assistência as famílias sejam garantidas de forma equilibrada proporcionando a cada dia uma oportunidade de viver mais e melhor.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935" y="4529944"/>
            <a:ext cx="3416768" cy="21521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206" y="4529944"/>
            <a:ext cx="3321776" cy="213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2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4000"/>
                    </a14:imgEffect>
                    <a14:imgEffect>
                      <a14:colorTemperature colorTemp="5226"/>
                    </a14:imgEffect>
                    <a14:imgEffect>
                      <a14:saturation sat="91000"/>
                    </a14:imgEffect>
                    <a14:imgEffect>
                      <a14:brightnessContrast bright="19000" contrast="-7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006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9184" y="285750"/>
            <a:ext cx="11667066" cy="1028700"/>
          </a:xfrm>
        </p:spPr>
        <p:txBody>
          <a:bodyPr/>
          <a:lstStyle/>
          <a:p>
            <a:r>
              <a:rPr lang="pt-BR" b="1" dirty="0">
                <a:solidFill>
                  <a:schemeClr val="accent2">
                    <a:lumMod val="75000"/>
                  </a:schemeClr>
                </a:solidFill>
              </a:rPr>
              <a:t>INDICADORES PREVINE BRASIL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9184" y="1143000"/>
            <a:ext cx="11952816" cy="57070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/>
              <a:t>Obrigada a todos nossos coordenadores municipais, a Secretaria de saúde que se faz presente, ao nosso prefeito pelo apoio confiança e a regional de saúde pelas orientações  aqui desenvolvida.</a:t>
            </a:r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endParaRPr lang="pt-BR" b="1" dirty="0"/>
          </a:p>
          <a:p>
            <a:pPr marL="0" indent="0" algn="ctr">
              <a:buNone/>
            </a:pPr>
            <a:r>
              <a:rPr lang="pt-BR" b="1" dirty="0"/>
              <a:t>Elaine Ferreira de Faria Correia-Coordenadora da Atenção Básica</a:t>
            </a:r>
          </a:p>
          <a:p>
            <a:pPr marL="0" indent="0" algn="ctr">
              <a:buNone/>
            </a:pPr>
            <a:r>
              <a:rPr lang="pt-BR" b="1" dirty="0"/>
              <a:t>drelaff@hotmail.com</a:t>
            </a:r>
          </a:p>
          <a:p>
            <a:pPr marL="0" indent="0" algn="ctr">
              <a:buNone/>
            </a:pPr>
            <a:r>
              <a:rPr lang="pt-BR" b="1" dirty="0"/>
              <a:t>Telefone: 64-981123679</a:t>
            </a:r>
          </a:p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029" y="2001881"/>
            <a:ext cx="5251268" cy="325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761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711</Words>
  <Application>Microsoft Office PowerPoint</Application>
  <PresentationFormat>Widescreen</PresentationFormat>
  <Paragraphs>57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Facetado</vt:lpstr>
      <vt:lpstr>INDICADORES PREVINE BRASIL MUNICÍPIO DE SANCLERLÂNDIA-GO REGIONAL DE SAÚDE OESTE II</vt:lpstr>
      <vt:lpstr>INDICADORES PREVINE BRASIL</vt:lpstr>
      <vt:lpstr>INDICADORES PREVINE BRASIL</vt:lpstr>
      <vt:lpstr>INDICADORES PREVINE BRASIL</vt:lpstr>
      <vt:lpstr>INDICADORES PREVINE BRASIL</vt:lpstr>
      <vt:lpstr>INDICADORES PREVINE BRASIL  </vt:lpstr>
      <vt:lpstr>INDICADORES PREVINE BRASIL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COSEMSGO</cp:lastModifiedBy>
  <cp:revision>19</cp:revision>
  <dcterms:created xsi:type="dcterms:W3CDTF">2021-06-02T17:28:46Z</dcterms:created>
  <dcterms:modified xsi:type="dcterms:W3CDTF">2022-05-10T14:06:21Z</dcterms:modified>
</cp:coreProperties>
</file>