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3960000" y="1440000"/>
            <a:ext cx="5096520" cy="90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3600" spc="-1" strike="noStrike">
                <a:solidFill>
                  <a:srgbClr val="ffd966"/>
                </a:solidFill>
                <a:latin typeface="Arial"/>
                <a:ea typeface="DejaVu Sans"/>
              </a:rPr>
              <a:t>Situação de Leitos de UTI não ofertados </a:t>
            </a: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3600" spc="-1" strike="noStrike">
                <a:solidFill>
                  <a:srgbClr val="ffd966"/>
                </a:solidFill>
                <a:latin typeface="Arial"/>
                <a:ea typeface="DejaVu Sans"/>
              </a:rPr>
              <a:t>e proposta de habilitação</a:t>
            </a: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ffd966"/>
                </a:solidFill>
                <a:latin typeface="Bw Mitga"/>
                <a:ea typeface="DejaVu Sans"/>
              </a:rPr>
              <a:t>Agosto,2022</a:t>
            </a:r>
            <a:endParaRPr b="0" lang="pt-BR" sz="2000" spc="-1" strike="noStrike">
              <a:latin typeface="Arial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7560000" y="5400000"/>
            <a:ext cx="3621600" cy="1010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366200" y="1806840"/>
            <a:ext cx="4636440" cy="7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2"/>
          <p:cNvSpPr/>
          <p:nvPr/>
        </p:nvSpPr>
        <p:spPr>
          <a:xfrm>
            <a:off x="1260000" y="360000"/>
            <a:ext cx="5755680" cy="6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DejaVu Sans"/>
              </a:rPr>
              <a:t>Leitos para Desabilitar – Geral  </a:t>
            </a:r>
            <a:endParaRPr b="0" lang="pt-BR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pt-BR" sz="2000" spc="-1" strike="noStrike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1800000" y="4023000"/>
            <a:ext cx="6295680" cy="6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1260000" y="1152000"/>
            <a:ext cx="9180000" cy="460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6"/>
          <p:cNvSpPr/>
          <p:nvPr/>
        </p:nvSpPr>
        <p:spPr>
          <a:xfrm>
            <a:off x="1366200" y="1806840"/>
            <a:ext cx="4636440" cy="7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9"/>
          <p:cNvSpPr/>
          <p:nvPr/>
        </p:nvSpPr>
        <p:spPr>
          <a:xfrm>
            <a:off x="903600" y="540000"/>
            <a:ext cx="6295680" cy="6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Leitos para Habilitar - Geral</a:t>
            </a:r>
            <a:endParaRPr b="0" lang="pt-BR" sz="2000" spc="-1" strike="noStrike"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2"/>
          <a:stretch/>
        </p:blipFill>
        <p:spPr>
          <a:xfrm>
            <a:off x="1080000" y="1440000"/>
            <a:ext cx="8639640" cy="359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4"/>
          <p:cNvSpPr/>
          <p:nvPr/>
        </p:nvSpPr>
        <p:spPr>
          <a:xfrm>
            <a:off x="1366200" y="1806840"/>
            <a:ext cx="4636440" cy="7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5"/>
          <p:cNvSpPr/>
          <p:nvPr/>
        </p:nvSpPr>
        <p:spPr>
          <a:xfrm>
            <a:off x="959040" y="495720"/>
            <a:ext cx="6295680" cy="6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    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959040" y="495720"/>
            <a:ext cx="6295680" cy="6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Microsoft YaHei"/>
              </a:rPr>
              <a:t>TOTAL GERAL</a:t>
            </a:r>
            <a:endParaRPr b="0" lang="pt-BR" sz="2000" spc="-1" strike="noStrike">
              <a:latin typeface="Arial"/>
            </a:endParaRPr>
          </a:p>
        </p:txBody>
      </p:sp>
      <p:pic>
        <p:nvPicPr>
          <p:cNvPr id="50" name="" descr=""/>
          <p:cNvPicPr/>
          <p:nvPr/>
        </p:nvPicPr>
        <p:blipFill>
          <a:blip r:embed="rId2"/>
          <a:stretch/>
        </p:blipFill>
        <p:spPr>
          <a:xfrm>
            <a:off x="1080000" y="1620000"/>
            <a:ext cx="8639280" cy="305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1366200" y="1806840"/>
            <a:ext cx="4636800" cy="75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1800000" y="2352960"/>
            <a:ext cx="8469360" cy="160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                               </a:t>
            </a:r>
            <a:r>
              <a:rPr b="0" lang="pt-BR" sz="4800" spc="-1" strike="noStrike">
                <a:solidFill>
                  <a:srgbClr val="ffffff"/>
                </a:solidFill>
                <a:latin typeface="Gotham"/>
                <a:ea typeface="DejaVu Sans"/>
              </a:rPr>
              <a:t>OBRIGADA!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                                      </a:t>
            </a: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Daniela Teixeira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                         </a:t>
            </a: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Coordenadora de Cuidado Intensivos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                               </a:t>
            </a: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Gerência de Atenção Terciária/GERAT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               </a:t>
            </a:r>
            <a:r>
              <a:rPr b="0" lang="pt-BR" sz="2000" spc="-1" strike="noStrike">
                <a:solidFill>
                  <a:srgbClr val="ffffff"/>
                </a:solidFill>
                <a:latin typeface="Gotham"/>
                <a:ea typeface="DejaVu Sans"/>
              </a:rPr>
              <a:t>Superintendência de Atenção Integral a Saúde/SAIS</a:t>
            </a:r>
            <a:endParaRPr b="0" lang="pt-BR" sz="200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7560000" y="5580000"/>
            <a:ext cx="3621600" cy="830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4039</TotalTime>
  <Application>LibreOffice/7.3.2.2$Windows_X86_64 LibreOffice_project/49f2b1bff42cfccbd8f788c8dc32c1c309559be0</Application>
  <AppVersion>15.0000</AppVersion>
  <Words>134</Words>
  <Paragraphs>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2020-01-06T14:50:19Z</dcterms:created>
  <dc:creator>THIAGO SILVA</dc:creator>
  <dc:description/>
  <dc:language>pt-BR</dc:language>
  <cp:lastModifiedBy/>
  <cp:lastPrinted>2022-08-18T10:58:11Z</cp:lastPrinted>
  <dcterms:modified xsi:type="dcterms:W3CDTF">2022-08-18T11:00:22Z</dcterms:modified>
  <cp:revision>89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8</vt:i4>
  </property>
</Properties>
</file>