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319" r:id="rId3"/>
    <p:sldId id="320" r:id="rId4"/>
    <p:sldId id="256" r:id="rId5"/>
  </p:sldIdLst>
  <p:sldSz cx="12192000" cy="6858000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21A249"/>
    <a:srgbClr val="F9D700"/>
    <a:srgbClr val="006E54"/>
    <a:srgbClr val="F0A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945" autoAdjust="0"/>
    <p:restoredTop sz="94660"/>
  </p:normalViewPr>
  <p:slideViewPr>
    <p:cSldViewPr snapToGrid="0">
      <p:cViewPr>
        <p:scale>
          <a:sx n="90" d="100"/>
          <a:sy n="90" d="100"/>
        </p:scale>
        <p:origin x="-1194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A66E58-3D42-4412-B9A0-44226AC2B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56A9F31-7F53-4708-BAEE-5E2A5E14B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2D52EB1-32DC-4DE0-8C74-7ED770B61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3C053A2-9F67-47A3-B7C3-164FA80F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8019412-2654-465B-B0D6-B9ACA624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8916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0AD50D-001F-4B4A-B27F-3F2AC83BE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599654D-6435-4330-9D6F-BFC284806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1977970-6827-42A4-BCFA-4E96EDA5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5AA4459-210C-4D6E-8BB8-E7E38217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2A2F05E-4CAF-4D49-ADFF-BDC3B489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8583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8882743-CDE9-4248-90AC-962B2550AB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D522E83-B750-4F58-9A46-107A38AEA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C5AA395-C5C3-4634-B0D2-DB6A44D0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A87BE81-050E-42D3-ADD8-6C11DE19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E8117B3-64F7-44FF-BC3F-3F3B5BE7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0960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E138F8-84D0-4FAE-A10A-E86D2501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4B9192A-BB41-4095-A0DC-2684559C9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19C34EA-2C61-4686-8D84-EBDA9BB4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3DA7A1F-3FB9-431A-864F-7E46B2D6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7C47848-6D8A-4649-92ED-592A1366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4107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926BEE-9B68-4EC2-9275-5F4EC2666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61A3702-5328-4CA3-85CF-98937E37E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2B089D0-4DA1-4F38-B4D9-3602E2487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D7A041B-F480-48A8-B368-42A8AA165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CADFF4B-6BCB-45FD-A6DB-187DBC14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745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8F14E6B-26F2-41D0-B1AB-EFDAFFE4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E062F8-3778-4BE0-A912-CC13153B6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ABBAE68-8F99-408C-AC14-4A980A1F6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937085A-10AE-454C-8710-26DE1EEE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EB54CF6-9E45-495C-BDD1-49B1D9C2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69ABEBD-12D5-4EDE-AFEC-0150BD27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8954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9CFE6B-52AA-48B3-B40E-DBBE7B0B4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5D15CB3-5526-4B74-A941-0B19B4621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330E64A-4CAC-4702-BE19-6083C6D84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8BBFA78-847C-4075-941E-34B466315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2757948-2313-4313-9FD8-796D886BC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4029682F-4384-415B-A546-D692F43A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AF4F4AC4-831E-4865-8250-B7061C16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19F1E628-291C-477F-8C66-4D5FB28C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033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733D27-3D0E-429D-A10E-7B8384FC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D8C1BD78-A935-4A9F-A70F-DE2DA30E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3059959-110F-4CB0-BE06-27249362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0B43B35A-D7DB-40B1-81F6-D65450D1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8601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DC206B36-7FDC-49A4-B0E3-F275D6E1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B123D6A2-A3B1-4D17-A65F-093B8C60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C1E0E7B-46A0-42E4-9A74-E6F351D1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5265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2008A4-F41C-4EC9-A07E-5C650E4E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5225FE4-D302-4DD7-82E4-2035447DA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14F7C57E-90CA-4435-81D0-AAE657A41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4129AF2-EA0D-40AB-95B2-90D7D557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BCB4FB43-A9E0-48EA-BB51-D74494B9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E52DBE0-E2C1-469A-AD5A-50D60707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1993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9E5551-7563-4A51-A321-880AA741A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081CB836-0A29-4C09-82F2-3BDE8EF1A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072D4DD-FF09-41C2-B20C-43F38EB90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791F466-3E20-499B-930F-E3C15F0E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204F75A-F343-4742-94C7-5B5853DB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F66A35E-B48B-4AB6-B5D0-7BA5D83D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3836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9D23A4B-58B5-412A-B26B-40B369C3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9018439-0747-4A4F-AEBF-405978C4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A39F5D0-9FDE-4129-A7F5-436E5AA03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E0E09-8218-4A20-A96A-F6655FF8A980}" type="datetimeFigureOut">
              <a:rPr lang="pt-BR" smtClean="0"/>
              <a:pPr/>
              <a:t>18/08/2022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062B729-3AB0-4DFC-B5B8-C2BA5ECBF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90A407F-41EA-404A-BE38-270A5833C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2762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dcap.saude.gov.br/surveys/?s=9X9TXK94J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nigoias@gmail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48870" y="174812"/>
            <a:ext cx="1030044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000" b="1" dirty="0" smtClean="0">
              <a:cs typeface="Arial" pitchFamily="34" charset="0"/>
            </a:endParaRPr>
          </a:p>
          <a:p>
            <a:pPr algn="ctr"/>
            <a:r>
              <a:rPr lang="pt-BR" sz="4800" b="1" dirty="0" smtClean="0">
                <a:cs typeface="Arial" pitchFamily="34" charset="0"/>
              </a:rPr>
              <a:t> </a:t>
            </a:r>
          </a:p>
          <a:p>
            <a:pPr algn="ctr"/>
            <a:endParaRPr lang="pt-BR" sz="4800" b="1" dirty="0">
              <a:cs typeface="Arial" pitchFamily="34" charset="0"/>
            </a:endParaRPr>
          </a:p>
          <a:p>
            <a:pPr algn="ctr"/>
            <a:endParaRPr lang="pt-BR" sz="4800" b="1" dirty="0" smtClean="0">
              <a:cs typeface="Arial" pitchFamily="34" charset="0"/>
            </a:endParaRPr>
          </a:p>
          <a:p>
            <a:pPr algn="ctr"/>
            <a:endParaRPr lang="pt-BR" sz="4800" b="1" dirty="0"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83339" y="1564813"/>
            <a:ext cx="98163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cs typeface="Arial" pitchFamily="34" charset="0"/>
              </a:rPr>
              <a:t>Suspensão temporária do uso do lote 220105620A Vacina Penta  </a:t>
            </a:r>
            <a:r>
              <a:rPr lang="pt-BR" sz="3200" b="1" dirty="0" err="1" smtClean="0">
                <a:cs typeface="Arial" pitchFamily="34" charset="0"/>
              </a:rPr>
              <a:t>Biological</a:t>
            </a:r>
            <a:r>
              <a:rPr lang="pt-BR" sz="3200" b="1" dirty="0" smtClean="0">
                <a:cs typeface="Arial" pitchFamily="34" charset="0"/>
              </a:rPr>
              <a:t> E </a:t>
            </a:r>
            <a:r>
              <a:rPr lang="pt-BR" sz="3200" b="1" dirty="0" err="1" smtClean="0">
                <a:cs typeface="Arial" pitchFamily="34" charset="0"/>
              </a:rPr>
              <a:t>Limited</a:t>
            </a:r>
            <a:r>
              <a:rPr lang="pt-BR" sz="3200" b="1" dirty="0" smtClean="0">
                <a:cs typeface="Arial" pitchFamily="34" charset="0"/>
              </a:rPr>
              <a:t>   2022</a:t>
            </a:r>
            <a:endParaRPr lang="pt-BR" sz="3200" b="1" dirty="0"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212541" y="3318307"/>
            <a:ext cx="5136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000" b="1" dirty="0" smtClean="0">
              <a:cs typeface="Arial" pitchFamily="34" charset="0"/>
            </a:endParaRPr>
          </a:p>
          <a:p>
            <a:pPr algn="ctr"/>
            <a:endParaRPr lang="pt-BR" sz="2000" b="1" dirty="0">
              <a:cs typeface="Arial" pitchFamily="34" charset="0"/>
            </a:endParaRPr>
          </a:p>
          <a:p>
            <a:pPr algn="ctr"/>
            <a:endParaRPr lang="pt-BR" sz="2000" b="1" dirty="0" smtClean="0">
              <a:cs typeface="Arial" pitchFamily="34" charset="0"/>
            </a:endParaRPr>
          </a:p>
          <a:p>
            <a:pPr algn="ctr"/>
            <a:r>
              <a:rPr lang="pt-BR" sz="2000" b="1" dirty="0" smtClean="0">
                <a:cs typeface="Arial" pitchFamily="34" charset="0"/>
              </a:rPr>
              <a:t>                                                  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185696" y="4318580"/>
            <a:ext cx="404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Clarice Carvalho </a:t>
            </a:r>
          </a:p>
          <a:p>
            <a:r>
              <a:rPr lang="pt-BR" dirty="0" smtClean="0"/>
              <a:t>Gerente de Imunização/SUVISA/SES-GO</a:t>
            </a:r>
          </a:p>
        </p:txBody>
      </p:sp>
    </p:spTree>
    <p:extLst>
      <p:ext uri="{BB962C8B-B14F-4D97-AF65-F5344CB8AC3E}">
        <p14:creationId xmlns:p14="http://schemas.microsoft.com/office/powerpoint/2010/main" xmlns="" val="7335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48870" y="174812"/>
            <a:ext cx="1030044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000" b="1" dirty="0" smtClean="0">
              <a:cs typeface="Arial" pitchFamily="34" charset="0"/>
            </a:endParaRPr>
          </a:p>
          <a:p>
            <a:pPr algn="ctr"/>
            <a:r>
              <a:rPr lang="pt-BR" sz="4800" b="1" dirty="0" smtClean="0">
                <a:cs typeface="Arial" pitchFamily="34" charset="0"/>
              </a:rPr>
              <a:t> </a:t>
            </a:r>
          </a:p>
          <a:p>
            <a:pPr algn="ctr"/>
            <a:endParaRPr lang="pt-BR" sz="4800" b="1" dirty="0">
              <a:cs typeface="Arial" pitchFamily="34" charset="0"/>
            </a:endParaRPr>
          </a:p>
          <a:p>
            <a:pPr algn="ctr"/>
            <a:endParaRPr lang="pt-BR" sz="4800" b="1" dirty="0" smtClean="0">
              <a:cs typeface="Arial" pitchFamily="34" charset="0"/>
            </a:endParaRPr>
          </a:p>
          <a:p>
            <a:pPr algn="ctr"/>
            <a:endParaRPr lang="pt-BR" sz="4800" b="1" dirty="0"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212541" y="3318307"/>
            <a:ext cx="5136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000" b="1" dirty="0" smtClean="0">
              <a:cs typeface="Arial" pitchFamily="34" charset="0"/>
            </a:endParaRPr>
          </a:p>
          <a:p>
            <a:pPr algn="ctr"/>
            <a:endParaRPr lang="pt-BR" sz="2000" b="1" dirty="0">
              <a:cs typeface="Arial" pitchFamily="34" charset="0"/>
            </a:endParaRPr>
          </a:p>
          <a:p>
            <a:pPr algn="ctr"/>
            <a:endParaRPr lang="pt-BR" sz="2000" b="1" dirty="0" smtClean="0">
              <a:cs typeface="Arial" pitchFamily="34" charset="0"/>
            </a:endParaRPr>
          </a:p>
          <a:p>
            <a:pPr algn="ctr"/>
            <a:r>
              <a:rPr lang="pt-BR" sz="2000" b="1" dirty="0" smtClean="0">
                <a:cs typeface="Arial" pitchFamily="34" charset="0"/>
              </a:rPr>
              <a:t>                                                   </a:t>
            </a:r>
            <a:endParaRPr lang="pt-B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7949" y="318977"/>
            <a:ext cx="7225997" cy="59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532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48870" y="174812"/>
            <a:ext cx="1030044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000" b="1" dirty="0" smtClean="0">
              <a:cs typeface="Arial" pitchFamily="34" charset="0"/>
            </a:endParaRPr>
          </a:p>
          <a:p>
            <a:pPr algn="ctr"/>
            <a:r>
              <a:rPr lang="pt-BR" sz="4800" b="1" dirty="0" smtClean="0">
                <a:cs typeface="Arial" pitchFamily="34" charset="0"/>
              </a:rPr>
              <a:t> </a:t>
            </a:r>
          </a:p>
          <a:p>
            <a:pPr algn="ctr"/>
            <a:endParaRPr lang="pt-BR" sz="4800" b="1" dirty="0">
              <a:cs typeface="Arial" pitchFamily="34" charset="0"/>
            </a:endParaRPr>
          </a:p>
          <a:p>
            <a:pPr algn="ctr"/>
            <a:endParaRPr lang="pt-BR" sz="4800" b="1" dirty="0" smtClean="0">
              <a:cs typeface="Arial" pitchFamily="34" charset="0"/>
            </a:endParaRPr>
          </a:p>
          <a:p>
            <a:pPr algn="ctr"/>
            <a:endParaRPr lang="pt-BR" sz="4800" b="1" dirty="0"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212541" y="3318307"/>
            <a:ext cx="5136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000" b="1" dirty="0" smtClean="0">
              <a:cs typeface="Arial" pitchFamily="34" charset="0"/>
            </a:endParaRPr>
          </a:p>
          <a:p>
            <a:pPr algn="ctr"/>
            <a:endParaRPr lang="pt-BR" sz="2000" b="1" dirty="0">
              <a:cs typeface="Arial" pitchFamily="34" charset="0"/>
            </a:endParaRPr>
          </a:p>
          <a:p>
            <a:pPr algn="ctr"/>
            <a:endParaRPr lang="pt-BR" sz="2000" b="1" dirty="0" smtClean="0">
              <a:cs typeface="Arial" pitchFamily="34" charset="0"/>
            </a:endParaRPr>
          </a:p>
          <a:p>
            <a:pPr algn="ctr"/>
            <a:r>
              <a:rPr lang="pt-BR" sz="2000" b="1" dirty="0" smtClean="0">
                <a:cs typeface="Arial" pitchFamily="34" charset="0"/>
              </a:rPr>
              <a:t>                                                   </a:t>
            </a:r>
            <a:endParaRPr lang="pt-BR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669311" y="850605"/>
            <a:ext cx="897303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endParaRPr kumimoji="0" lang="pt-B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endParaRPr lang="pt-BR" sz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link:  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3"/>
              </a:rPr>
              <a:t>https://redcap.saude.gov.br/surveys/?s=9X9TXK94JH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532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04F50EC-5E66-4BBC-8CC6-BB28C5D64357}"/>
              </a:ext>
            </a:extLst>
          </p:cNvPr>
          <p:cNvSpPr txBox="1"/>
          <p:nvPr/>
        </p:nvSpPr>
        <p:spPr>
          <a:xfrm>
            <a:off x="925034" y="1071158"/>
            <a:ext cx="98457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                                       </a:t>
            </a:r>
            <a:r>
              <a:rPr lang="pt-BR" sz="2400" dirty="0" smtClean="0"/>
              <a:t>Gerência de Imunização/SUVISA/SES-GO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                                         Email: </a:t>
            </a:r>
            <a:r>
              <a:rPr lang="pt-BR" sz="2400" dirty="0" smtClean="0">
                <a:hlinkClick r:id="rId3"/>
              </a:rPr>
              <a:t>pnigoias@gmail.com</a:t>
            </a:r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dirty="0" smtClean="0"/>
              <a:t>                                                 (62)32017882/888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19349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35</Words>
  <Application>Microsoft Office PowerPoint</Application>
  <PresentationFormat>Personalizar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SILVA</dc:creator>
  <cp:lastModifiedBy>claricesantos</cp:lastModifiedBy>
  <cp:revision>161</cp:revision>
  <dcterms:created xsi:type="dcterms:W3CDTF">2020-01-06T14:50:19Z</dcterms:created>
  <dcterms:modified xsi:type="dcterms:W3CDTF">2022-08-18T15:50:05Z</dcterms:modified>
</cp:coreProperties>
</file>