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GB" sz="4400" spc="-1" strike="noStrike">
                <a:solidFill>
                  <a:srgbClr val="ffffff"/>
                </a:solidFill>
                <a:latin typeface="Arial"/>
              </a:rPr>
              <a:t>Clique para mover o slide</a:t>
            </a:r>
            <a:endParaRPr b="0" lang="en-GB" sz="4400" spc="-1" strike="noStrike">
              <a:solidFill>
                <a:srgbClr val="ffffff"/>
              </a:solidFill>
              <a:latin typeface="Arial"/>
            </a:endParaRPr>
          </a:p>
        </p:txBody>
      </p:sp>
      <p:sp>
        <p:nvSpPr>
          <p:cNvPr id="153"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pt-BR" sz="2000" spc="-1" strike="noStrike">
                <a:latin typeface="Arial"/>
              </a:rPr>
              <a:t>Clique para editar o formato de notas</a:t>
            </a:r>
            <a:endParaRPr b="0" lang="pt-BR" sz="2000" spc="-1" strike="noStrike">
              <a:latin typeface="Arial"/>
            </a:endParaRPr>
          </a:p>
        </p:txBody>
      </p:sp>
      <p:sp>
        <p:nvSpPr>
          <p:cNvPr id="154"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pt-BR" sz="1400" spc="-1" strike="noStrike">
                <a:latin typeface="Times New Roman"/>
              </a:rPr>
              <a:t>&lt;cabeçalho&gt;</a:t>
            </a:r>
            <a:endParaRPr b="0" lang="pt-BR" sz="1400" spc="-1" strike="noStrike">
              <a:latin typeface="Times New Roman"/>
            </a:endParaRPr>
          </a:p>
        </p:txBody>
      </p:sp>
      <p:sp>
        <p:nvSpPr>
          <p:cNvPr id="155"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pt-BR" sz="1400" spc="-1" strike="noStrike">
                <a:latin typeface="Times New Roman"/>
              </a:defRPr>
            </a:lvl1pPr>
          </a:lstStyle>
          <a:p>
            <a:pPr algn="r">
              <a:buNone/>
            </a:pPr>
            <a:r>
              <a:rPr b="0" lang="pt-BR" sz="1400" spc="-1" strike="noStrike">
                <a:latin typeface="Times New Roman"/>
              </a:rPr>
              <a:t>&lt;data/hora&gt;</a:t>
            </a:r>
            <a:endParaRPr b="0" lang="pt-BR" sz="1400" spc="-1" strike="noStrike">
              <a:latin typeface="Times New Roman"/>
            </a:endParaRPr>
          </a:p>
        </p:txBody>
      </p:sp>
      <p:sp>
        <p:nvSpPr>
          <p:cNvPr id="156"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pt-BR" sz="1400" spc="-1" strike="noStrike">
                <a:latin typeface="Times New Roman"/>
              </a:defRPr>
            </a:lvl1pPr>
          </a:lstStyle>
          <a:p>
            <a:r>
              <a:rPr b="0" lang="pt-BR" sz="1400" spc="-1" strike="noStrike">
                <a:latin typeface="Times New Roman"/>
              </a:rPr>
              <a:t>&lt;rodapé&gt;</a:t>
            </a:r>
            <a:endParaRPr b="0" lang="pt-BR" sz="1400" spc="-1" strike="noStrike">
              <a:latin typeface="Times New Roman"/>
            </a:endParaRPr>
          </a:p>
        </p:txBody>
      </p:sp>
      <p:sp>
        <p:nvSpPr>
          <p:cNvPr id="157"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pt-BR" sz="1400" spc="-1" strike="noStrike">
                <a:latin typeface="Times New Roman"/>
              </a:defRPr>
            </a:lvl1pPr>
          </a:lstStyle>
          <a:p>
            <a:pPr algn="r">
              <a:buNone/>
            </a:pPr>
            <a:fld id="{E9196518-7863-4F5D-8E9B-480E598268DD}"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Num" idx="4"/>
          </p:nvPr>
        </p:nvSpPr>
        <p:spPr>
          <a:xfrm>
            <a:off x="4278240" y="10156680"/>
            <a:ext cx="3276360" cy="529920"/>
          </a:xfrm>
          <a:prstGeom prst="rect">
            <a:avLst/>
          </a:prstGeom>
          <a:noFill/>
          <a:ln w="9360">
            <a:noFill/>
          </a:ln>
        </p:spPr>
        <p:txBody>
          <a:bodyPr numCol="1" spcCol="0" lIns="0" rIns="0" tIns="0" bIns="0" anchor="b">
            <a:noAutofit/>
          </a:bodyPr>
          <a:lstStyle>
            <a:lvl1pPr algn="r">
              <a:lnSpc>
                <a:spcPct val="93000"/>
              </a:lnSpc>
              <a:spcBef>
                <a:spcPts val="14"/>
              </a:spcBef>
              <a:spcAft>
                <a:spcPts val="14"/>
              </a:spcAft>
              <a:buClr>
                <a:srgbClr val="000000"/>
              </a:buClr>
              <a:buFont typeface="Symbol"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defRPr b="0" lang="pt-BR" sz="1400" spc="-1" strike="noStrike">
                <a:solidFill>
                  <a:srgbClr val="000000"/>
                </a:solidFill>
                <a:latin typeface="Arial"/>
                <a:ea typeface="Microsoft YaHei"/>
              </a:defRPr>
            </a:lvl1pPr>
          </a:lstStyle>
          <a:p>
            <a:pPr algn="r">
              <a:lnSpc>
                <a:spcPct val="93000"/>
              </a:lnSpc>
              <a:spcBef>
                <a:spcPts val="14"/>
              </a:spcBef>
              <a:spcAft>
                <a:spcPts val="14"/>
              </a:spcAft>
              <a:buClr>
                <a:srgbClr val="000000"/>
              </a:buClr>
              <a:buFont typeface="Symbol"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fld id="{3A1EDC57-7E6B-4EF4-AEFD-C6FF4D05222A}" type="slidenum">
              <a:rPr b="0" lang="pt-BR" sz="1400" spc="-1" strike="noStrike">
                <a:solidFill>
                  <a:srgbClr val="000000"/>
                </a:solidFill>
                <a:latin typeface="Arial"/>
                <a:ea typeface="Microsoft YaHei"/>
              </a:rPr>
              <a:t>&lt;número&gt;</a:t>
            </a:fld>
            <a:endParaRPr b="0" lang="pt-BR" sz="14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Num" idx="5"/>
          </p:nvPr>
        </p:nvSpPr>
        <p:spPr>
          <a:xfrm>
            <a:off x="4278240" y="10156680"/>
            <a:ext cx="3276360" cy="529920"/>
          </a:xfrm>
          <a:prstGeom prst="rect">
            <a:avLst/>
          </a:prstGeom>
          <a:noFill/>
          <a:ln w="9360">
            <a:noFill/>
          </a:ln>
        </p:spPr>
        <p:txBody>
          <a:bodyPr numCol="1" spcCol="0" lIns="0" rIns="0" tIns="0" bIns="0" anchor="b">
            <a:noAutofit/>
          </a:bodyPr>
          <a:lstStyle>
            <a:lvl1pPr algn="r">
              <a:lnSpc>
                <a:spcPct val="93000"/>
              </a:lnSpc>
              <a:spcBef>
                <a:spcPts val="14"/>
              </a:spcBef>
              <a:spcAft>
                <a:spcPts val="14"/>
              </a:spcAft>
              <a:buClr>
                <a:srgbClr val="000000"/>
              </a:buClr>
              <a:buFont typeface="Symbol"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defRPr b="0" lang="pt-BR" sz="1400" spc="-1" strike="noStrike">
                <a:solidFill>
                  <a:srgbClr val="000000"/>
                </a:solidFill>
                <a:latin typeface="Arial"/>
                <a:ea typeface="Microsoft YaHei"/>
              </a:defRPr>
            </a:lvl1pPr>
          </a:lstStyle>
          <a:p>
            <a:pPr algn="r">
              <a:lnSpc>
                <a:spcPct val="93000"/>
              </a:lnSpc>
              <a:spcBef>
                <a:spcPts val="14"/>
              </a:spcBef>
              <a:spcAft>
                <a:spcPts val="14"/>
              </a:spcAft>
              <a:buClr>
                <a:srgbClr val="000000"/>
              </a:buClr>
              <a:buFont typeface="Symbol"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fld id="{B28D93E6-0974-40CE-B8E9-125FE3569F9A}" type="slidenum">
              <a:rPr b="0" lang="pt-BR" sz="1400" spc="-1" strike="noStrike">
                <a:solidFill>
                  <a:srgbClr val="000000"/>
                </a:solidFill>
                <a:latin typeface="Arial"/>
                <a:ea typeface="Microsoft YaHei"/>
              </a:rPr>
              <a:t>&lt;número&gt;</a:t>
            </a:fld>
            <a:endParaRPr b="0" lang="pt-BR" sz="14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Num" idx="6"/>
          </p:nvPr>
        </p:nvSpPr>
        <p:spPr>
          <a:xfrm>
            <a:off x="4278240" y="10156680"/>
            <a:ext cx="3276360" cy="529920"/>
          </a:xfrm>
          <a:prstGeom prst="rect">
            <a:avLst/>
          </a:prstGeom>
          <a:noFill/>
          <a:ln w="9360">
            <a:noFill/>
          </a:ln>
        </p:spPr>
        <p:txBody>
          <a:bodyPr numCol="1" spcCol="0" lIns="0" rIns="0" tIns="0" bIns="0" anchor="b">
            <a:noAutofit/>
          </a:bodyPr>
          <a:lstStyle>
            <a:lvl1pPr algn="r">
              <a:lnSpc>
                <a:spcPct val="93000"/>
              </a:lnSpc>
              <a:spcBef>
                <a:spcPts val="14"/>
              </a:spcBef>
              <a:spcAft>
                <a:spcPts val="14"/>
              </a:spcAft>
              <a:buClr>
                <a:srgbClr val="000000"/>
              </a:buClr>
              <a:buFont typeface="Symbol"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defRPr b="0" lang="pt-BR" sz="1400" spc="-1" strike="noStrike">
                <a:solidFill>
                  <a:srgbClr val="000000"/>
                </a:solidFill>
                <a:latin typeface="Arial"/>
                <a:ea typeface="Microsoft YaHei"/>
              </a:defRPr>
            </a:lvl1pPr>
          </a:lstStyle>
          <a:p>
            <a:pPr algn="r">
              <a:lnSpc>
                <a:spcPct val="93000"/>
              </a:lnSpc>
              <a:spcBef>
                <a:spcPts val="14"/>
              </a:spcBef>
              <a:spcAft>
                <a:spcPts val="14"/>
              </a:spcAft>
              <a:buClr>
                <a:srgbClr val="000000"/>
              </a:buClr>
              <a:buFont typeface="Symbol"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fld id="{3F313398-4C84-40F1-8B82-1700EF810274}" type="slidenum">
              <a:rPr b="0" lang="pt-BR" sz="1400" spc="-1" strike="noStrike">
                <a:solidFill>
                  <a:srgbClr val="000000"/>
                </a:solidFill>
                <a:latin typeface="Arial"/>
                <a:ea typeface="Microsoft YaHei"/>
              </a:rPr>
              <a:t>&lt;número&gt;</a:t>
            </a:fld>
            <a:endParaRPr b="0" lang="pt-BR" sz="1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24"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25"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2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2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29"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30"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32"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33"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34"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35"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36"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37"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41"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43"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45"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46"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50"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51"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52"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3"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5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56"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5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59"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60"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62"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63"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65"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66"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67"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68"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70"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71"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72"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73"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74"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75"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7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8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8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8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5"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8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8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9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9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9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9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9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9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9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0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0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0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0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0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0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0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0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1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1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1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1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1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1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7"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8"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2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2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2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2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2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3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3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3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3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3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3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3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3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4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4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5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5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2"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3"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4"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16"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18"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endParaRPr b="0" lang="en-GB" sz="4400" spc="-1" strike="noStrike">
              <a:solidFill>
                <a:srgbClr val="ffffff"/>
              </a:solidFill>
              <a:latin typeface="Arial"/>
            </a:endParaRPr>
          </a:p>
        </p:txBody>
      </p:sp>
      <p:sp>
        <p:nvSpPr>
          <p:cNvPr id="20"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
        <p:nvSpPr>
          <p:cNvPr id="22"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pPr>
              <a:lnSpc>
                <a:spcPct val="93000"/>
              </a:lnSpc>
              <a:spcBef>
                <a:spcPts val="1417"/>
              </a:spcBef>
              <a:buNone/>
            </a:pPr>
            <a:endParaRPr b="0" lang="en-GB"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r>
              <a:rPr b="0" lang="en-GB" sz="4400" spc="-1" strike="noStrike">
                <a:solidFill>
                  <a:srgbClr val="ffffff"/>
                </a:solidFill>
                <a:latin typeface="Arial"/>
              </a:rPr>
              <a:t>Clique para editar o formato do texto do título</a:t>
            </a:r>
            <a:endParaRPr b="0" lang="en-GB" sz="4400" spc="-1" strike="noStrike">
              <a:solidFill>
                <a:srgbClr val="ffffff"/>
              </a:solidFill>
              <a:latin typeface="Arial"/>
            </a:endParaRPr>
          </a:p>
        </p:txBody>
      </p:sp>
      <p:sp>
        <p:nvSpPr>
          <p:cNvPr id="1"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432000" indent="-324000">
              <a:lnSpc>
                <a:spcPct val="93000"/>
              </a:lnSpc>
              <a:spcBef>
                <a:spcPts val="1417"/>
              </a:spcBef>
              <a:buClr>
                <a:srgbClr val="000000"/>
              </a:buClr>
              <a:buSzPct val="45000"/>
              <a:buFont typeface="Wingdings" charset="2"/>
              <a:buChar char=""/>
            </a:pPr>
            <a:r>
              <a:rPr b="0" lang="en-GB" sz="3200" spc="-1" strike="noStrike">
                <a:solidFill>
                  <a:srgbClr val="000000"/>
                </a:solidFill>
                <a:latin typeface="Arial"/>
              </a:rPr>
              <a:t>Clique para editar o formato do texto da estrutura de tópicos</a:t>
            </a:r>
            <a:endParaRPr b="0" lang="en-GB" sz="3200" spc="-1" strike="noStrike">
              <a:solidFill>
                <a:srgbClr val="000000"/>
              </a:solidFill>
              <a:latin typeface="Arial"/>
            </a:endParaRPr>
          </a:p>
          <a:p>
            <a:pPr lvl="1" marL="864000" indent="-324000">
              <a:lnSpc>
                <a:spcPct val="93000"/>
              </a:lnSpc>
              <a:spcBef>
                <a:spcPts val="1134"/>
              </a:spcBef>
              <a:buClr>
                <a:srgbClr val="000000"/>
              </a:buClr>
              <a:buSzPct val="75000"/>
              <a:buFont typeface="Symbol" charset="2"/>
              <a:buChar char=""/>
            </a:pPr>
            <a:r>
              <a:rPr b="0" lang="en-GB" sz="2400" spc="-1" strike="noStrike">
                <a:solidFill>
                  <a:srgbClr val="000000"/>
                </a:solidFill>
                <a:latin typeface="Arial"/>
              </a:rPr>
              <a:t>2.º nível da estrutura de tópicos</a:t>
            </a:r>
            <a:endParaRPr b="0" lang="en-GB" sz="2400" spc="-1" strike="noStrike">
              <a:solidFill>
                <a:srgbClr val="000000"/>
              </a:solidFill>
              <a:latin typeface="Arial"/>
            </a:endParaRPr>
          </a:p>
          <a:p>
            <a:pPr lvl="2" marL="1296000" indent="-288000">
              <a:lnSpc>
                <a:spcPct val="93000"/>
              </a:lnSpc>
              <a:spcBef>
                <a:spcPts val="850"/>
              </a:spcBef>
              <a:buClr>
                <a:srgbClr val="000000"/>
              </a:buClr>
              <a:buSzPct val="45000"/>
              <a:buFont typeface="Wingdings" charset="2"/>
              <a:buChar char=""/>
            </a:pPr>
            <a:r>
              <a:rPr b="0" lang="en-GB" sz="2000" spc="-1" strike="noStrike">
                <a:solidFill>
                  <a:srgbClr val="000000"/>
                </a:solidFill>
                <a:latin typeface="Arial"/>
              </a:rPr>
              <a:t>3.º nível da estrutura de tópicos</a:t>
            </a:r>
            <a:endParaRPr b="0" lang="en-GB" sz="2000" spc="-1" strike="noStrike">
              <a:solidFill>
                <a:srgbClr val="000000"/>
              </a:solidFill>
              <a:latin typeface="Arial"/>
            </a:endParaRPr>
          </a:p>
          <a:p>
            <a:pPr lvl="3" marL="1728000" indent="-216000">
              <a:lnSpc>
                <a:spcPct val="93000"/>
              </a:lnSpc>
              <a:spcBef>
                <a:spcPts val="567"/>
              </a:spcBef>
              <a:buClr>
                <a:srgbClr val="000000"/>
              </a:buClr>
              <a:buSzPct val="75000"/>
              <a:buFont typeface="Symbol" charset="2"/>
              <a:buChar char=""/>
            </a:pPr>
            <a:r>
              <a:rPr b="0" lang="en-GB" sz="2000" spc="-1" strike="noStrike">
                <a:solidFill>
                  <a:srgbClr val="000000"/>
                </a:solidFill>
                <a:latin typeface="Arial"/>
              </a:rPr>
              <a:t>4.º nível da estrutura de tópicos</a:t>
            </a:r>
            <a:endParaRPr b="0" lang="en-GB" sz="2000" spc="-1" strike="noStrike">
              <a:solidFill>
                <a:srgbClr val="000000"/>
              </a:solidFill>
              <a:latin typeface="Arial"/>
            </a:endParaRPr>
          </a:p>
          <a:p>
            <a:pPr lvl="4" marL="2160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5.º nível da estrutura de tópicos</a:t>
            </a:r>
            <a:endParaRPr b="0" lang="en-GB" sz="2000" spc="-1" strike="noStrike">
              <a:solidFill>
                <a:srgbClr val="000000"/>
              </a:solidFill>
              <a:latin typeface="Arial"/>
            </a:endParaRPr>
          </a:p>
          <a:p>
            <a:pPr lvl="5" marL="2592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6.º nível da estrutura de tópicos</a:t>
            </a:r>
            <a:endParaRPr b="0" lang="en-GB" sz="2000" spc="-1" strike="noStrike">
              <a:solidFill>
                <a:srgbClr val="000000"/>
              </a:solidFill>
              <a:latin typeface="Arial"/>
            </a:endParaRPr>
          </a:p>
          <a:p>
            <a:pPr lvl="6" marL="3024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7.º nível da estrutura de tópicos</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r>
              <a:rPr b="0" lang="en-GB" sz="4400" spc="-1" strike="noStrike">
                <a:solidFill>
                  <a:srgbClr val="ffffff"/>
                </a:solidFill>
                <a:latin typeface="Arial"/>
              </a:rPr>
              <a:t>Clique para editar o formato do texto do título</a:t>
            </a:r>
            <a:endParaRPr b="0" lang="en-GB" sz="4400" spc="-1" strike="noStrike">
              <a:solidFill>
                <a:srgbClr val="ffffff"/>
              </a:solidFill>
              <a:latin typeface="Arial"/>
            </a:endParaRPr>
          </a:p>
        </p:txBody>
      </p:sp>
      <p:sp>
        <p:nvSpPr>
          <p:cNvPr id="39"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432000" indent="-324000">
              <a:lnSpc>
                <a:spcPct val="93000"/>
              </a:lnSpc>
              <a:spcBef>
                <a:spcPts val="1417"/>
              </a:spcBef>
              <a:buClr>
                <a:srgbClr val="000000"/>
              </a:buClr>
              <a:buSzPct val="45000"/>
              <a:buFont typeface="Wingdings" charset="2"/>
              <a:buChar char=""/>
            </a:pPr>
            <a:r>
              <a:rPr b="0" lang="en-GB" sz="3200" spc="-1" strike="noStrike">
                <a:solidFill>
                  <a:srgbClr val="000000"/>
                </a:solidFill>
                <a:latin typeface="Arial"/>
              </a:rPr>
              <a:t>Clique para editar o formato do texto da estrutura de tópicos</a:t>
            </a:r>
            <a:endParaRPr b="0" lang="en-GB" sz="3200" spc="-1" strike="noStrike">
              <a:solidFill>
                <a:srgbClr val="000000"/>
              </a:solidFill>
              <a:latin typeface="Arial"/>
            </a:endParaRPr>
          </a:p>
          <a:p>
            <a:pPr lvl="1" marL="864000" indent="-324000">
              <a:lnSpc>
                <a:spcPct val="93000"/>
              </a:lnSpc>
              <a:spcBef>
                <a:spcPts val="1134"/>
              </a:spcBef>
              <a:buClr>
                <a:srgbClr val="000000"/>
              </a:buClr>
              <a:buSzPct val="75000"/>
              <a:buFont typeface="Symbol" charset="2"/>
              <a:buChar char=""/>
            </a:pPr>
            <a:r>
              <a:rPr b="0" lang="en-GB" sz="2400" spc="-1" strike="noStrike">
                <a:solidFill>
                  <a:srgbClr val="000000"/>
                </a:solidFill>
                <a:latin typeface="Arial"/>
              </a:rPr>
              <a:t>2.º nível da estrutura de tópicos</a:t>
            </a:r>
            <a:endParaRPr b="0" lang="en-GB" sz="2400" spc="-1" strike="noStrike">
              <a:solidFill>
                <a:srgbClr val="000000"/>
              </a:solidFill>
              <a:latin typeface="Arial"/>
            </a:endParaRPr>
          </a:p>
          <a:p>
            <a:pPr lvl="2" marL="1296000" indent="-288000">
              <a:lnSpc>
                <a:spcPct val="93000"/>
              </a:lnSpc>
              <a:spcBef>
                <a:spcPts val="850"/>
              </a:spcBef>
              <a:buClr>
                <a:srgbClr val="000000"/>
              </a:buClr>
              <a:buSzPct val="45000"/>
              <a:buFont typeface="Wingdings" charset="2"/>
              <a:buChar char=""/>
            </a:pPr>
            <a:r>
              <a:rPr b="0" lang="en-GB" sz="2000" spc="-1" strike="noStrike">
                <a:solidFill>
                  <a:srgbClr val="000000"/>
                </a:solidFill>
                <a:latin typeface="Arial"/>
              </a:rPr>
              <a:t>3.º nível da estrutura de tópicos</a:t>
            </a:r>
            <a:endParaRPr b="0" lang="en-GB" sz="2000" spc="-1" strike="noStrike">
              <a:solidFill>
                <a:srgbClr val="000000"/>
              </a:solidFill>
              <a:latin typeface="Arial"/>
            </a:endParaRPr>
          </a:p>
          <a:p>
            <a:pPr lvl="3" marL="1728000" indent="-216000">
              <a:lnSpc>
                <a:spcPct val="93000"/>
              </a:lnSpc>
              <a:spcBef>
                <a:spcPts val="567"/>
              </a:spcBef>
              <a:buClr>
                <a:srgbClr val="000000"/>
              </a:buClr>
              <a:buSzPct val="75000"/>
              <a:buFont typeface="Symbol" charset="2"/>
              <a:buChar char=""/>
            </a:pPr>
            <a:r>
              <a:rPr b="0" lang="en-GB" sz="2000" spc="-1" strike="noStrike">
                <a:solidFill>
                  <a:srgbClr val="000000"/>
                </a:solidFill>
                <a:latin typeface="Arial"/>
              </a:rPr>
              <a:t>4.º nível da estrutura de tópicos</a:t>
            </a:r>
            <a:endParaRPr b="0" lang="en-GB" sz="2000" spc="-1" strike="noStrike">
              <a:solidFill>
                <a:srgbClr val="000000"/>
              </a:solidFill>
              <a:latin typeface="Arial"/>
            </a:endParaRPr>
          </a:p>
          <a:p>
            <a:pPr lvl="4" marL="2160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5.º nível da estrutura de tópicos</a:t>
            </a:r>
            <a:endParaRPr b="0" lang="en-GB" sz="2000" spc="-1" strike="noStrike">
              <a:solidFill>
                <a:srgbClr val="000000"/>
              </a:solidFill>
              <a:latin typeface="Arial"/>
            </a:endParaRPr>
          </a:p>
          <a:p>
            <a:pPr lvl="5" marL="2592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6.º nível da estrutura de tópicos</a:t>
            </a:r>
            <a:endParaRPr b="0" lang="en-GB" sz="2000" spc="-1" strike="noStrike">
              <a:solidFill>
                <a:srgbClr val="000000"/>
              </a:solidFill>
              <a:latin typeface="Arial"/>
            </a:endParaRPr>
          </a:p>
          <a:p>
            <a:pPr lvl="6" marL="3024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7.º nível da estrutura de tópicos</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5080" cy="2387160"/>
          </a:xfrm>
          <a:prstGeom prst="rect">
            <a:avLst/>
          </a:prstGeom>
          <a:noFill/>
          <a:ln w="9360">
            <a:noFill/>
          </a:ln>
        </p:spPr>
        <p:txBody>
          <a:bodyPr lIns="0" rIns="0" tIns="0" bIns="0" anchor="b">
            <a:noAutofit/>
          </a:bodyPr>
          <a:p>
            <a:pPr algn="ctr">
              <a:lnSpc>
                <a:spcPct val="93000"/>
              </a:lnSpc>
              <a:spcBef>
                <a:spcPts val="26"/>
              </a:spcBef>
              <a:spcAft>
                <a:spcPts val="26"/>
              </a:spcAft>
              <a:buNone/>
            </a:pPr>
            <a:r>
              <a:rPr b="0" lang="pt-BR" sz="6000" spc="-1" strike="noStrike">
                <a:solidFill>
                  <a:srgbClr val="000000"/>
                </a:solidFill>
                <a:latin typeface="Arial"/>
                <a:ea typeface="Microsoft YaHei"/>
              </a:rPr>
              <a:t>Clique para editar o título Mestre</a:t>
            </a:r>
            <a:endParaRPr b="0" lang="en-GB" sz="6000" spc="-1" strike="noStrike">
              <a:solidFill>
                <a:srgbClr val="ffffff"/>
              </a:solidFill>
              <a:latin typeface="Arial"/>
            </a:endParaRPr>
          </a:p>
        </p:txBody>
      </p:sp>
      <p:sp>
        <p:nvSpPr>
          <p:cNvPr id="7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432000" indent="-324000">
              <a:lnSpc>
                <a:spcPct val="93000"/>
              </a:lnSpc>
              <a:spcBef>
                <a:spcPts val="1417"/>
              </a:spcBef>
              <a:buClr>
                <a:srgbClr val="000000"/>
              </a:buClr>
              <a:buSzPct val="45000"/>
              <a:buFont typeface="Wingdings" charset="2"/>
              <a:buChar char=""/>
            </a:pPr>
            <a:r>
              <a:rPr b="0" lang="en-GB" sz="3200" spc="-1" strike="noStrike">
                <a:solidFill>
                  <a:srgbClr val="000000"/>
                </a:solidFill>
                <a:latin typeface="Arial"/>
              </a:rPr>
              <a:t>Clique para editar o formato do texto da estrutura de tópicos</a:t>
            </a:r>
            <a:endParaRPr b="0" lang="en-GB" sz="3200" spc="-1" strike="noStrike">
              <a:solidFill>
                <a:srgbClr val="000000"/>
              </a:solidFill>
              <a:latin typeface="Arial"/>
            </a:endParaRPr>
          </a:p>
          <a:p>
            <a:pPr lvl="1" marL="864000" indent="-324000">
              <a:lnSpc>
                <a:spcPct val="93000"/>
              </a:lnSpc>
              <a:spcBef>
                <a:spcPts val="1134"/>
              </a:spcBef>
              <a:buClr>
                <a:srgbClr val="000000"/>
              </a:buClr>
              <a:buSzPct val="75000"/>
              <a:buFont typeface="Symbol" charset="2"/>
              <a:buChar char=""/>
            </a:pPr>
            <a:r>
              <a:rPr b="0" lang="en-GB" sz="2400" spc="-1" strike="noStrike">
                <a:solidFill>
                  <a:srgbClr val="000000"/>
                </a:solidFill>
                <a:latin typeface="Arial"/>
              </a:rPr>
              <a:t>2.º nível da estrutura de tópicos</a:t>
            </a:r>
            <a:endParaRPr b="0" lang="en-GB" sz="2400" spc="-1" strike="noStrike">
              <a:solidFill>
                <a:srgbClr val="000000"/>
              </a:solidFill>
              <a:latin typeface="Arial"/>
            </a:endParaRPr>
          </a:p>
          <a:p>
            <a:pPr lvl="2" marL="1296000" indent="-288000">
              <a:lnSpc>
                <a:spcPct val="93000"/>
              </a:lnSpc>
              <a:spcBef>
                <a:spcPts val="850"/>
              </a:spcBef>
              <a:buClr>
                <a:srgbClr val="000000"/>
              </a:buClr>
              <a:buSzPct val="45000"/>
              <a:buFont typeface="Wingdings" charset="2"/>
              <a:buChar char=""/>
            </a:pPr>
            <a:r>
              <a:rPr b="0" lang="en-GB" sz="2000" spc="-1" strike="noStrike">
                <a:solidFill>
                  <a:srgbClr val="000000"/>
                </a:solidFill>
                <a:latin typeface="Arial"/>
              </a:rPr>
              <a:t>3.º nível da estrutura de tópicos</a:t>
            </a:r>
            <a:endParaRPr b="0" lang="en-GB" sz="2000" spc="-1" strike="noStrike">
              <a:solidFill>
                <a:srgbClr val="000000"/>
              </a:solidFill>
              <a:latin typeface="Arial"/>
            </a:endParaRPr>
          </a:p>
          <a:p>
            <a:pPr lvl="3" marL="1728000" indent="-216000">
              <a:lnSpc>
                <a:spcPct val="93000"/>
              </a:lnSpc>
              <a:spcBef>
                <a:spcPts val="567"/>
              </a:spcBef>
              <a:buClr>
                <a:srgbClr val="000000"/>
              </a:buClr>
              <a:buSzPct val="75000"/>
              <a:buFont typeface="Symbol" charset="2"/>
              <a:buChar char=""/>
            </a:pPr>
            <a:r>
              <a:rPr b="0" lang="en-GB" sz="2000" spc="-1" strike="noStrike">
                <a:solidFill>
                  <a:srgbClr val="000000"/>
                </a:solidFill>
                <a:latin typeface="Arial"/>
              </a:rPr>
              <a:t>4.º nível da estrutura de tópicos</a:t>
            </a:r>
            <a:endParaRPr b="0" lang="en-GB" sz="2000" spc="-1" strike="noStrike">
              <a:solidFill>
                <a:srgbClr val="000000"/>
              </a:solidFill>
              <a:latin typeface="Arial"/>
            </a:endParaRPr>
          </a:p>
          <a:p>
            <a:pPr lvl="4" marL="2160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5.º nível da estrutura de tópicos</a:t>
            </a:r>
            <a:endParaRPr b="0" lang="en-GB" sz="2000" spc="-1" strike="noStrike">
              <a:solidFill>
                <a:srgbClr val="000000"/>
              </a:solidFill>
              <a:latin typeface="Arial"/>
            </a:endParaRPr>
          </a:p>
          <a:p>
            <a:pPr lvl="5" marL="2592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6.º nível da estrutura de tópicos</a:t>
            </a:r>
            <a:endParaRPr b="0" lang="en-GB" sz="2000" spc="-1" strike="noStrike">
              <a:solidFill>
                <a:srgbClr val="000000"/>
              </a:solidFill>
              <a:latin typeface="Arial"/>
            </a:endParaRPr>
          </a:p>
          <a:p>
            <a:pPr lvl="6" marL="3024000" indent="-216000">
              <a:lnSpc>
                <a:spcPct val="93000"/>
              </a:lnSpc>
              <a:spcBef>
                <a:spcPts val="283"/>
              </a:spcBef>
              <a:buClr>
                <a:srgbClr val="000000"/>
              </a:buClr>
              <a:buSzPct val="45000"/>
              <a:buFont typeface="Wingdings" charset="2"/>
              <a:buChar char=""/>
            </a:pPr>
            <a:r>
              <a:rPr b="0" lang="en-GB" sz="2000" spc="-1" strike="noStrike">
                <a:solidFill>
                  <a:srgbClr val="000000"/>
                </a:solidFill>
                <a:latin typeface="Arial"/>
              </a:rPr>
              <a:t>7.º nível da estrutura de tópicos</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1523880" y="1122480"/>
            <a:ext cx="9138960" cy="2381040"/>
          </a:xfrm>
          <a:prstGeom prst="rect">
            <a:avLst/>
          </a:prstGeom>
          <a:noFill/>
          <a:ln w="9360">
            <a:noFill/>
          </a:ln>
        </p:spPr>
        <p:txBody>
          <a:bodyPr lIns="0" rIns="0" tIns="0" bIns="0" anchor="ctr">
            <a:noAutofit/>
          </a:bodyPr>
          <a:p>
            <a:pPr algn="ctr">
              <a:lnSpc>
                <a:spcPct val="93000"/>
              </a:lnSpc>
              <a:spcBef>
                <a:spcPts val="26"/>
              </a:spcBef>
              <a:spcAft>
                <a:spcPts val="26"/>
              </a:spcAft>
              <a:buNone/>
            </a:pPr>
            <a:r>
              <a:rPr b="0" lang="pt-BR" sz="4400" spc="-1" strike="noStrike">
                <a:solidFill>
                  <a:srgbClr val="000000"/>
                </a:solidFill>
                <a:latin typeface="Arial"/>
                <a:ea typeface="Microsoft YaHei"/>
              </a:rPr>
              <a:t>Clique para editar o título Mestre</a:t>
            </a:r>
            <a:endParaRPr b="0" lang="en-GB" sz="4400" spc="-1" strike="noStrike">
              <a:solidFill>
                <a:srgbClr val="ffffff"/>
              </a:solidFill>
              <a:latin typeface="Arial"/>
            </a:endParaRPr>
          </a:p>
        </p:txBody>
      </p:sp>
      <p:sp>
        <p:nvSpPr>
          <p:cNvPr id="115" name="PlaceHolder 2"/>
          <p:cNvSpPr>
            <a:spLocks noGrp="1"/>
          </p:cNvSpPr>
          <p:nvPr>
            <p:ph type="body"/>
          </p:nvPr>
        </p:nvSpPr>
        <p:spPr>
          <a:xfrm>
            <a:off x="609480" y="1604880"/>
            <a:ext cx="10967760" cy="3971520"/>
          </a:xfrm>
          <a:prstGeom prst="rect">
            <a:avLst/>
          </a:prstGeom>
          <a:noFill/>
          <a:ln w="9360">
            <a:noFill/>
          </a:ln>
        </p:spPr>
        <p:txBody>
          <a:bodyPr lIns="0" rIns="0" tIns="28440" bIns="0" anchor="t">
            <a:noAutofit/>
          </a:bodyPr>
          <a:p>
            <a:pPr marL="343080" indent="-343080">
              <a:lnSpc>
                <a:spcPct val="93000"/>
              </a:lnSpc>
              <a:spcBef>
                <a:spcPts val="1451"/>
              </a:spcBef>
              <a:spcAft>
                <a:spcPts val="26"/>
              </a:spcAft>
              <a:buNone/>
              <a:tabLst>
                <a:tab algn="l" pos="0"/>
              </a:tabLst>
            </a:pPr>
            <a:r>
              <a:rPr b="0" lang="pt-BR" sz="3200" spc="-1" strike="noStrike">
                <a:solidFill>
                  <a:srgbClr val="000000"/>
                </a:solidFill>
                <a:latin typeface="Arial"/>
                <a:ea typeface="Microsoft YaHei"/>
              </a:rPr>
              <a:t>Clique para editar os estilos de texto Mestres</a:t>
            </a:r>
            <a:endParaRPr b="0" lang="en-GB" sz="3200" spc="-1" strike="noStrike">
              <a:solidFill>
                <a:srgbClr val="000000"/>
              </a:solidFill>
              <a:latin typeface="Arial"/>
            </a:endParaRPr>
          </a:p>
          <a:p>
            <a:pPr marL="743040" indent="-285840">
              <a:lnSpc>
                <a:spcPct val="93000"/>
              </a:lnSpc>
              <a:spcBef>
                <a:spcPts val="1165"/>
              </a:spcBef>
              <a:spcAft>
                <a:spcPts val="26"/>
              </a:spcAft>
              <a:buNone/>
              <a:tabLst>
                <a:tab algn="l" pos="0"/>
              </a:tabLst>
            </a:pPr>
            <a:r>
              <a:rPr b="0" lang="pt-BR" sz="2800" spc="-1" strike="noStrike">
                <a:solidFill>
                  <a:srgbClr val="000000"/>
                </a:solidFill>
                <a:latin typeface="Arial"/>
                <a:ea typeface="Microsoft YaHei"/>
              </a:rPr>
              <a:t>Segundo nível</a:t>
            </a:r>
            <a:endParaRPr b="0" lang="en-GB" sz="2800" spc="-1" strike="noStrike">
              <a:solidFill>
                <a:srgbClr val="000000"/>
              </a:solidFill>
              <a:latin typeface="Arial"/>
            </a:endParaRPr>
          </a:p>
          <a:p>
            <a:pPr marL="1143000" indent="-228600">
              <a:lnSpc>
                <a:spcPct val="93000"/>
              </a:lnSpc>
              <a:spcBef>
                <a:spcPts val="876"/>
              </a:spcBef>
              <a:spcAft>
                <a:spcPts val="26"/>
              </a:spcAft>
              <a:buNone/>
              <a:tabLst>
                <a:tab algn="l" pos="0"/>
              </a:tabLst>
            </a:pPr>
            <a:r>
              <a:rPr b="0" lang="pt-BR" sz="2400" spc="-1" strike="noStrike">
                <a:solidFill>
                  <a:srgbClr val="000000"/>
                </a:solidFill>
                <a:latin typeface="Arial"/>
                <a:ea typeface="Microsoft YaHei"/>
              </a:rPr>
              <a:t>Terceiro nível</a:t>
            </a:r>
            <a:endParaRPr b="0" lang="en-GB" sz="2400" spc="-1" strike="noStrike">
              <a:solidFill>
                <a:srgbClr val="000000"/>
              </a:solidFill>
              <a:latin typeface="Arial"/>
            </a:endParaRPr>
          </a:p>
          <a:p>
            <a:pPr marL="1600200" indent="-228600">
              <a:lnSpc>
                <a:spcPct val="93000"/>
              </a:lnSpc>
              <a:spcBef>
                <a:spcPts val="601"/>
              </a:spcBef>
              <a:spcAft>
                <a:spcPts val="26"/>
              </a:spcAft>
              <a:buNone/>
              <a:tabLst>
                <a:tab algn="l" pos="0"/>
              </a:tabLst>
            </a:pPr>
            <a:r>
              <a:rPr b="0" lang="pt-BR" sz="2000" spc="-1" strike="noStrike">
                <a:solidFill>
                  <a:srgbClr val="000000"/>
                </a:solidFill>
                <a:latin typeface="Arial"/>
                <a:ea typeface="Microsoft YaHei"/>
              </a:rPr>
              <a:t>Quarto nível</a:t>
            </a:r>
            <a:endParaRPr b="0" lang="en-GB" sz="2000" spc="-1" strike="noStrike">
              <a:solidFill>
                <a:srgbClr val="000000"/>
              </a:solidFill>
              <a:latin typeface="Arial"/>
            </a:endParaRPr>
          </a:p>
          <a:p>
            <a:pPr marL="2057400" indent="-228600">
              <a:lnSpc>
                <a:spcPct val="93000"/>
              </a:lnSpc>
              <a:spcBef>
                <a:spcPts val="315"/>
              </a:spcBef>
              <a:spcAft>
                <a:spcPts val="26"/>
              </a:spcAft>
              <a:buNone/>
              <a:tabLst>
                <a:tab algn="l" pos="0"/>
              </a:tabLst>
            </a:pPr>
            <a:r>
              <a:rPr b="0" lang="pt-BR" sz="2000" spc="-1" strike="noStrike">
                <a:solidFill>
                  <a:srgbClr val="000000"/>
                </a:solidFill>
                <a:latin typeface="Arial"/>
                <a:ea typeface="Microsoft YaHei"/>
              </a:rPr>
              <a:t>Quinto nível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aixaDeTexto 2"/>
          <p:cNvSpPr/>
          <p:nvPr/>
        </p:nvSpPr>
        <p:spPr>
          <a:xfrm>
            <a:off x="3048120" y="3105720"/>
            <a:ext cx="609552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pt-BR" sz="1800" spc="-1" strike="noStrike">
                <a:solidFill>
                  <a:srgbClr val="ffffff"/>
                </a:solidFill>
                <a:latin typeface="Arial"/>
                <a:ea typeface="Microsoft YaHei"/>
              </a:rPr>
              <a:t>Política Antimanicomial do Poder Judiciário: Resolução CNJ n. 487 de 2023</a:t>
            </a:r>
            <a:endParaRPr b="0" lang="pt-BR" sz="1800" spc="-1" strike="noStrike">
              <a:latin typeface="Arial"/>
            </a:endParaRPr>
          </a:p>
        </p:txBody>
      </p:sp>
      <p:sp>
        <p:nvSpPr>
          <p:cNvPr id="159" name="CaixaDeTexto 4"/>
          <p:cNvSpPr/>
          <p:nvPr/>
        </p:nvSpPr>
        <p:spPr>
          <a:xfrm>
            <a:off x="1560240" y="980640"/>
            <a:ext cx="8136720" cy="943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pt-BR" sz="2800" spc="-1" strike="noStrike">
                <a:solidFill>
                  <a:srgbClr val="000000"/>
                </a:solidFill>
                <a:latin typeface="Arial"/>
                <a:ea typeface="Microsoft YaHei"/>
              </a:rPr>
              <a:t>Política Antimanicomial do Poder Judiciário: Resolução CNJ n. 487 de 2023</a:t>
            </a:r>
            <a:endParaRPr b="0" lang="pt-BR" sz="2800" spc="-1" strike="noStrike">
              <a:latin typeface="Arial"/>
            </a:endParaRPr>
          </a:p>
        </p:txBody>
      </p:sp>
      <p:sp>
        <p:nvSpPr>
          <p:cNvPr id="160" name="CaixaDeTexto 6"/>
          <p:cNvSpPr/>
          <p:nvPr/>
        </p:nvSpPr>
        <p:spPr>
          <a:xfrm>
            <a:off x="1560240" y="2874960"/>
            <a:ext cx="9216720" cy="1736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pt-BR" sz="1800" spc="-1" strike="noStrike">
                <a:solidFill>
                  <a:srgbClr val="000000"/>
                </a:solidFill>
                <a:latin typeface="Arial"/>
                <a:ea typeface="Microsoft YaHei"/>
              </a:rPr>
              <a:t>Art. 1º Instituir a Política Antimanicomial do Poder Judiciário, por meio de procedimentos para o tratamento das pessoas com transtorno mental ou qualquer forma de deficiência psicossocial que estejam custodiadas, sejam investigadas, acusadas, rés ou privadas de liberdade, em cumprimento de pena ou de medida de segurança, em prisão domiciliar, em cumprimento de alternativas penais, monitoração eletrônica ou outras medidas em meio aberto, e conferir diretrizes para assegurar os direitos dessa população.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61" name="Picture 1" descr=""/>
          <p:cNvPicPr/>
          <p:nvPr/>
        </p:nvPicPr>
        <p:blipFill>
          <a:blip r:embed="rId1"/>
          <a:stretch/>
        </p:blipFill>
        <p:spPr>
          <a:xfrm>
            <a:off x="4511520" y="6021360"/>
            <a:ext cx="2099880" cy="674280"/>
          </a:xfrm>
          <a:prstGeom prst="rect">
            <a:avLst/>
          </a:prstGeom>
          <a:ln w="9525">
            <a:noFill/>
          </a:ln>
        </p:spPr>
      </p:pic>
      <p:sp>
        <p:nvSpPr>
          <p:cNvPr id="162" name="Text Box 2"/>
          <p:cNvSpPr/>
          <p:nvPr/>
        </p:nvSpPr>
        <p:spPr>
          <a:xfrm>
            <a:off x="550800" y="395280"/>
            <a:ext cx="11161440" cy="1006200"/>
          </a:xfrm>
          <a:prstGeom prst="rect">
            <a:avLst/>
          </a:prstGeom>
          <a:noFill/>
          <a:ln w="9525">
            <a:noFill/>
          </a:ln>
        </p:spPr>
        <p:style>
          <a:lnRef idx="0"/>
          <a:fillRef idx="0"/>
          <a:effectRef idx="0"/>
          <a:fontRef idx="minor"/>
        </p:style>
        <p:txBody>
          <a:bodyPr lIns="90000" rIns="90000" tIns="46800" bIns="46800" anchor="t">
            <a:spAutoFit/>
          </a:bodyPr>
          <a:p>
            <a:pPr algn="ctr">
              <a:lnSpc>
                <a:spcPct val="93000"/>
              </a:lnSpc>
              <a:spcBef>
                <a:spcPts val="26"/>
              </a:spcBef>
              <a:spcAft>
                <a:spcPts val="26"/>
              </a:spcAft>
              <a:buNone/>
              <a:tabLst>
                <a:tab algn="l" pos="0"/>
              </a:tabLst>
            </a:pPr>
            <a:r>
              <a:rPr b="0" lang="pt-BR" sz="3200" spc="-1" strike="noStrike">
                <a:solidFill>
                  <a:srgbClr val="002060"/>
                </a:solidFill>
                <a:latin typeface="Franklin Gothic Demi"/>
                <a:ea typeface="Microsoft YaHei"/>
              </a:rPr>
              <a:t>PROGRAMA DE ATENÇÃO INTEGRAL AO LOUCO INFRATOR</a:t>
            </a:r>
            <a:endParaRPr b="0" lang="pt-BR" sz="3200" spc="-1" strike="noStrike">
              <a:latin typeface="Arial"/>
            </a:endParaRPr>
          </a:p>
          <a:p>
            <a:pPr algn="ctr">
              <a:lnSpc>
                <a:spcPct val="93000"/>
              </a:lnSpc>
              <a:spcBef>
                <a:spcPts val="26"/>
              </a:spcBef>
              <a:spcAft>
                <a:spcPts val="26"/>
              </a:spcAft>
              <a:buNone/>
              <a:tabLst>
                <a:tab algn="l" pos="0"/>
              </a:tabLst>
            </a:pPr>
            <a:r>
              <a:rPr b="0" lang="pt-BR" sz="3200" spc="-1" strike="noStrike">
                <a:solidFill>
                  <a:srgbClr val="002060"/>
                </a:solidFill>
                <a:latin typeface="Franklin Gothic Demi"/>
                <a:ea typeface="Microsoft YaHei"/>
              </a:rPr>
              <a:t>(PAILI)</a:t>
            </a:r>
            <a:endParaRPr b="0" lang="pt-BR" sz="3200" spc="-1" strike="noStrike">
              <a:latin typeface="Arial"/>
            </a:endParaRPr>
          </a:p>
        </p:txBody>
      </p:sp>
      <p:sp>
        <p:nvSpPr>
          <p:cNvPr id="163" name="Text Box 3"/>
          <p:cNvSpPr/>
          <p:nvPr/>
        </p:nvSpPr>
        <p:spPr>
          <a:xfrm>
            <a:off x="2855880" y="4162320"/>
            <a:ext cx="7380000" cy="1113480"/>
          </a:xfrm>
          <a:prstGeom prst="rect">
            <a:avLst/>
          </a:prstGeom>
          <a:noFill/>
          <a:ln w="9525">
            <a:noFill/>
          </a:ln>
        </p:spPr>
        <p:style>
          <a:lnRef idx="0"/>
          <a:fillRef idx="0"/>
          <a:effectRef idx="0"/>
          <a:fontRef idx="minor"/>
        </p:style>
        <p:txBody>
          <a:bodyPr lIns="90000" rIns="90000" tIns="46800" bIns="46800" anchor="t">
            <a:spAutoFit/>
          </a:bodyPr>
          <a:p>
            <a:pPr marL="285840" indent="-285840" algn="just">
              <a:lnSpc>
                <a:spcPct val="93000"/>
              </a:lnSpc>
              <a:spcBef>
                <a:spcPts val="26"/>
              </a:spcBef>
              <a:spcAft>
                <a:spcPts val="26"/>
              </a:spcAft>
              <a:buClr>
                <a:srgbClr val="000000"/>
              </a:buClr>
              <a:buFont typeface="Wingdings" charset="2"/>
              <a:buChar char=""/>
              <a:tabLst>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r>
              <a:rPr b="0" lang="pt-BR" sz="1800" spc="-1" strike="noStrike">
                <a:solidFill>
                  <a:srgbClr val="000000"/>
                </a:solidFill>
                <a:latin typeface="Verdana"/>
                <a:ea typeface="Microsoft YaHei"/>
              </a:rPr>
              <a:t>O PAILI participa da construção do projeto terapêutico individual junto com os profissionais da Rede intra e intersetorial e informa à autoridade judiciária a evolução do tratamento. </a:t>
            </a:r>
            <a:endParaRPr b="0" lang="pt-BR" sz="1800" spc="-1" strike="noStrike">
              <a:latin typeface="Arial"/>
            </a:endParaRPr>
          </a:p>
        </p:txBody>
      </p:sp>
      <p:sp>
        <p:nvSpPr>
          <p:cNvPr id="164" name="Text Box 4"/>
          <p:cNvSpPr/>
          <p:nvPr/>
        </p:nvSpPr>
        <p:spPr>
          <a:xfrm>
            <a:off x="1488600" y="2835360"/>
            <a:ext cx="7343280" cy="858600"/>
          </a:xfrm>
          <a:prstGeom prst="rect">
            <a:avLst/>
          </a:prstGeom>
          <a:noFill/>
          <a:ln w="9525">
            <a:noFill/>
          </a:ln>
        </p:spPr>
        <p:style>
          <a:lnRef idx="0"/>
          <a:fillRef idx="0"/>
          <a:effectRef idx="0"/>
          <a:fontRef idx="minor"/>
        </p:style>
        <p:txBody>
          <a:bodyPr lIns="90000" rIns="90000" tIns="46800" bIns="46800" anchor="t">
            <a:spAutoFit/>
          </a:bodyPr>
          <a:p>
            <a:pPr marL="285840" indent="-285840" algn="just">
              <a:lnSpc>
                <a:spcPct val="93000"/>
              </a:lnSpc>
              <a:spcBef>
                <a:spcPts val="26"/>
              </a:spcBef>
              <a:spcAft>
                <a:spcPts val="26"/>
              </a:spcAft>
              <a:buClr>
                <a:srgbClr val="000000"/>
              </a:buClr>
              <a:buFont typeface="Wingdings" charset="2"/>
              <a:buChar char=""/>
              <a:tabLst>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r>
              <a:rPr b="0" lang="pt-BR" sz="1800" spc="-1" strike="noStrike">
                <a:solidFill>
                  <a:srgbClr val="000000"/>
                </a:solidFill>
                <a:latin typeface="Verdana"/>
                <a:ea typeface="Microsoft YaHei"/>
              </a:rPr>
              <a:t>A equipe do PAILI faz a interface entre o usuário, o juiz, o Ministério Público, a Defensoria Pública, o sistema penitenciário e a Rede de Atenção Psicossocial.</a:t>
            </a:r>
            <a:endParaRPr b="0" lang="pt-BR" sz="1800" spc="-1" strike="noStrike">
              <a:latin typeface="Arial"/>
            </a:endParaRPr>
          </a:p>
        </p:txBody>
      </p:sp>
      <p:pic>
        <p:nvPicPr>
          <p:cNvPr id="165" name="Picture 6" descr=""/>
          <p:cNvPicPr/>
          <p:nvPr/>
        </p:nvPicPr>
        <p:blipFill>
          <a:blip r:embed="rId2"/>
          <a:stretch/>
        </p:blipFill>
        <p:spPr>
          <a:xfrm>
            <a:off x="9048600" y="1413000"/>
            <a:ext cx="2461680" cy="1956960"/>
          </a:xfrm>
          <a:prstGeom prst="rect">
            <a:avLst/>
          </a:prstGeom>
          <a:ln w="9525">
            <a:noFill/>
          </a:ln>
        </p:spPr>
      </p:pic>
      <p:pic>
        <p:nvPicPr>
          <p:cNvPr id="166" name="Picture 7" descr=""/>
          <p:cNvPicPr/>
          <p:nvPr/>
        </p:nvPicPr>
        <p:blipFill>
          <a:blip r:embed="rId3"/>
          <a:stretch/>
        </p:blipFill>
        <p:spPr>
          <a:xfrm>
            <a:off x="1200240" y="4149720"/>
            <a:ext cx="1671120" cy="1595160"/>
          </a:xfrm>
          <a:prstGeom prst="rect">
            <a:avLst/>
          </a:prstGeom>
          <a:ln w="9525">
            <a:noFill/>
          </a:ln>
        </p:spPr>
      </p:pic>
      <p:sp>
        <p:nvSpPr>
          <p:cNvPr id="167" name="Text Box 6"/>
          <p:cNvSpPr/>
          <p:nvPr/>
        </p:nvSpPr>
        <p:spPr>
          <a:xfrm>
            <a:off x="1241280" y="1398960"/>
            <a:ext cx="7590960" cy="974160"/>
          </a:xfrm>
          <a:prstGeom prst="rect">
            <a:avLst/>
          </a:prstGeom>
          <a:noFill/>
          <a:ln w="9525">
            <a:noFill/>
          </a:ln>
        </p:spPr>
        <p:style>
          <a:lnRef idx="0"/>
          <a:fillRef idx="0"/>
          <a:effectRef idx="0"/>
          <a:fontRef idx="minor"/>
        </p:style>
        <p:txBody>
          <a:bodyPr lIns="90000" rIns="90000" tIns="46800" bIns="46800" anchor="t">
            <a:spAutoFit/>
          </a:bodyPr>
          <a:p>
            <a:pPr marL="343080" indent="-343080">
              <a:lnSpc>
                <a:spcPct val="107000"/>
              </a:lnSpc>
              <a:spcBef>
                <a:spcPts val="26"/>
              </a:spcBef>
              <a:spcAft>
                <a:spcPts val="26"/>
              </a:spcAft>
              <a:buClr>
                <a:srgbClr val="000000"/>
              </a:buClr>
              <a:buFont typeface="Wingdings" charset="2"/>
              <a:buChar char=""/>
              <a:tabLst>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r>
              <a:rPr b="0" lang="pt-BR" sz="1800" spc="-1" strike="noStrike">
                <a:solidFill>
                  <a:srgbClr val="000000"/>
                </a:solidFill>
                <a:latin typeface="Verdana"/>
                <a:ea typeface="Microsoft YaHei"/>
              </a:rPr>
              <a:t>Acompanha os usuários julgados e absolvidos pela Justiça Criminal em razão de doença ou perturbação da saúde mental (medida de segurança).</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Picture 1" descr=""/>
          <p:cNvPicPr/>
          <p:nvPr/>
        </p:nvPicPr>
        <p:blipFill>
          <a:blip r:embed="rId1"/>
          <a:stretch/>
        </p:blipFill>
        <p:spPr>
          <a:xfrm>
            <a:off x="8877240" y="1028880"/>
            <a:ext cx="2101320" cy="1671120"/>
          </a:xfrm>
          <a:prstGeom prst="rect">
            <a:avLst/>
          </a:prstGeom>
          <a:ln w="9525">
            <a:noFill/>
          </a:ln>
        </p:spPr>
      </p:pic>
      <p:sp>
        <p:nvSpPr>
          <p:cNvPr id="169" name="Text Box 2"/>
          <p:cNvSpPr/>
          <p:nvPr/>
        </p:nvSpPr>
        <p:spPr>
          <a:xfrm>
            <a:off x="1079640" y="1725480"/>
            <a:ext cx="10259640" cy="3749400"/>
          </a:xfrm>
          <a:prstGeom prst="rect">
            <a:avLst/>
          </a:prstGeom>
          <a:noFill/>
          <a:ln w="9525">
            <a:noFill/>
          </a:ln>
        </p:spPr>
        <p:style>
          <a:lnRef idx="0"/>
          <a:fillRef idx="0"/>
          <a:effectRef idx="0"/>
          <a:fontRef idx="minor"/>
        </p:style>
        <p:txBody>
          <a:bodyPr lIns="90000" rIns="90000" tIns="45000" bIns="45000" anchor="t">
            <a:noAutofit/>
          </a:bodyPr>
          <a:p>
            <a:pPr>
              <a:lnSpc>
                <a:spcPct val="100000"/>
              </a:lnSpc>
              <a:spcBef>
                <a:spcPts val="26"/>
              </a:spcBef>
              <a:spcAft>
                <a:spcPts val="26"/>
              </a:spcAft>
              <a:buNone/>
              <a:tabLst>
                <a:tab algn="l" pos="0"/>
              </a:tabLst>
            </a:pPr>
            <a:r>
              <a:rPr b="1" lang="pt-BR" sz="2000" spc="-1" strike="noStrike">
                <a:solidFill>
                  <a:srgbClr val="002060"/>
                </a:solidFill>
                <a:latin typeface="Arial"/>
                <a:ea typeface="Microsoft YaHei"/>
              </a:rPr>
              <a:t>PRINCIPAIS ATRIBUIÇÕES</a:t>
            </a:r>
            <a:endParaRPr b="0" lang="pt-BR" sz="2000" spc="-1" strike="noStrike">
              <a:latin typeface="Arial"/>
            </a:endParaRPr>
          </a:p>
          <a:p>
            <a:pPr>
              <a:lnSpc>
                <a:spcPct val="100000"/>
              </a:lnSpc>
              <a:spcBef>
                <a:spcPts val="26"/>
              </a:spcBef>
              <a:spcAft>
                <a:spcPts val="26"/>
              </a:spcAft>
              <a:buNone/>
              <a:tabLst>
                <a:tab algn="l" pos="0"/>
              </a:tabLst>
            </a:pPr>
            <a:endParaRPr b="0" lang="pt-BR" sz="2000" spc="-1" strike="noStrike">
              <a:latin typeface="Arial"/>
            </a:endParaRPr>
          </a:p>
          <a:p>
            <a:pPr algn="just">
              <a:lnSpc>
                <a:spcPct val="100000"/>
              </a:lnSpc>
              <a:spcBef>
                <a:spcPts val="26"/>
              </a:spcBef>
              <a:spcAft>
                <a:spcPts val="26"/>
              </a:spcAft>
              <a:buClr>
                <a:srgbClr val="000000"/>
              </a:buClr>
              <a:buFont typeface="Wingdings"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r>
              <a:rPr b="0" lang="pt-BR" sz="2000" spc="-1" strike="noStrike">
                <a:solidFill>
                  <a:srgbClr val="000000"/>
                </a:solidFill>
                <a:latin typeface="Arial"/>
                <a:ea typeface="Microsoft YaHei"/>
              </a:rPr>
              <a:t> </a:t>
            </a:r>
            <a:r>
              <a:rPr b="0" lang="pt-BR" sz="2000" spc="-1" strike="noStrike">
                <a:solidFill>
                  <a:srgbClr val="000000"/>
                </a:solidFill>
                <a:latin typeface="Arial"/>
                <a:ea typeface="Microsoft YaHei"/>
              </a:rPr>
              <a:t>Realizar discussão de casos com a equipe de atendimento do</a:t>
            </a:r>
            <a:endParaRPr b="0" lang="pt-BR" sz="2000" spc="-1" strike="noStrike">
              <a:latin typeface="Arial"/>
            </a:endParaRPr>
          </a:p>
          <a:p>
            <a:pPr algn="just">
              <a:lnSpc>
                <a:spcPct val="100000"/>
              </a:lnSpc>
              <a:spcBef>
                <a:spcPts val="26"/>
              </a:spcBef>
              <a:spcAft>
                <a:spcPts val="26"/>
              </a:spcAft>
              <a:buNone/>
              <a:tabLst>
                <a:tab algn="l" pos="0"/>
              </a:tabLst>
            </a:pPr>
            <a:r>
              <a:rPr b="0" lang="pt-BR" sz="2000" spc="-1" strike="noStrike">
                <a:solidFill>
                  <a:srgbClr val="000000"/>
                </a:solidFill>
                <a:latin typeface="Verdana"/>
                <a:ea typeface="Microsoft YaHei"/>
              </a:rPr>
              <a:t>usuário</a:t>
            </a:r>
            <a:r>
              <a:rPr b="0" lang="pt-BR" sz="2000" spc="-1" strike="noStrike">
                <a:solidFill>
                  <a:srgbClr val="000000"/>
                </a:solidFill>
                <a:latin typeface="Arial"/>
                <a:ea typeface="Microsoft YaHei"/>
              </a:rPr>
              <a:t>, acompanhando sua evolução clínica, quando se fizer necessário um processo de responsabilização;</a:t>
            </a:r>
            <a:endParaRPr b="0" lang="pt-BR" sz="2000" spc="-1" strike="noStrike">
              <a:latin typeface="Arial"/>
            </a:endParaRPr>
          </a:p>
          <a:p>
            <a:pPr algn="just">
              <a:lnSpc>
                <a:spcPct val="100000"/>
              </a:lnSpc>
              <a:spcBef>
                <a:spcPts val="26"/>
              </a:spcBef>
              <a:spcAft>
                <a:spcPts val="26"/>
              </a:spcAft>
              <a:buNone/>
              <a:tabLst>
                <a:tab algn="l" pos="0"/>
              </a:tabLst>
            </a:pPr>
            <a:endParaRPr b="0" lang="pt-BR" sz="2000" spc="-1" strike="noStrike">
              <a:latin typeface="Arial"/>
            </a:endParaRPr>
          </a:p>
          <a:p>
            <a:pPr algn="just">
              <a:lnSpc>
                <a:spcPct val="100000"/>
              </a:lnSpc>
              <a:spcBef>
                <a:spcPts val="26"/>
              </a:spcBef>
              <a:spcAft>
                <a:spcPts val="26"/>
              </a:spcAft>
              <a:buClr>
                <a:srgbClr val="000000"/>
              </a:buClr>
              <a:buFont typeface="Wingdings"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r>
              <a:rPr b="0" lang="pt-BR" sz="2000" spc="-1" strike="noStrike">
                <a:solidFill>
                  <a:srgbClr val="000000"/>
                </a:solidFill>
                <a:latin typeface="Arial"/>
                <a:ea typeface="Microsoft YaHei"/>
              </a:rPr>
              <a:t> </a:t>
            </a:r>
            <a:r>
              <a:rPr b="0" lang="pt-BR" sz="2000" spc="-1" strike="noStrike">
                <a:solidFill>
                  <a:srgbClr val="000000"/>
                </a:solidFill>
                <a:latin typeface="Arial"/>
                <a:ea typeface="Microsoft YaHei"/>
              </a:rPr>
              <a:t>Estabelecer parcerias com instituições afins, buscando a acessibilidade, cidadania e a inserção social do louco infrator;</a:t>
            </a:r>
            <a:endParaRPr b="0" lang="pt-BR" sz="2000" spc="-1" strike="noStrike">
              <a:latin typeface="Arial"/>
            </a:endParaRPr>
          </a:p>
          <a:p>
            <a:pPr algn="just">
              <a:lnSpc>
                <a:spcPct val="100000"/>
              </a:lnSpc>
              <a:spcBef>
                <a:spcPts val="26"/>
              </a:spcBef>
              <a:spcAft>
                <a:spcPts val="26"/>
              </a:spcAft>
              <a:buNone/>
              <a:tabLst>
                <a:tab algn="l" pos="0"/>
              </a:tabLst>
            </a:pPr>
            <a:endParaRPr b="0" lang="pt-BR" sz="2000" spc="-1" strike="noStrike">
              <a:latin typeface="Arial"/>
            </a:endParaRPr>
          </a:p>
          <a:p>
            <a:pPr algn="just">
              <a:lnSpc>
                <a:spcPct val="100000"/>
              </a:lnSpc>
              <a:spcBef>
                <a:spcPts val="26"/>
              </a:spcBef>
              <a:spcAft>
                <a:spcPts val="26"/>
              </a:spcAft>
              <a:buClr>
                <a:srgbClr val="000000"/>
              </a:buClr>
              <a:buFont typeface="Wingdings" charset="2"/>
              <a:buChar char=""/>
              <a:tabLst>
                <a:tab algn="l" pos="0"/>
                <a:tab algn="l" pos="449640"/>
                <a:tab algn="l" pos="898560"/>
                <a:tab algn="l" pos="1348200"/>
                <a:tab algn="l" pos="1797120"/>
                <a:tab algn="l" pos="2246760"/>
                <a:tab algn="l" pos="2695680"/>
                <a:tab algn="l" pos="3145320"/>
                <a:tab algn="l" pos="3594240"/>
                <a:tab algn="l" pos="4043520"/>
                <a:tab algn="l" pos="4492800"/>
                <a:tab algn="l" pos="4942080"/>
                <a:tab algn="l" pos="5391000"/>
                <a:tab algn="l" pos="5840640"/>
                <a:tab algn="l" pos="6289560"/>
                <a:tab algn="l" pos="6739200"/>
                <a:tab algn="l" pos="7188120"/>
                <a:tab algn="l" pos="7637760"/>
                <a:tab algn="l" pos="8086680"/>
                <a:tab algn="l" pos="8536320"/>
                <a:tab algn="l" pos="8985240"/>
                <a:tab algn="l" pos="9434880"/>
                <a:tab algn="l" pos="9883800"/>
                <a:tab algn="l" pos="10333440"/>
                <a:tab algn="l" pos="10782360"/>
              </a:tabLst>
            </a:pPr>
            <a:r>
              <a:rPr b="0" lang="pt-BR" sz="2000" spc="-1" strike="noStrike">
                <a:solidFill>
                  <a:srgbClr val="000000"/>
                </a:solidFill>
                <a:latin typeface="Arial"/>
                <a:ea typeface="Microsoft YaHei"/>
              </a:rPr>
              <a:t> </a:t>
            </a:r>
            <a:r>
              <a:rPr b="0" lang="pt-BR" sz="2000" spc="-1" strike="noStrike">
                <a:solidFill>
                  <a:srgbClr val="000000"/>
                </a:solidFill>
                <a:latin typeface="Arial"/>
                <a:ea typeface="Microsoft YaHei"/>
              </a:rPr>
              <a:t>Realizar atividade de sensibilização com profissionais e autoridades das áreas da saúde, justiça, assistência social buscando desmistificar a imagem do louco infrator como pessoa perigosa e incapaz, cultivada ao longo da história da loucura.</a:t>
            </a:r>
            <a:endParaRPr b="0" lang="pt-BR" sz="2000" spc="-1" strike="noStrike">
              <a:latin typeface="Arial"/>
            </a:endParaRPr>
          </a:p>
        </p:txBody>
      </p:sp>
      <p:sp>
        <p:nvSpPr>
          <p:cNvPr id="170" name="Text Box 3"/>
          <p:cNvSpPr/>
          <p:nvPr/>
        </p:nvSpPr>
        <p:spPr>
          <a:xfrm>
            <a:off x="1208160" y="561960"/>
            <a:ext cx="10132560" cy="517320"/>
          </a:xfrm>
          <a:prstGeom prst="rect">
            <a:avLst/>
          </a:prstGeom>
          <a:noFill/>
          <a:ln w="9525">
            <a:noFill/>
          </a:ln>
        </p:spPr>
        <p:style>
          <a:lnRef idx="0"/>
          <a:fillRef idx="0"/>
          <a:effectRef idx="0"/>
          <a:fontRef idx="minor"/>
        </p:style>
        <p:txBody>
          <a:bodyPr lIns="90000" rIns="90000" tIns="45000" bIns="45000" anchor="t">
            <a:noAutofit/>
          </a:bodyPr>
          <a:p>
            <a:pPr>
              <a:lnSpc>
                <a:spcPct val="100000"/>
              </a:lnSpc>
              <a:spcBef>
                <a:spcPts val="26"/>
              </a:spcBef>
              <a:spcAft>
                <a:spcPts val="26"/>
              </a:spcAft>
              <a:buNone/>
              <a:tabLst>
                <a:tab algn="l" pos="0"/>
              </a:tabLst>
            </a:pPr>
            <a:r>
              <a:rPr b="1" lang="pt-BR" sz="2800" spc="-1" strike="noStrike">
                <a:solidFill>
                  <a:srgbClr val="002060"/>
                </a:solidFill>
                <a:latin typeface="Franklin Gothic Demi"/>
                <a:ea typeface="Microsoft YaHei"/>
              </a:rPr>
              <a:t>PROGRAMA DE ATENÇÃO INTEGRAL AO LOUCO INFRATOR (PAILI)</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aixaDeTexto 2"/>
          <p:cNvSpPr/>
          <p:nvPr/>
        </p:nvSpPr>
        <p:spPr>
          <a:xfrm>
            <a:off x="3048120" y="3105720"/>
            <a:ext cx="609552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pt-BR" sz="1800" spc="-1" strike="noStrike">
                <a:solidFill>
                  <a:srgbClr val="ffffff"/>
                </a:solidFill>
                <a:latin typeface="Arial"/>
                <a:ea typeface="Microsoft YaHei"/>
              </a:rPr>
              <a:t>Política Antimanicomial do Poder Judiciário: Resolução CNJ n. 487 de 2023</a:t>
            </a:r>
            <a:endParaRPr b="0" lang="pt-BR" sz="1800" spc="-1" strike="noStrike">
              <a:latin typeface="Arial"/>
            </a:endParaRPr>
          </a:p>
        </p:txBody>
      </p:sp>
      <p:sp>
        <p:nvSpPr>
          <p:cNvPr id="172" name="CaixaDeTexto 4"/>
          <p:cNvSpPr/>
          <p:nvPr/>
        </p:nvSpPr>
        <p:spPr>
          <a:xfrm>
            <a:off x="1560240" y="980640"/>
            <a:ext cx="8136720" cy="516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pt-BR" sz="2800" spc="-1" strike="noStrike">
                <a:solidFill>
                  <a:srgbClr val="000000"/>
                </a:solidFill>
                <a:latin typeface="Arial"/>
                <a:ea typeface="Microsoft YaHei"/>
              </a:rPr>
              <a:t>Proposituras SES-GO</a:t>
            </a:r>
            <a:endParaRPr b="0" lang="pt-BR" sz="2800" spc="-1" strike="noStrike">
              <a:latin typeface="Arial"/>
            </a:endParaRPr>
          </a:p>
        </p:txBody>
      </p:sp>
      <p:sp>
        <p:nvSpPr>
          <p:cNvPr id="173" name="CaixaDeTexto 6"/>
          <p:cNvSpPr/>
          <p:nvPr/>
        </p:nvSpPr>
        <p:spPr>
          <a:xfrm>
            <a:off x="1487520" y="1989000"/>
            <a:ext cx="9216720" cy="44794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Programa de Atenção Integral em Liberdade;</a:t>
            </a:r>
            <a:endParaRPr b="0" lang="pt-BR" sz="1800" spc="-1" strike="noStrike">
              <a:latin typeface="Arial"/>
            </a:endParaRPr>
          </a:p>
          <a:p>
            <a:pPr>
              <a:lnSpc>
                <a:spcPct val="100000"/>
              </a:lnSpc>
              <a:buNone/>
            </a:pPr>
            <a:endParaRPr b="0" lang="pt-BR" sz="1800" spc="-1" strike="noStrike">
              <a:latin typeface="Arial"/>
            </a:endParaRPr>
          </a:p>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Providências para transformar o PAILI em unidade de saúde referente;</a:t>
            </a:r>
            <a:endParaRPr b="0" lang="pt-BR" sz="1800" spc="-1" strike="noStrike">
              <a:latin typeface="Arial"/>
            </a:endParaRPr>
          </a:p>
          <a:p>
            <a:pPr>
              <a:lnSpc>
                <a:spcPct val="100000"/>
              </a:lnSpc>
              <a:buNone/>
            </a:pPr>
            <a:endParaRPr b="0" lang="pt-BR" sz="1800" spc="-1" strike="noStrike">
              <a:latin typeface="Arial"/>
            </a:endParaRPr>
          </a:p>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Ampliação e qualificação da equipe que acompanha as pessoas em medidas de segurança;</a:t>
            </a:r>
            <a:endParaRPr b="0" lang="pt-BR" sz="1800" spc="-1" strike="noStrike">
              <a:latin typeface="Arial"/>
            </a:endParaRPr>
          </a:p>
          <a:p>
            <a:pPr>
              <a:lnSpc>
                <a:spcPct val="100000"/>
              </a:lnSpc>
              <a:buNone/>
            </a:pPr>
            <a:endParaRPr b="0" lang="pt-BR" sz="1800" spc="-1" strike="noStrike">
              <a:latin typeface="Arial"/>
            </a:endParaRPr>
          </a:p>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Criação de equipe para acompanhar os adolescente com medidas socioeducativas suspensas;</a:t>
            </a:r>
            <a:endParaRPr b="0" lang="pt-BR" sz="1800" spc="-1" strike="noStrike">
              <a:latin typeface="Arial"/>
            </a:endParaRPr>
          </a:p>
          <a:p>
            <a:pPr>
              <a:lnSpc>
                <a:spcPct val="100000"/>
              </a:lnSpc>
              <a:buNone/>
            </a:pPr>
            <a:endParaRPr b="0" lang="pt-BR" sz="1800" spc="-1" strike="noStrike">
              <a:latin typeface="Arial"/>
            </a:endParaRPr>
          </a:p>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Indução de implantação da RAPS e melhora dos fluxos de regulação para as situações de internação, quando necessário.</a:t>
            </a:r>
            <a:endParaRPr b="0" lang="pt-BR" sz="1800" spc="-1" strike="noStrike">
              <a:latin typeface="Arial"/>
            </a:endParaRPr>
          </a:p>
          <a:p>
            <a:pPr>
              <a:lnSpc>
                <a:spcPct val="100000"/>
              </a:lnSpc>
              <a:buNone/>
            </a:pPr>
            <a:endParaRPr b="0" lang="pt-BR" sz="1800" spc="-1" strike="noStrike">
              <a:latin typeface="Arial"/>
            </a:endParaRPr>
          </a:p>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Contribuições do GT do Ministério Público.</a:t>
            </a:r>
            <a:endParaRPr b="0" lang="pt-BR" sz="1800" spc="-1" strike="noStrike">
              <a:latin typeface="Arial"/>
            </a:endParaRPr>
          </a:p>
          <a:p>
            <a:pPr>
              <a:lnSpc>
                <a:spcPct val="100000"/>
              </a:lnSpc>
              <a:buNone/>
            </a:pPr>
            <a:endParaRPr b="0" lang="pt-BR" sz="1800" spc="-1" strike="noStrike">
              <a:latin typeface="Arial"/>
            </a:endParaRPr>
          </a:p>
          <a:p>
            <a:pPr marL="285840" indent="-285840">
              <a:lnSpc>
                <a:spcPct val="100000"/>
              </a:lnSpc>
              <a:buClr>
                <a:srgbClr val="000000"/>
              </a:buClr>
              <a:buFont typeface="Arial"/>
              <a:buChar char="•"/>
            </a:pPr>
            <a:r>
              <a:rPr b="0" lang="pt-BR" sz="1800" spc="-1" strike="noStrike">
                <a:solidFill>
                  <a:srgbClr val="000000"/>
                </a:solidFill>
                <a:latin typeface="Arial"/>
                <a:ea typeface="Microsoft YaHei"/>
              </a:rPr>
              <a:t>Avaliação pela PGE e pactuação nas instâncias gestoras do SUS.</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spTree>
      <p:nvGrpSpPr>
        <p:cNvPr id="1" name=""/>
        <p:cNvGrpSpPr/>
        <p:nvPr/>
      </p:nvGrpSpPr>
      <p:grpSpPr>
        <a:xfrm>
          <a:off x="0" y="0"/>
          <a:ext cx="0" cy="0"/>
          <a:chOff x="0" y="0"/>
          <a:chExt cx="0" cy="0"/>
        </a:xfrm>
      </p:grpSpPr>
      <p:pic>
        <p:nvPicPr>
          <p:cNvPr id="174" name="Picture 1" descr=""/>
          <p:cNvPicPr/>
          <p:nvPr/>
        </p:nvPicPr>
        <p:blipFill>
          <a:blip r:embed="rId1"/>
          <a:stretch/>
        </p:blipFill>
        <p:spPr>
          <a:xfrm>
            <a:off x="8184960" y="5949000"/>
            <a:ext cx="2099880" cy="674280"/>
          </a:xfrm>
          <a:prstGeom prst="rect">
            <a:avLst/>
          </a:prstGeom>
          <a:ln w="9525">
            <a:noFill/>
          </a:ln>
        </p:spPr>
      </p:pic>
      <p:sp>
        <p:nvSpPr>
          <p:cNvPr id="175" name="Text Box 2"/>
          <p:cNvSpPr/>
          <p:nvPr/>
        </p:nvSpPr>
        <p:spPr>
          <a:xfrm>
            <a:off x="1272600" y="1413000"/>
            <a:ext cx="6184080" cy="1751040"/>
          </a:xfrm>
          <a:prstGeom prst="rect">
            <a:avLst/>
          </a:prstGeom>
          <a:noFill/>
          <a:ln w="9525">
            <a:noFill/>
          </a:ln>
        </p:spPr>
        <p:style>
          <a:lnRef idx="0"/>
          <a:fillRef idx="0"/>
          <a:effectRef idx="0"/>
          <a:fontRef idx="minor"/>
        </p:style>
        <p:txBody>
          <a:bodyPr lIns="90000" rIns="90000" tIns="45000" bIns="45000" anchor="t">
            <a:noAutofit/>
          </a:bodyPr>
          <a:p>
            <a:pPr>
              <a:lnSpc>
                <a:spcPct val="180000"/>
              </a:lnSpc>
              <a:spcBef>
                <a:spcPts val="26"/>
              </a:spcBef>
              <a:spcAft>
                <a:spcPts val="26"/>
              </a:spcAft>
              <a:buNone/>
              <a:tabLst>
                <a:tab algn="l" pos="0"/>
              </a:tabLst>
            </a:pPr>
            <a:r>
              <a:rPr b="1" lang="pt-BR" sz="1800" spc="-1" strike="noStrike">
                <a:solidFill>
                  <a:srgbClr val="002060"/>
                </a:solidFill>
                <a:latin typeface="Arial"/>
                <a:ea typeface="Microsoft YaHei"/>
              </a:rPr>
              <a:t>ENDEREÇO:</a:t>
            </a:r>
            <a:r>
              <a:rPr b="1" lang="pt-BR" sz="1800" spc="-1" strike="noStrike">
                <a:solidFill>
                  <a:srgbClr val="ff0000"/>
                </a:solidFill>
                <a:latin typeface="Arial"/>
                <a:ea typeface="Microsoft YaHei"/>
              </a:rPr>
              <a:t> </a:t>
            </a:r>
            <a:r>
              <a:rPr b="0" lang="pt-BR" sz="1800" spc="-1" strike="noStrike">
                <a:solidFill>
                  <a:srgbClr val="000000"/>
                </a:solidFill>
                <a:latin typeface="Arial"/>
                <a:ea typeface="Microsoft YaHei"/>
              </a:rPr>
              <a:t>Rua 38, nº 707, Setor Marista, Goiânia –GO </a:t>
            </a:r>
            <a:endParaRPr b="0" lang="pt-BR" sz="1800" spc="-1" strike="noStrike">
              <a:latin typeface="Arial"/>
            </a:endParaRPr>
          </a:p>
          <a:p>
            <a:pPr>
              <a:lnSpc>
                <a:spcPct val="180000"/>
              </a:lnSpc>
              <a:spcBef>
                <a:spcPts val="26"/>
              </a:spcBef>
              <a:spcAft>
                <a:spcPts val="26"/>
              </a:spcAft>
              <a:buNone/>
              <a:tabLst>
                <a:tab algn="l" pos="0"/>
              </a:tabLst>
            </a:pPr>
            <a:r>
              <a:rPr b="1" lang="pt-BR" sz="1800" spc="-1" strike="noStrike">
                <a:solidFill>
                  <a:srgbClr val="002060"/>
                </a:solidFill>
                <a:latin typeface="Arial"/>
                <a:ea typeface="Microsoft YaHei"/>
              </a:rPr>
              <a:t>TELEFONE</a:t>
            </a:r>
            <a:r>
              <a:rPr b="0" lang="pt-BR" sz="1800" spc="-1" strike="noStrike">
                <a:solidFill>
                  <a:srgbClr val="002060"/>
                </a:solidFill>
                <a:latin typeface="Arial"/>
                <a:ea typeface="Microsoft YaHei"/>
              </a:rPr>
              <a:t>:</a:t>
            </a:r>
            <a:r>
              <a:rPr b="0" lang="pt-BR" sz="1800" spc="-1" strike="noStrike">
                <a:solidFill>
                  <a:srgbClr val="000000"/>
                </a:solidFill>
                <a:latin typeface="Arial"/>
                <a:ea typeface="Microsoft YaHei"/>
              </a:rPr>
              <a:t> (62) 3201-6022; 3201-3551</a:t>
            </a:r>
            <a:endParaRPr b="0" lang="pt-BR" sz="1800" spc="-1" strike="noStrike">
              <a:latin typeface="Arial"/>
            </a:endParaRPr>
          </a:p>
          <a:p>
            <a:pPr>
              <a:lnSpc>
                <a:spcPct val="180000"/>
              </a:lnSpc>
              <a:spcBef>
                <a:spcPts val="26"/>
              </a:spcBef>
              <a:spcAft>
                <a:spcPts val="26"/>
              </a:spcAft>
              <a:buNone/>
              <a:tabLst>
                <a:tab algn="l" pos="0"/>
              </a:tabLst>
            </a:pPr>
            <a:r>
              <a:rPr b="1" lang="pt-BR" sz="1800" spc="-1" strike="noStrike">
                <a:solidFill>
                  <a:srgbClr val="002060"/>
                </a:solidFill>
                <a:latin typeface="Arial"/>
                <a:ea typeface="Microsoft YaHei"/>
              </a:rPr>
              <a:t>EMAIL</a:t>
            </a:r>
            <a:r>
              <a:rPr b="0" lang="pt-BR" sz="1800" spc="-1" strike="noStrike">
                <a:solidFill>
                  <a:srgbClr val="002060"/>
                </a:solidFill>
                <a:latin typeface="Arial"/>
                <a:ea typeface="Microsoft YaHei"/>
              </a:rPr>
              <a:t>:</a:t>
            </a:r>
            <a:r>
              <a:rPr b="0" lang="pt-BR" sz="1800" spc="-1" strike="noStrike">
                <a:solidFill>
                  <a:srgbClr val="000000"/>
                </a:solidFill>
                <a:latin typeface="Arial"/>
                <a:ea typeface="Microsoft YaHei"/>
              </a:rPr>
              <a:t> pailigo@gmail.com</a:t>
            </a:r>
            <a:endParaRPr b="0" lang="pt-BR" sz="1800" spc="-1" strike="noStrike">
              <a:latin typeface="Arial"/>
            </a:endParaRPr>
          </a:p>
          <a:p>
            <a:pPr>
              <a:lnSpc>
                <a:spcPct val="180000"/>
              </a:lnSpc>
              <a:spcBef>
                <a:spcPts val="26"/>
              </a:spcBef>
              <a:spcAft>
                <a:spcPts val="26"/>
              </a:spcAft>
              <a:buNone/>
              <a:tabLst>
                <a:tab algn="l" pos="0"/>
              </a:tabLst>
            </a:pPr>
            <a:endParaRPr b="0" lang="pt-BR" sz="1800" spc="-1" strike="noStrike">
              <a:latin typeface="Arial"/>
            </a:endParaRPr>
          </a:p>
          <a:p>
            <a:pPr>
              <a:lnSpc>
                <a:spcPct val="180000"/>
              </a:lnSpc>
              <a:spcBef>
                <a:spcPts val="26"/>
              </a:spcBef>
              <a:spcAft>
                <a:spcPts val="26"/>
              </a:spcAft>
              <a:buNone/>
              <a:tabLst>
                <a:tab algn="l" pos="0"/>
              </a:tabLst>
            </a:pPr>
            <a:endParaRPr b="0" lang="pt-BR" sz="1800" spc="-1" strike="noStrike">
              <a:latin typeface="Arial"/>
            </a:endParaRPr>
          </a:p>
          <a:p>
            <a:pPr>
              <a:lnSpc>
                <a:spcPct val="180000"/>
              </a:lnSpc>
              <a:spcBef>
                <a:spcPts val="26"/>
              </a:spcBef>
              <a:spcAft>
                <a:spcPts val="26"/>
              </a:spcAft>
              <a:buNone/>
              <a:tabLst>
                <a:tab algn="l" pos="0"/>
              </a:tabLst>
            </a:pPr>
            <a:endParaRPr b="0" lang="pt-BR" sz="1800" spc="-1" strike="noStrike">
              <a:latin typeface="Arial"/>
            </a:endParaRPr>
          </a:p>
          <a:p>
            <a:pPr>
              <a:lnSpc>
                <a:spcPct val="180000"/>
              </a:lnSpc>
              <a:spcBef>
                <a:spcPts val="26"/>
              </a:spcBef>
              <a:spcAft>
                <a:spcPts val="26"/>
              </a:spcAft>
              <a:buNone/>
              <a:tabLst>
                <a:tab algn="l" pos="0"/>
              </a:tabLst>
            </a:pPr>
            <a:endParaRPr b="0" lang="pt-BR" sz="1800" spc="-1" strike="noStrike">
              <a:latin typeface="Arial"/>
            </a:endParaRPr>
          </a:p>
          <a:p>
            <a:pPr>
              <a:lnSpc>
                <a:spcPct val="100000"/>
              </a:lnSpc>
              <a:spcBef>
                <a:spcPts val="26"/>
              </a:spcBef>
              <a:spcAft>
                <a:spcPts val="26"/>
              </a:spcAft>
              <a:buNone/>
              <a:tabLst>
                <a:tab algn="l" pos="0"/>
              </a:tabLst>
            </a:pPr>
            <a:endParaRPr b="0" lang="pt-BR" sz="1800" spc="-1" strike="noStrike">
              <a:latin typeface="Arial"/>
            </a:endParaRPr>
          </a:p>
        </p:txBody>
      </p:sp>
      <p:sp>
        <p:nvSpPr>
          <p:cNvPr id="176" name="Text Box 3"/>
          <p:cNvSpPr/>
          <p:nvPr/>
        </p:nvSpPr>
        <p:spPr>
          <a:xfrm>
            <a:off x="1079640" y="360360"/>
            <a:ext cx="10132560" cy="517320"/>
          </a:xfrm>
          <a:prstGeom prst="rect">
            <a:avLst/>
          </a:prstGeom>
          <a:noFill/>
          <a:ln w="9525">
            <a:noFill/>
          </a:ln>
        </p:spPr>
        <p:style>
          <a:lnRef idx="0"/>
          <a:fillRef idx="0"/>
          <a:effectRef idx="0"/>
          <a:fontRef idx="minor"/>
        </p:style>
        <p:txBody>
          <a:bodyPr lIns="90000" rIns="90000" tIns="45000" bIns="45000" anchor="t">
            <a:noAutofit/>
          </a:bodyPr>
          <a:p>
            <a:pPr>
              <a:lnSpc>
                <a:spcPct val="100000"/>
              </a:lnSpc>
              <a:spcBef>
                <a:spcPts val="26"/>
              </a:spcBef>
              <a:spcAft>
                <a:spcPts val="26"/>
              </a:spcAft>
              <a:buNone/>
              <a:tabLst>
                <a:tab algn="l" pos="0"/>
              </a:tabLst>
            </a:pPr>
            <a:r>
              <a:rPr b="1" lang="pt-BR" sz="2800" spc="-1" strike="noStrike">
                <a:solidFill>
                  <a:srgbClr val="002060"/>
                </a:solidFill>
                <a:latin typeface="Franklin Gothic Demi"/>
                <a:ea typeface="Microsoft YaHei"/>
              </a:rPr>
              <a:t>PROGRAMA DE ATENÇÃO INTEGRAL AO LOUCO INFRATOR (PAILI)</a:t>
            </a:r>
            <a:endParaRPr b="0" lang="pt-BR" sz="2800" spc="-1" strike="noStrike">
              <a:latin typeface="Arial"/>
            </a:endParaRPr>
          </a:p>
        </p:txBody>
      </p:sp>
      <p:pic>
        <p:nvPicPr>
          <p:cNvPr id="177" name="Imagem 2" descr=""/>
          <p:cNvPicPr/>
          <p:nvPr/>
        </p:nvPicPr>
        <p:blipFill>
          <a:blip r:embed="rId2"/>
          <a:stretch/>
        </p:blipFill>
        <p:spPr>
          <a:xfrm>
            <a:off x="4717800" y="2700000"/>
            <a:ext cx="6982200" cy="3960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132</TotalTime>
  <Application>LibreOffice/7.3.3.2$Windows_X86_64 LibreOffice_project/d1d0ea68f081ee2800a922cac8f79445e4603348</Application>
  <AppVersion>15.0000</AppVersion>
  <Words>988</Words>
  <Paragraphs>110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2023-07-05T14:14:00Z</dcterms:created>
  <dc:creator>Nathalia dos Santos Silva</dc:creator>
  <dc:description/>
  <dc:language>pt-BR</dc:language>
  <cp:lastModifiedBy/>
  <dcterms:modified xsi:type="dcterms:W3CDTF">2023-09-28T10:51:02Z</dcterms:modified>
  <cp:revision>60</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4171BD3704ED40CA8DF8F54F44F00C92</vt:lpwstr>
  </property>
  <property fmtid="{D5CDD505-2E9C-101B-9397-08002B2CF9AE}" pid="3" name="KSOProductBuildVer">
    <vt:lpwstr>1046-11.2.0.11537</vt:lpwstr>
  </property>
  <property fmtid="{D5CDD505-2E9C-101B-9397-08002B2CF9AE}" pid="4" name="Notes">
    <vt:i4>12</vt:i4>
  </property>
  <property fmtid="{D5CDD505-2E9C-101B-9397-08002B2CF9AE}" pid="5" name="PresentationFormat">
    <vt:lpwstr>Personalizar</vt:lpwstr>
  </property>
  <property fmtid="{D5CDD505-2E9C-101B-9397-08002B2CF9AE}" pid="6" name="Slides">
    <vt:i4>17</vt:i4>
  </property>
</Properties>
</file>