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422" r:id="rId3"/>
    <p:sldId id="408" r:id="rId4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arecida Gomes dos Santos Lousa" initials="AGdSL" lastIdx="1" clrIdx="0">
    <p:extLst>
      <p:ext uri="{19B8F6BF-5375-455C-9EA6-DF929625EA0E}">
        <p15:presenceInfo xmlns:p15="http://schemas.microsoft.com/office/powerpoint/2012/main" userId="S-1-5-21-1228305343-1723010864-312552118-817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BDFFDB"/>
    <a:srgbClr val="FF6600"/>
    <a:srgbClr val="003618"/>
    <a:srgbClr val="CCCCFF"/>
    <a:srgbClr val="996633"/>
    <a:srgbClr val="99CC00"/>
    <a:srgbClr val="641650"/>
    <a:srgbClr val="654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DE12339-5375-45C2-AD84-5A2DC9B6599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CA87208-3BA6-4D0D-9DB4-82C0D9405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15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7413E-732A-4B64-BB1F-981508EC13E4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72E20-EC76-456D-B962-E2D12D08E9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1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A66E58-3D42-4412-B9A0-44226AC2B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56A9F31-7F53-4708-BAEE-5E2A5E14B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2D52EB1-32DC-4DE0-8C74-7ED770B6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3C053A2-9F67-47A3-B7C3-164FA80F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8019412-2654-465B-B0D6-B9ACA624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16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0AD50D-001F-4B4A-B27F-3F2AC83B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599654D-6435-4330-9D6F-BFC284806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1977970-6827-42A4-BCFA-4E96EDA5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5AA4459-210C-4D6E-8BB8-E7E38217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2A2F05E-4CAF-4D49-ADFF-BDC3B489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83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8882743-CDE9-4248-90AC-962B2550A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D522E83-B750-4F58-9A46-107A38AEA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C5AA395-C5C3-4634-B0D2-DB6A44D0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A87BE81-050E-42D3-ADD8-6C11DE19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E8117B3-64F7-44FF-BC3F-3F3B5BE7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60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E138F8-84D0-4FAE-A10A-E86D2501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4B9192A-BB41-4095-A0DC-2684559C9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19C34EA-2C61-4686-8D84-EBDA9BB4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DA7A1F-3FB9-431A-864F-7E46B2D6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7C47848-6D8A-4649-92ED-592A1366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07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926BEE-9B68-4EC2-9275-5F4EC266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61A3702-5328-4CA3-85CF-98937E37E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2B089D0-4DA1-4F38-B4D9-3602E248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D7A041B-F480-48A8-B368-42A8AA16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CADFF4B-6BCB-45FD-A6DB-187DBC14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45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F14E6B-26F2-41D0-B1AB-EFDAFFE4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E062F8-3778-4BE0-A912-CC13153B6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ABBAE68-8F99-408C-AC14-4A980A1F6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937085A-10AE-454C-8710-26DE1EEE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EB54CF6-9E45-495C-BDD1-49B1D9C2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69ABEBD-12D5-4EDE-AFEC-0150BD27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54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9CFE6B-52AA-48B3-B40E-DBBE7B0B4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5D15CB3-5526-4B74-A941-0B19B4621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330E64A-4CAC-4702-BE19-6083C6D84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8BBFA78-847C-4075-941E-34B466315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2757948-2313-4313-9FD8-796D886BC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029682F-4384-415B-A546-D692F43A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F4F4AC4-831E-4865-8250-B7061C16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19F1E628-291C-477F-8C66-4D5FB28C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3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733D27-3D0E-429D-A10E-7B8384FC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D8C1BD78-A935-4A9F-A70F-DE2DA30E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3059959-110F-4CB0-BE06-27249362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0B43B35A-D7DB-40B1-81F6-D65450D1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01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DC206B36-7FDC-49A4-B0E3-F275D6E1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123D6A2-A3B1-4D17-A65F-093B8C60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C1E0E7B-46A0-42E4-9A74-E6F351D1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65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2008A4-F41C-4EC9-A07E-5C650E4ED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5225FE4-D302-4DD7-82E4-2035447DA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4F7C57E-90CA-4435-81D0-AAE657A41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4129AF2-EA0D-40AB-95B2-90D7D557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CB4FB43-A9E0-48EA-BB51-D74494B9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E52DBE0-E2C1-469A-AD5A-50D60707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93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9E5551-7563-4A51-A321-880AA741A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081CB836-0A29-4C09-82F2-3BDE8EF1A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072D4DD-FF09-41C2-B20C-43F38EB90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791F466-3E20-499B-930F-E3C15F0E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204F75A-F343-4742-94C7-5B5853DB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F66A35E-B48B-4AB6-B5D0-7BA5D83D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36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9D23A4B-58B5-412A-B26B-40B369C3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9018439-0747-4A4F-AEBF-405978C4D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A39F5D0-9FDE-4129-A7F5-436E5AA03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062B729-3AB0-4DFC-B5B8-C2BA5ECBF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90A407F-41EA-404A-BE38-270A5833C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62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visa.gvs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8CA9766-A231-4BD2-BC18-F35AFE769B09}"/>
              </a:ext>
            </a:extLst>
          </p:cNvPr>
          <p:cNvSpPr txBox="1"/>
          <p:nvPr/>
        </p:nvSpPr>
        <p:spPr>
          <a:xfrm>
            <a:off x="1192874" y="1755121"/>
            <a:ext cx="9792805" cy="243143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>
            <a:spAutoFit/>
          </a:bodyPr>
          <a:lstStyle/>
          <a:p>
            <a:pPr algn="ctr"/>
            <a:endParaRPr lang="pt-BR" sz="3600" b="1" dirty="0">
              <a:solidFill>
                <a:srgbClr val="E09706"/>
              </a:solidFill>
              <a:latin typeface="Arial Narrow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 smtClean="0">
                <a:solidFill>
                  <a:srgbClr val="00B050"/>
                </a:solidFill>
              </a:rPr>
              <a:t>CALENDÁRIO CICLO DE OFICINAS REGIONAIS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 smtClean="0">
                <a:solidFill>
                  <a:srgbClr val="00B050"/>
                </a:solidFill>
                <a:latin typeface="Arial Narrow" pitchFamily="34" charset="0"/>
              </a:rPr>
              <a:t>VIGILÂNCIA SANITÁRIA NOS TERRITÓRIOS</a:t>
            </a:r>
            <a:endParaRPr lang="pt-BR" sz="4000" b="1" dirty="0">
              <a:solidFill>
                <a:srgbClr val="00B050"/>
              </a:solidFill>
              <a:latin typeface="Arial Narrow" pitchFamily="34" charset="0"/>
            </a:endParaRPr>
          </a:p>
          <a:p>
            <a:pPr algn="ctr"/>
            <a:endParaRPr lang="pt-BR" sz="36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4BD9711-1B6E-4005-9015-90DCD5736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212" y="5150077"/>
            <a:ext cx="2913576" cy="88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75910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24E97B0-A242-4048-90CD-5F2A5950D548}"/>
              </a:ext>
            </a:extLst>
          </p:cNvPr>
          <p:cNvSpPr txBox="1"/>
          <p:nvPr/>
        </p:nvSpPr>
        <p:spPr>
          <a:xfrm>
            <a:off x="1325054" y="3752508"/>
            <a:ext cx="9395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i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1B302BCD-C7AA-4655-B25A-3E0E9A7878BE}"/>
              </a:ext>
            </a:extLst>
          </p:cNvPr>
          <p:cNvSpPr txBox="1"/>
          <p:nvPr/>
        </p:nvSpPr>
        <p:spPr>
          <a:xfrm>
            <a:off x="1378064" y="2269647"/>
            <a:ext cx="9395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B0CADB7C-9CAC-4FE4-B430-1EDE301B7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955" y="5635585"/>
            <a:ext cx="2719531" cy="82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697510"/>
              </p:ext>
            </p:extLst>
          </p:nvPr>
        </p:nvGraphicFramePr>
        <p:xfrm>
          <a:off x="1616765" y="530092"/>
          <a:ext cx="9156496" cy="5105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0728"/>
                <a:gridCol w="3052884"/>
                <a:gridCol w="3052884"/>
              </a:tblGrid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Região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Município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Data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Oeste I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Iporá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 e 11/10/2023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Oeste II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São Luís Montes Belos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25 e 26/10/2023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Entorno Sul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Luziânia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30/10/2023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Central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Goianira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09/11/2023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São Patrício II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Goianésia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09 e 10/11/2023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Sudoeste I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Rio Verde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13 e 14/11/2023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Pirineus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Anápolis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21/11/2023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Sudoeste II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Jataí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21/11/2023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Centro Sul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Aparecida de Goiânia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22/11/2023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pt-BR" sz="2000">
                          <a:effectLst/>
                        </a:rPr>
                        <a:t>São Patrício I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Ceres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23/11/2023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Sul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Itumbiara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29/11/2023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Estrada de Ferro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Catalão 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23/11/2023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Norte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Porangatu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28/11/2023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98838" y="2744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83122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24E97B0-A242-4048-90CD-5F2A5950D548}"/>
              </a:ext>
            </a:extLst>
          </p:cNvPr>
          <p:cNvSpPr txBox="1"/>
          <p:nvPr/>
        </p:nvSpPr>
        <p:spPr>
          <a:xfrm>
            <a:off x="1378063" y="3752508"/>
            <a:ext cx="9395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i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1B302BCD-C7AA-4655-B25A-3E0E9A7878BE}"/>
              </a:ext>
            </a:extLst>
          </p:cNvPr>
          <p:cNvSpPr txBox="1"/>
          <p:nvPr/>
        </p:nvSpPr>
        <p:spPr>
          <a:xfrm>
            <a:off x="1378064" y="2269647"/>
            <a:ext cx="9395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266682" y="1803042"/>
            <a:ext cx="81652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Obrigada!!</a:t>
            </a:r>
          </a:p>
          <a:p>
            <a:pPr algn="ctr"/>
            <a:endParaRPr lang="pt-BR" sz="4000" dirty="0" smtClean="0"/>
          </a:p>
          <a:p>
            <a:r>
              <a:rPr lang="pt-BR" sz="4000" dirty="0" smtClean="0">
                <a:hlinkClick r:id="rId3"/>
              </a:rPr>
              <a:t>Suvisa.gvs@gmail.com</a:t>
            </a:r>
            <a:endParaRPr lang="pt-BR" sz="4000" dirty="0" smtClean="0"/>
          </a:p>
          <a:p>
            <a:r>
              <a:rPr lang="pt-BR" sz="4000" dirty="0" smtClean="0"/>
              <a:t>(62)3201-3909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1146905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ema do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7133</TotalTime>
  <Words>82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SILVA</dc:creator>
  <cp:lastModifiedBy>usuario</cp:lastModifiedBy>
  <cp:revision>659</cp:revision>
  <dcterms:created xsi:type="dcterms:W3CDTF">2020-01-06T14:50:19Z</dcterms:created>
  <dcterms:modified xsi:type="dcterms:W3CDTF">2023-09-28T17:23:31Z</dcterms:modified>
</cp:coreProperties>
</file>