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9" r:id="rId2"/>
    <p:sldId id="292" r:id="rId3"/>
    <p:sldId id="312" r:id="rId4"/>
    <p:sldId id="314" r:id="rId5"/>
    <p:sldId id="313" r:id="rId6"/>
    <p:sldId id="317" r:id="rId7"/>
    <p:sldId id="316" r:id="rId8"/>
    <p:sldId id="318" r:id="rId9"/>
    <p:sldId id="280" r:id="rId10"/>
    <p:sldId id="310" r:id="rId11"/>
    <p:sldId id="278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EDB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07" autoAdjust="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3570" y="72"/>
      </p:cViewPr>
      <p:guideLst/>
    </p:cSldViewPr>
  </p:notesViewPr>
  <p:gridSpacing cx="180023" cy="18002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982bdbf3a2388925" providerId="LiveId" clId="{717CDD77-B37B-467B-8DB2-A71AC442DE37}"/>
    <pc:docChg chg="undo custSel modSld">
      <pc:chgData name="" userId="982bdbf3a2388925" providerId="LiveId" clId="{717CDD77-B37B-467B-8DB2-A71AC442DE37}" dt="2023-11-15T03:12:24.050" v="140" actId="1076"/>
      <pc:docMkLst>
        <pc:docMk/>
      </pc:docMkLst>
      <pc:sldChg chg="addSp modSp">
        <pc:chgData name="" userId="982bdbf3a2388925" providerId="LiveId" clId="{717CDD77-B37B-467B-8DB2-A71AC442DE37}" dt="2023-11-15T03:12:24.050" v="140" actId="1076"/>
        <pc:sldMkLst>
          <pc:docMk/>
          <pc:sldMk cId="406465997" sldId="278"/>
        </pc:sldMkLst>
        <pc:spChg chg="add mod">
          <ac:chgData name="" userId="982bdbf3a2388925" providerId="LiveId" clId="{717CDD77-B37B-467B-8DB2-A71AC442DE37}" dt="2023-11-15T03:12:24.050" v="140" actId="1076"/>
          <ac:spMkLst>
            <pc:docMk/>
            <pc:sldMk cId="406465997" sldId="278"/>
            <ac:spMk id="2" creationId="{D8C987B0-C44C-4793-8EB6-977821AF95F0}"/>
          </ac:spMkLst>
        </pc:spChg>
        <pc:spChg chg="mod">
          <ac:chgData name="" userId="982bdbf3a2388925" providerId="LiveId" clId="{717CDD77-B37B-467B-8DB2-A71AC442DE37}" dt="2023-11-15T03:09:43.189" v="95" actId="1076"/>
          <ac:spMkLst>
            <pc:docMk/>
            <pc:sldMk cId="406465997" sldId="278"/>
            <ac:spMk id="8" creationId="{07DC0AE0-E34D-4BF1-BF30-AE6A4660F471}"/>
          </ac:spMkLst>
        </pc:spChg>
        <pc:picChg chg="mod">
          <ac:chgData name="" userId="982bdbf3a2388925" providerId="LiveId" clId="{717CDD77-B37B-467B-8DB2-A71AC442DE37}" dt="2023-11-15T03:10:14.104" v="104" actId="1037"/>
          <ac:picMkLst>
            <pc:docMk/>
            <pc:sldMk cId="406465997" sldId="278"/>
            <ac:picMk id="4" creationId="{FA1ED4BB-8BF8-4618-A303-DDBD6536C57A}"/>
          </ac:picMkLst>
        </pc:picChg>
        <pc:picChg chg="mod">
          <ac:chgData name="" userId="982bdbf3a2388925" providerId="LiveId" clId="{717CDD77-B37B-467B-8DB2-A71AC442DE37}" dt="2023-11-15T03:10:19.908" v="105" actId="1038"/>
          <ac:picMkLst>
            <pc:docMk/>
            <pc:sldMk cId="406465997" sldId="278"/>
            <ac:picMk id="6" creationId="{B94D92A6-185A-4319-83B2-19F260CEC1EE}"/>
          </ac:picMkLst>
        </pc:picChg>
        <pc:picChg chg="mod">
          <ac:chgData name="" userId="982bdbf3a2388925" providerId="LiveId" clId="{717CDD77-B37B-467B-8DB2-A71AC442DE37}" dt="2023-11-15T03:10:12.191" v="102" actId="1076"/>
          <ac:picMkLst>
            <pc:docMk/>
            <pc:sldMk cId="406465997" sldId="278"/>
            <ac:picMk id="7" creationId="{3D361C48-CD2A-443E-AC97-CE6FE779F071}"/>
          </ac:picMkLst>
        </pc:picChg>
      </pc:sldChg>
      <pc:sldChg chg="modSp">
        <pc:chgData name="" userId="982bdbf3a2388925" providerId="LiveId" clId="{717CDD77-B37B-467B-8DB2-A71AC442DE37}" dt="2023-11-15T03:04:40.840" v="66" actId="20577"/>
        <pc:sldMkLst>
          <pc:docMk/>
          <pc:sldMk cId="456393186" sldId="280"/>
        </pc:sldMkLst>
        <pc:spChg chg="mod">
          <ac:chgData name="" userId="982bdbf3a2388925" providerId="LiveId" clId="{717CDD77-B37B-467B-8DB2-A71AC442DE37}" dt="2023-11-15T03:04:40.840" v="66" actId="20577"/>
          <ac:spMkLst>
            <pc:docMk/>
            <pc:sldMk cId="456393186" sldId="280"/>
            <ac:spMk id="5" creationId="{72336DB9-104E-4795-B472-76574A4685FB}"/>
          </ac:spMkLst>
        </pc:spChg>
      </pc:sldChg>
      <pc:sldChg chg="addSp modSp">
        <pc:chgData name="" userId="982bdbf3a2388925" providerId="LiveId" clId="{717CDD77-B37B-467B-8DB2-A71AC442DE37}" dt="2023-11-15T03:00:50.052" v="55" actId="1076"/>
        <pc:sldMkLst>
          <pc:docMk/>
          <pc:sldMk cId="2802960333" sldId="310"/>
        </pc:sldMkLst>
        <pc:spChg chg="mod">
          <ac:chgData name="" userId="982bdbf3a2388925" providerId="LiveId" clId="{717CDD77-B37B-467B-8DB2-A71AC442DE37}" dt="2023-11-15T03:00:45.958" v="54" actId="1076"/>
          <ac:spMkLst>
            <pc:docMk/>
            <pc:sldMk cId="2802960333" sldId="310"/>
            <ac:spMk id="3" creationId="{E80D8E58-1F79-4700-9869-9847005AF4C9}"/>
          </ac:spMkLst>
        </pc:spChg>
        <pc:spChg chg="mod">
          <ac:chgData name="" userId="982bdbf3a2388925" providerId="LiveId" clId="{717CDD77-B37B-467B-8DB2-A71AC442DE37}" dt="2023-11-15T02:59:55.920" v="49" actId="6549"/>
          <ac:spMkLst>
            <pc:docMk/>
            <pc:sldMk cId="2802960333" sldId="310"/>
            <ac:spMk id="6" creationId="{DE3E07E7-1D28-40C0-A93D-F1AD56E97C3C}"/>
          </ac:spMkLst>
        </pc:spChg>
        <pc:picChg chg="add mod">
          <ac:chgData name="" userId="982bdbf3a2388925" providerId="LiveId" clId="{717CDD77-B37B-467B-8DB2-A71AC442DE37}" dt="2023-11-15T03:00:50.052" v="55" actId="1076"/>
          <ac:picMkLst>
            <pc:docMk/>
            <pc:sldMk cId="2802960333" sldId="310"/>
            <ac:picMk id="1026" creationId="{33F4028E-8CF4-449B-A03A-8EC5CBF64FA8}"/>
          </ac:picMkLst>
        </pc:picChg>
      </pc:sldChg>
      <pc:sldChg chg="addSp delSp modSp">
        <pc:chgData name="" userId="982bdbf3a2388925" providerId="LiveId" clId="{717CDD77-B37B-467B-8DB2-A71AC442DE37}" dt="2023-11-15T02:55:14.549" v="46" actId="1076"/>
        <pc:sldMkLst>
          <pc:docMk/>
          <pc:sldMk cId="3019351855" sldId="314"/>
        </pc:sldMkLst>
        <pc:spChg chg="add del mod">
          <ac:chgData name="" userId="982bdbf3a2388925" providerId="LiveId" clId="{717CDD77-B37B-467B-8DB2-A71AC442DE37}" dt="2023-11-15T02:53:37.620" v="36" actId="478"/>
          <ac:spMkLst>
            <pc:docMk/>
            <pc:sldMk cId="3019351855" sldId="314"/>
            <ac:spMk id="4" creationId="{94EFDA86-573E-4B33-849A-AE33267CE9B3}"/>
          </ac:spMkLst>
        </pc:spChg>
        <pc:spChg chg="del">
          <ac:chgData name="" userId="982bdbf3a2388925" providerId="LiveId" clId="{717CDD77-B37B-467B-8DB2-A71AC442DE37}" dt="2023-11-15T02:53:33.527" v="35" actId="478"/>
          <ac:spMkLst>
            <pc:docMk/>
            <pc:sldMk cId="3019351855" sldId="314"/>
            <ac:spMk id="6" creationId="{DE3E07E7-1D28-40C0-A93D-F1AD56E97C3C}"/>
          </ac:spMkLst>
        </pc:spChg>
        <pc:spChg chg="mod">
          <ac:chgData name="" userId="982bdbf3a2388925" providerId="LiveId" clId="{717CDD77-B37B-467B-8DB2-A71AC442DE37}" dt="2023-11-15T02:55:14.549" v="46" actId="1076"/>
          <ac:spMkLst>
            <pc:docMk/>
            <pc:sldMk cId="3019351855" sldId="314"/>
            <ac:spMk id="7" creationId="{C1DE7837-A248-4A34-A6E4-1721537821EC}"/>
          </ac:spMkLst>
        </pc:spChg>
        <pc:graphicFrameChg chg="mod">
          <ac:chgData name="" userId="982bdbf3a2388925" providerId="LiveId" clId="{717CDD77-B37B-467B-8DB2-A71AC442DE37}" dt="2023-11-15T02:54:47.624" v="45" actId="1076"/>
          <ac:graphicFrameMkLst>
            <pc:docMk/>
            <pc:sldMk cId="3019351855" sldId="314"/>
            <ac:graphicFrameMk id="2" creationId="{4AE92E0B-87ED-456F-8553-780367297A02}"/>
          </ac:graphicFrameMkLst>
        </pc:graphicFrameChg>
      </pc:sldChg>
      <pc:sldChg chg="addSp delSp modSp">
        <pc:chgData name="" userId="982bdbf3a2388925" providerId="LiveId" clId="{717CDD77-B37B-467B-8DB2-A71AC442DE37}" dt="2023-11-15T03:07:06.380" v="70" actId="1076"/>
        <pc:sldMkLst>
          <pc:docMk/>
          <pc:sldMk cId="142111667" sldId="316"/>
        </pc:sldMkLst>
        <pc:spChg chg="mod">
          <ac:chgData name="" userId="982bdbf3a2388925" providerId="LiveId" clId="{717CDD77-B37B-467B-8DB2-A71AC442DE37}" dt="2023-11-15T03:06:58.452" v="69" actId="1076"/>
          <ac:spMkLst>
            <pc:docMk/>
            <pc:sldMk cId="142111667" sldId="316"/>
            <ac:spMk id="3" creationId="{A8119F45-79D3-4941-85BB-C8431EFFBEA4}"/>
          </ac:spMkLst>
        </pc:spChg>
        <pc:spChg chg="add del mod">
          <ac:chgData name="" userId="982bdbf3a2388925" providerId="LiveId" clId="{717CDD77-B37B-467B-8DB2-A71AC442DE37}" dt="2023-11-15T03:06:50.570" v="68" actId="478"/>
          <ac:spMkLst>
            <pc:docMk/>
            <pc:sldMk cId="142111667" sldId="316"/>
            <ac:spMk id="5" creationId="{CD292351-266C-48D0-9C1E-DB3A6D1798DA}"/>
          </ac:spMkLst>
        </pc:spChg>
        <pc:spChg chg="del">
          <ac:chgData name="" userId="982bdbf3a2388925" providerId="LiveId" clId="{717CDD77-B37B-467B-8DB2-A71AC442DE37}" dt="2023-11-15T03:06:47.058" v="67" actId="478"/>
          <ac:spMkLst>
            <pc:docMk/>
            <pc:sldMk cId="142111667" sldId="316"/>
            <ac:spMk id="6" creationId="{DE3E07E7-1D28-40C0-A93D-F1AD56E97C3C}"/>
          </ac:spMkLst>
        </pc:spChg>
        <pc:graphicFrameChg chg="mod">
          <ac:chgData name="" userId="982bdbf3a2388925" providerId="LiveId" clId="{717CDD77-B37B-467B-8DB2-A71AC442DE37}" dt="2023-11-15T03:07:06.380" v="70" actId="1076"/>
          <ac:graphicFrameMkLst>
            <pc:docMk/>
            <pc:sldMk cId="142111667" sldId="316"/>
            <ac:graphicFrameMk id="2" creationId="{66BDFCF4-4C0C-437C-85E2-5336AB6B2AAF}"/>
          </ac:graphicFrameMkLst>
        </pc:graphicFrameChg>
      </pc:sldChg>
      <pc:sldChg chg="modSp">
        <pc:chgData name="" userId="982bdbf3a2388925" providerId="LiveId" clId="{717CDD77-B37B-467B-8DB2-A71AC442DE37}" dt="2023-11-15T03:03:36.603" v="57"/>
        <pc:sldMkLst>
          <pc:docMk/>
          <pc:sldMk cId="2379782756" sldId="317"/>
        </pc:sldMkLst>
        <pc:graphicFrameChg chg="mod">
          <ac:chgData name="" userId="982bdbf3a2388925" providerId="LiveId" clId="{717CDD77-B37B-467B-8DB2-A71AC442DE37}" dt="2023-11-15T03:03:36.603" v="57"/>
          <ac:graphicFrameMkLst>
            <pc:docMk/>
            <pc:sldMk cId="2379782756" sldId="317"/>
            <ac:graphicFrameMk id="2" creationId="{3E0EA3C2-D007-44E1-A37B-0BC35A67D3E4}"/>
          </ac:graphicFrameMkLst>
        </pc:graphicFrameChg>
      </pc:sldChg>
      <pc:sldChg chg="modSp">
        <pc:chgData name="" userId="982bdbf3a2388925" providerId="LiveId" clId="{717CDD77-B37B-467B-8DB2-A71AC442DE37}" dt="2023-11-15T03:07:35.020" v="72" actId="1076"/>
        <pc:sldMkLst>
          <pc:docMk/>
          <pc:sldMk cId="4170034915" sldId="318"/>
        </pc:sldMkLst>
        <pc:spChg chg="mod">
          <ac:chgData name="" userId="982bdbf3a2388925" providerId="LiveId" clId="{717CDD77-B37B-467B-8DB2-A71AC442DE37}" dt="2023-11-15T03:07:28.165" v="71" actId="1076"/>
          <ac:spMkLst>
            <pc:docMk/>
            <pc:sldMk cId="4170034915" sldId="318"/>
            <ac:spMk id="3" creationId="{A8119F45-79D3-4941-85BB-C8431EFFBEA4}"/>
          </ac:spMkLst>
        </pc:spChg>
        <pc:spChg chg="mod">
          <ac:chgData name="" userId="982bdbf3a2388925" providerId="LiveId" clId="{717CDD77-B37B-467B-8DB2-A71AC442DE37}" dt="2023-11-15T03:07:35.020" v="72" actId="1076"/>
          <ac:spMkLst>
            <pc:docMk/>
            <pc:sldMk cId="4170034915" sldId="318"/>
            <ac:spMk id="6" creationId="{DE3E07E7-1D28-40C0-A93D-F1AD56E97C3C}"/>
          </ac:spMkLst>
        </pc:spChg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6F1C4E-F30B-4A23-8F86-4C9285D059B9}" type="doc">
      <dgm:prSet loTypeId="urn:microsoft.com/office/officeart/2005/8/layout/hProcess4" loCatId="process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51BD0FBD-AD1D-4FB2-9641-570C59459878}">
      <dgm:prSet phldrT="[Texto]"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Etapa 1</a:t>
          </a:r>
        </a:p>
      </dgm:t>
    </dgm:pt>
    <dgm:pt modelId="{92027C93-0612-42A2-B9B9-EB72FEE47B65}" type="parTrans" cxnId="{3B496A5C-3AD0-4BAF-B89E-A29C0BD6F0D6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24F45F25-6801-435F-9C14-4757225D1D73}" type="sibTrans" cxnId="{3B496A5C-3AD0-4BAF-B89E-A29C0BD6F0D6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81197120-C282-42D0-98B2-63375F49D95A}">
      <dgm:prSet phldrT="[Texto]"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Definição e instituição das macrorregiões de saúde.</a:t>
          </a:r>
        </a:p>
      </dgm:t>
    </dgm:pt>
    <dgm:pt modelId="{3D82919A-9896-41DA-9A6E-85BD54C9BF26}" type="parTrans" cxnId="{8F24BB0B-DCCD-4B62-857A-4613051D7C42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C3344D70-89EE-4359-A9DE-2623D2C2FA92}" type="sibTrans" cxnId="{8F24BB0B-DCCD-4B62-857A-4613051D7C42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073A9F30-77B7-4E6F-800A-62FDA5A5DD26}">
      <dgm:prSet phldrT="[Texto]"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Etapa 2</a:t>
          </a:r>
        </a:p>
      </dgm:t>
    </dgm:pt>
    <dgm:pt modelId="{EA3478C4-79A1-4C80-9164-C93A6F2357ED}" type="parTrans" cxnId="{33D014D4-E6ED-4E87-8C0E-984F10962A47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E4BD0CB0-FD78-4A10-A4F5-D220BD0C58B3}" type="sibTrans" cxnId="{33D014D4-E6ED-4E87-8C0E-984F10962A47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E3B6BC93-6ECB-4292-B3CC-99611F649554}">
      <dgm:prSet phldrT="[Texto]"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Análise de Situação de Saúde</a:t>
          </a:r>
        </a:p>
      </dgm:t>
    </dgm:pt>
    <dgm:pt modelId="{A8AE7781-BB28-4E83-BEBE-ED5F0C252DA4}" type="parTrans" cxnId="{0191673E-5B0D-437F-88D0-5E933388FD28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F86677F3-E2BA-4542-8DB8-E2CDE8BEA370}" type="sibTrans" cxnId="{0191673E-5B0D-437F-88D0-5E933388FD28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C03A5E37-E47D-45B4-9BDF-550FBC789CA8}">
      <dgm:prSet phldrT="[Texto]"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Etapa 3</a:t>
          </a:r>
        </a:p>
      </dgm:t>
    </dgm:pt>
    <dgm:pt modelId="{9EAF1D5F-0CB0-40E1-B7B4-9EE0E5C7C2BE}" type="parTrans" cxnId="{5FD8F9C9-EB2A-4E3E-A3CB-1F24E5A2FA50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B63E79E1-406A-483F-9413-635A4F9B8126}" type="sibTrans" cxnId="{5FD8F9C9-EB2A-4E3E-A3CB-1F24E5A2FA50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2B85FA10-FFC4-4807-9B71-29650EB5E1E6}">
      <dgm:prSet phldrT="[Texto]"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Etapa 4</a:t>
          </a:r>
        </a:p>
      </dgm:t>
    </dgm:pt>
    <dgm:pt modelId="{F5AAA543-48F0-4799-82C0-B59D052BE735}" type="parTrans" cxnId="{F6921C12-85BF-4666-978D-351561E1C48E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E5C2F482-EDDD-4B2D-87FA-06274E85AEB2}" type="sibTrans" cxnId="{F6921C12-85BF-4666-978D-351561E1C48E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47A8F1F3-0EDA-4402-A7C1-267AEBA173E1}">
      <dgm:prSet phldrT="[Texto]"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Etapa 5</a:t>
          </a:r>
        </a:p>
      </dgm:t>
    </dgm:pt>
    <dgm:pt modelId="{1DE46601-C728-40E2-9F1E-C1D11BC383F6}" type="parTrans" cxnId="{957A67C6-FD41-4B88-B8F1-DE5EC7F88578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EE0E6BE4-8E7B-45AD-B8FD-B8DC529B2B84}" type="sibTrans" cxnId="{957A67C6-FD41-4B88-B8F1-DE5EC7F88578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FB644A15-2D79-4F02-86E5-E925A8BC3A13}">
      <dgm:prSet phldrT="[Texto]"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Etapa 6</a:t>
          </a:r>
        </a:p>
      </dgm:t>
    </dgm:pt>
    <dgm:pt modelId="{4B6C6B96-74E5-4594-ACAC-E443D64513A9}" type="parTrans" cxnId="{2DE4F292-C86C-46CF-BF74-DB2F4430873B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FBEFA519-7DD3-45FF-B2BB-5625AA161E25}" type="sibTrans" cxnId="{2DE4F292-C86C-46CF-BF74-DB2F4430873B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7AD0B17D-107C-46F9-B746-8C4DD560742B}">
      <dgm:prSet phldrT="[Texto]"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Etapa 7</a:t>
          </a:r>
        </a:p>
      </dgm:t>
    </dgm:pt>
    <dgm:pt modelId="{6DD7130F-FABE-49B1-955B-8655F050776A}" type="parTrans" cxnId="{ECC90C5E-D290-4A58-B068-943AB90E26E6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EA76956D-D5A2-4B8C-823F-00AA8952296D}" type="sibTrans" cxnId="{ECC90C5E-D290-4A58-B068-943AB90E26E6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8B5DC051-7FD2-4C45-A6C5-1972AF7448FF}">
      <dgm:prSet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Definição das prioridades sanitárias a partir do DOMI</a:t>
          </a:r>
        </a:p>
      </dgm:t>
    </dgm:pt>
    <dgm:pt modelId="{81B935FE-112B-4AAB-A995-5C463E516B46}" type="parTrans" cxnId="{8AEA4B4C-F615-4EAE-ADC9-94B498A9623E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9C339CDC-B8D4-4D9C-8250-C13A58BD33A8}" type="sibTrans" cxnId="{8AEA4B4C-F615-4EAE-ADC9-94B498A9623E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46925E51-964C-4577-9CE1-7135A483A4B9}">
      <dgm:prSet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Plano Macrorregional de Saúde</a:t>
          </a:r>
        </a:p>
      </dgm:t>
    </dgm:pt>
    <dgm:pt modelId="{BEA70FDA-AF68-44CF-ACD2-77D4026942D1}" type="parTrans" cxnId="{96F8A820-D722-49A6-82D3-E380343B119F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2600FD5B-1E94-486E-B504-854623A10097}" type="sibTrans" cxnId="{96F8A820-D722-49A6-82D3-E380343B119F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DF70ED25-B5FA-4C6C-BDDE-86CCC4496ED2}">
      <dgm:prSet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Organização dos pontos de atenção da RAS</a:t>
          </a:r>
        </a:p>
      </dgm:t>
    </dgm:pt>
    <dgm:pt modelId="{161D6822-8159-49C3-8D50-29F6860F6DAC}" type="parTrans" cxnId="{DA256CBB-E344-41E2-BCF4-CD030AEC0CD7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0AEA92FE-EE9F-4857-9BD7-D4065E56E4AD}" type="sibTrans" cxnId="{DA256CBB-E344-41E2-BCF4-CD030AEC0CD7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286E7991-FBFD-472F-B402-C7DE1B095D4E}">
      <dgm:prSet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Programação geral das ações e serviços de saúde</a:t>
          </a:r>
        </a:p>
      </dgm:t>
    </dgm:pt>
    <dgm:pt modelId="{ACEAEE4A-014F-4BC8-B9C0-FCD8F2D5DA62}" type="parTrans" cxnId="{9C7CE71D-15D7-47D9-8BF8-A2CCD7A24761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BD1DB7CF-8ECA-4E0F-8946-AA0AE850482F}" type="sibTrans" cxnId="{9C7CE71D-15D7-47D9-8BF8-A2CCD7A24761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66AB41DA-0867-489D-A658-9349171DA84D}">
      <dgm:prSet/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</a:rPr>
            <a:t>Plano de Investimentos</a:t>
          </a:r>
        </a:p>
      </dgm:t>
    </dgm:pt>
    <dgm:pt modelId="{B5A304DB-E48C-4605-BEDC-32886E6C1343}" type="parTrans" cxnId="{9A0D16E3-EF05-49B3-92D4-E7CBFB7194F3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47F6163B-71DC-4428-A43E-6374146AA95B}" type="sibTrans" cxnId="{9A0D16E3-EF05-49B3-92D4-E7CBFB7194F3}">
      <dgm:prSet/>
      <dgm:spPr/>
      <dgm:t>
        <a:bodyPr/>
        <a:lstStyle/>
        <a:p>
          <a:pPr algn="ctr"/>
          <a:endParaRPr lang="pt-BR" b="1">
            <a:solidFill>
              <a:srgbClr val="002060"/>
            </a:solidFill>
          </a:endParaRPr>
        </a:p>
      </dgm:t>
    </dgm:pt>
    <dgm:pt modelId="{5DFE27A4-2A97-4200-B51C-214C8283FE46}" type="pres">
      <dgm:prSet presAssocID="{9F6F1C4E-F30B-4A23-8F86-4C9285D059B9}" presName="Name0" presStyleCnt="0">
        <dgm:presLayoutVars>
          <dgm:dir/>
          <dgm:animLvl val="lvl"/>
          <dgm:resizeHandles val="exact"/>
        </dgm:presLayoutVars>
      </dgm:prSet>
      <dgm:spPr/>
    </dgm:pt>
    <dgm:pt modelId="{67F0E0C4-6B86-4FDF-B975-1CBEBF38D9BA}" type="pres">
      <dgm:prSet presAssocID="{9F6F1C4E-F30B-4A23-8F86-4C9285D059B9}" presName="tSp" presStyleCnt="0"/>
      <dgm:spPr/>
    </dgm:pt>
    <dgm:pt modelId="{A1FA295C-1BE6-4C43-91E2-41E92E96D9F6}" type="pres">
      <dgm:prSet presAssocID="{9F6F1C4E-F30B-4A23-8F86-4C9285D059B9}" presName="bSp" presStyleCnt="0"/>
      <dgm:spPr/>
    </dgm:pt>
    <dgm:pt modelId="{6413F9B3-DD7F-40F9-80E9-081B0D8EC72C}" type="pres">
      <dgm:prSet presAssocID="{9F6F1C4E-F30B-4A23-8F86-4C9285D059B9}" presName="process" presStyleCnt="0"/>
      <dgm:spPr/>
    </dgm:pt>
    <dgm:pt modelId="{7841CD20-0A8F-49E4-8EA7-57B3F5A484CA}" type="pres">
      <dgm:prSet presAssocID="{51BD0FBD-AD1D-4FB2-9641-570C59459878}" presName="composite1" presStyleCnt="0"/>
      <dgm:spPr/>
    </dgm:pt>
    <dgm:pt modelId="{773E311A-7833-420A-9C85-4DD831C51101}" type="pres">
      <dgm:prSet presAssocID="{51BD0FBD-AD1D-4FB2-9641-570C59459878}" presName="dummyNode1" presStyleLbl="node1" presStyleIdx="0" presStyleCnt="7"/>
      <dgm:spPr/>
    </dgm:pt>
    <dgm:pt modelId="{DEBC8BB2-FF57-44DF-B766-B73FA36C5776}" type="pres">
      <dgm:prSet presAssocID="{51BD0FBD-AD1D-4FB2-9641-570C59459878}" presName="childNode1" presStyleLbl="bgAcc1" presStyleIdx="0" presStyleCnt="7">
        <dgm:presLayoutVars>
          <dgm:bulletEnabled val="1"/>
        </dgm:presLayoutVars>
      </dgm:prSet>
      <dgm:spPr/>
    </dgm:pt>
    <dgm:pt modelId="{BEC394F4-B546-494E-B100-220B0BB3A161}" type="pres">
      <dgm:prSet presAssocID="{51BD0FBD-AD1D-4FB2-9641-570C59459878}" presName="childNode1tx" presStyleLbl="bgAcc1" presStyleIdx="0" presStyleCnt="7">
        <dgm:presLayoutVars>
          <dgm:bulletEnabled val="1"/>
        </dgm:presLayoutVars>
      </dgm:prSet>
      <dgm:spPr/>
    </dgm:pt>
    <dgm:pt modelId="{2685A792-8641-4758-9AFB-BEC26B6F788A}" type="pres">
      <dgm:prSet presAssocID="{51BD0FBD-AD1D-4FB2-9641-570C59459878}" presName="parentNode1" presStyleLbl="node1" presStyleIdx="0" presStyleCnt="7">
        <dgm:presLayoutVars>
          <dgm:chMax val="1"/>
          <dgm:bulletEnabled val="1"/>
        </dgm:presLayoutVars>
      </dgm:prSet>
      <dgm:spPr/>
    </dgm:pt>
    <dgm:pt modelId="{AACE92CB-B8BD-4115-A942-AACFB2216F7D}" type="pres">
      <dgm:prSet presAssocID="{51BD0FBD-AD1D-4FB2-9641-570C59459878}" presName="connSite1" presStyleCnt="0"/>
      <dgm:spPr/>
    </dgm:pt>
    <dgm:pt modelId="{77E1346E-0DDE-4C43-A16C-3445CA82B518}" type="pres">
      <dgm:prSet presAssocID="{24F45F25-6801-435F-9C14-4757225D1D73}" presName="Name9" presStyleLbl="sibTrans2D1" presStyleIdx="0" presStyleCnt="6"/>
      <dgm:spPr/>
    </dgm:pt>
    <dgm:pt modelId="{B3926642-3299-4BF4-AF46-305D4389114F}" type="pres">
      <dgm:prSet presAssocID="{073A9F30-77B7-4E6F-800A-62FDA5A5DD26}" presName="composite2" presStyleCnt="0"/>
      <dgm:spPr/>
    </dgm:pt>
    <dgm:pt modelId="{F17FCCD3-5FEC-4BF2-81C6-E6327C2144DD}" type="pres">
      <dgm:prSet presAssocID="{073A9F30-77B7-4E6F-800A-62FDA5A5DD26}" presName="dummyNode2" presStyleLbl="node1" presStyleIdx="0" presStyleCnt="7"/>
      <dgm:spPr/>
    </dgm:pt>
    <dgm:pt modelId="{E536AB6D-4F94-48B0-862D-E8878A9BA713}" type="pres">
      <dgm:prSet presAssocID="{073A9F30-77B7-4E6F-800A-62FDA5A5DD26}" presName="childNode2" presStyleLbl="bgAcc1" presStyleIdx="1" presStyleCnt="7">
        <dgm:presLayoutVars>
          <dgm:bulletEnabled val="1"/>
        </dgm:presLayoutVars>
      </dgm:prSet>
      <dgm:spPr/>
    </dgm:pt>
    <dgm:pt modelId="{A4667941-B41E-4474-A132-A2CE39994AC2}" type="pres">
      <dgm:prSet presAssocID="{073A9F30-77B7-4E6F-800A-62FDA5A5DD26}" presName="childNode2tx" presStyleLbl="bgAcc1" presStyleIdx="1" presStyleCnt="7">
        <dgm:presLayoutVars>
          <dgm:bulletEnabled val="1"/>
        </dgm:presLayoutVars>
      </dgm:prSet>
      <dgm:spPr/>
    </dgm:pt>
    <dgm:pt modelId="{19D570F1-270B-4504-8077-45BCEB7FD0A3}" type="pres">
      <dgm:prSet presAssocID="{073A9F30-77B7-4E6F-800A-62FDA5A5DD26}" presName="parentNode2" presStyleLbl="node1" presStyleIdx="1" presStyleCnt="7">
        <dgm:presLayoutVars>
          <dgm:chMax val="0"/>
          <dgm:bulletEnabled val="1"/>
        </dgm:presLayoutVars>
      </dgm:prSet>
      <dgm:spPr/>
    </dgm:pt>
    <dgm:pt modelId="{24560D56-19FD-46F1-8E90-2C0D67A342FB}" type="pres">
      <dgm:prSet presAssocID="{073A9F30-77B7-4E6F-800A-62FDA5A5DD26}" presName="connSite2" presStyleCnt="0"/>
      <dgm:spPr/>
    </dgm:pt>
    <dgm:pt modelId="{F9E3092F-13EF-4C90-A98C-BF8034886CD9}" type="pres">
      <dgm:prSet presAssocID="{E4BD0CB0-FD78-4A10-A4F5-D220BD0C58B3}" presName="Name18" presStyleLbl="sibTrans2D1" presStyleIdx="1" presStyleCnt="6"/>
      <dgm:spPr/>
    </dgm:pt>
    <dgm:pt modelId="{54FC3659-437B-460A-8221-FEF38246A757}" type="pres">
      <dgm:prSet presAssocID="{C03A5E37-E47D-45B4-9BDF-550FBC789CA8}" presName="composite1" presStyleCnt="0"/>
      <dgm:spPr/>
    </dgm:pt>
    <dgm:pt modelId="{16C768F0-D765-4C72-AAFF-25365AA4C47C}" type="pres">
      <dgm:prSet presAssocID="{C03A5E37-E47D-45B4-9BDF-550FBC789CA8}" presName="dummyNode1" presStyleLbl="node1" presStyleIdx="1" presStyleCnt="7"/>
      <dgm:spPr/>
    </dgm:pt>
    <dgm:pt modelId="{9208B8FB-A133-425D-A61C-6F2E106C7970}" type="pres">
      <dgm:prSet presAssocID="{C03A5E37-E47D-45B4-9BDF-550FBC789CA8}" presName="childNode1" presStyleLbl="bgAcc1" presStyleIdx="2" presStyleCnt="7">
        <dgm:presLayoutVars>
          <dgm:bulletEnabled val="1"/>
        </dgm:presLayoutVars>
      </dgm:prSet>
      <dgm:spPr/>
    </dgm:pt>
    <dgm:pt modelId="{D09FF3B6-D531-4AA8-AB69-BE231D1EA1EE}" type="pres">
      <dgm:prSet presAssocID="{C03A5E37-E47D-45B4-9BDF-550FBC789CA8}" presName="childNode1tx" presStyleLbl="bgAcc1" presStyleIdx="2" presStyleCnt="7">
        <dgm:presLayoutVars>
          <dgm:bulletEnabled val="1"/>
        </dgm:presLayoutVars>
      </dgm:prSet>
      <dgm:spPr/>
    </dgm:pt>
    <dgm:pt modelId="{49835D27-5178-4BD4-B21A-5A881C570ADA}" type="pres">
      <dgm:prSet presAssocID="{C03A5E37-E47D-45B4-9BDF-550FBC789CA8}" presName="parentNode1" presStyleLbl="node1" presStyleIdx="2" presStyleCnt="7">
        <dgm:presLayoutVars>
          <dgm:chMax val="1"/>
          <dgm:bulletEnabled val="1"/>
        </dgm:presLayoutVars>
      </dgm:prSet>
      <dgm:spPr/>
    </dgm:pt>
    <dgm:pt modelId="{99A7BBB9-B87B-43A1-AEF7-4035A3992ED5}" type="pres">
      <dgm:prSet presAssocID="{C03A5E37-E47D-45B4-9BDF-550FBC789CA8}" presName="connSite1" presStyleCnt="0"/>
      <dgm:spPr/>
    </dgm:pt>
    <dgm:pt modelId="{DADE4EFD-20DB-4C1C-8403-AAA585EAE8F0}" type="pres">
      <dgm:prSet presAssocID="{B63E79E1-406A-483F-9413-635A4F9B8126}" presName="Name9" presStyleLbl="sibTrans2D1" presStyleIdx="2" presStyleCnt="6"/>
      <dgm:spPr/>
    </dgm:pt>
    <dgm:pt modelId="{EBBEAD68-6CCC-42DA-BB26-CE7597926218}" type="pres">
      <dgm:prSet presAssocID="{2B85FA10-FFC4-4807-9B71-29650EB5E1E6}" presName="composite2" presStyleCnt="0"/>
      <dgm:spPr/>
    </dgm:pt>
    <dgm:pt modelId="{FB586528-6E6C-4C45-9C92-381C04062449}" type="pres">
      <dgm:prSet presAssocID="{2B85FA10-FFC4-4807-9B71-29650EB5E1E6}" presName="dummyNode2" presStyleLbl="node1" presStyleIdx="2" presStyleCnt="7"/>
      <dgm:spPr/>
    </dgm:pt>
    <dgm:pt modelId="{D12AF4E1-CE28-4176-A10C-684F2A1B566B}" type="pres">
      <dgm:prSet presAssocID="{2B85FA10-FFC4-4807-9B71-29650EB5E1E6}" presName="childNode2" presStyleLbl="bgAcc1" presStyleIdx="3" presStyleCnt="7">
        <dgm:presLayoutVars>
          <dgm:bulletEnabled val="1"/>
        </dgm:presLayoutVars>
      </dgm:prSet>
      <dgm:spPr/>
    </dgm:pt>
    <dgm:pt modelId="{663559A5-011C-4710-A333-F4D1B2A83B49}" type="pres">
      <dgm:prSet presAssocID="{2B85FA10-FFC4-4807-9B71-29650EB5E1E6}" presName="childNode2tx" presStyleLbl="bgAcc1" presStyleIdx="3" presStyleCnt="7">
        <dgm:presLayoutVars>
          <dgm:bulletEnabled val="1"/>
        </dgm:presLayoutVars>
      </dgm:prSet>
      <dgm:spPr/>
    </dgm:pt>
    <dgm:pt modelId="{FD504FC2-3949-4AA4-B0C5-57CCC524D1DB}" type="pres">
      <dgm:prSet presAssocID="{2B85FA10-FFC4-4807-9B71-29650EB5E1E6}" presName="parentNode2" presStyleLbl="node1" presStyleIdx="3" presStyleCnt="7">
        <dgm:presLayoutVars>
          <dgm:chMax val="0"/>
          <dgm:bulletEnabled val="1"/>
        </dgm:presLayoutVars>
      </dgm:prSet>
      <dgm:spPr/>
    </dgm:pt>
    <dgm:pt modelId="{33BC0473-1169-4397-B64C-4380C36C5E7C}" type="pres">
      <dgm:prSet presAssocID="{2B85FA10-FFC4-4807-9B71-29650EB5E1E6}" presName="connSite2" presStyleCnt="0"/>
      <dgm:spPr/>
    </dgm:pt>
    <dgm:pt modelId="{E4246C07-5A17-4127-A6D5-A62A540B460B}" type="pres">
      <dgm:prSet presAssocID="{E5C2F482-EDDD-4B2D-87FA-06274E85AEB2}" presName="Name18" presStyleLbl="sibTrans2D1" presStyleIdx="3" presStyleCnt="6"/>
      <dgm:spPr/>
    </dgm:pt>
    <dgm:pt modelId="{CC27AADF-68E7-4DB3-B814-3C9D8C62E56B}" type="pres">
      <dgm:prSet presAssocID="{47A8F1F3-0EDA-4402-A7C1-267AEBA173E1}" presName="composite1" presStyleCnt="0"/>
      <dgm:spPr/>
    </dgm:pt>
    <dgm:pt modelId="{B1B82FD3-EED2-495D-975D-6391C78AED80}" type="pres">
      <dgm:prSet presAssocID="{47A8F1F3-0EDA-4402-A7C1-267AEBA173E1}" presName="dummyNode1" presStyleLbl="node1" presStyleIdx="3" presStyleCnt="7"/>
      <dgm:spPr/>
    </dgm:pt>
    <dgm:pt modelId="{D1498400-7654-4126-A4A0-2EEF85FE4921}" type="pres">
      <dgm:prSet presAssocID="{47A8F1F3-0EDA-4402-A7C1-267AEBA173E1}" presName="childNode1" presStyleLbl="bgAcc1" presStyleIdx="4" presStyleCnt="7">
        <dgm:presLayoutVars>
          <dgm:bulletEnabled val="1"/>
        </dgm:presLayoutVars>
      </dgm:prSet>
      <dgm:spPr/>
    </dgm:pt>
    <dgm:pt modelId="{163BFF46-8E11-4D65-B72C-6F57043EB5A8}" type="pres">
      <dgm:prSet presAssocID="{47A8F1F3-0EDA-4402-A7C1-267AEBA173E1}" presName="childNode1tx" presStyleLbl="bgAcc1" presStyleIdx="4" presStyleCnt="7">
        <dgm:presLayoutVars>
          <dgm:bulletEnabled val="1"/>
        </dgm:presLayoutVars>
      </dgm:prSet>
      <dgm:spPr/>
    </dgm:pt>
    <dgm:pt modelId="{DD39F0B4-313A-496F-9C2F-6F1573A09BAA}" type="pres">
      <dgm:prSet presAssocID="{47A8F1F3-0EDA-4402-A7C1-267AEBA173E1}" presName="parentNode1" presStyleLbl="node1" presStyleIdx="4" presStyleCnt="7">
        <dgm:presLayoutVars>
          <dgm:chMax val="1"/>
          <dgm:bulletEnabled val="1"/>
        </dgm:presLayoutVars>
      </dgm:prSet>
      <dgm:spPr/>
    </dgm:pt>
    <dgm:pt modelId="{4C6D8E88-9EAC-461A-8A11-36420CF9FEB7}" type="pres">
      <dgm:prSet presAssocID="{47A8F1F3-0EDA-4402-A7C1-267AEBA173E1}" presName="connSite1" presStyleCnt="0"/>
      <dgm:spPr/>
    </dgm:pt>
    <dgm:pt modelId="{3EE6F3C1-BDC9-4FD3-8DA8-2D032EDDDC53}" type="pres">
      <dgm:prSet presAssocID="{EE0E6BE4-8E7B-45AD-B8FD-B8DC529B2B84}" presName="Name9" presStyleLbl="sibTrans2D1" presStyleIdx="4" presStyleCnt="6"/>
      <dgm:spPr/>
    </dgm:pt>
    <dgm:pt modelId="{FC02F345-15C2-4F1C-80E2-2CE436D493D4}" type="pres">
      <dgm:prSet presAssocID="{FB644A15-2D79-4F02-86E5-E925A8BC3A13}" presName="composite2" presStyleCnt="0"/>
      <dgm:spPr/>
    </dgm:pt>
    <dgm:pt modelId="{857616EA-0E62-4A16-A5ED-2D6BB9C10E39}" type="pres">
      <dgm:prSet presAssocID="{FB644A15-2D79-4F02-86E5-E925A8BC3A13}" presName="dummyNode2" presStyleLbl="node1" presStyleIdx="4" presStyleCnt="7"/>
      <dgm:spPr/>
    </dgm:pt>
    <dgm:pt modelId="{3B08D87D-0CB7-42EC-B0D2-1BF3B326BCFA}" type="pres">
      <dgm:prSet presAssocID="{FB644A15-2D79-4F02-86E5-E925A8BC3A13}" presName="childNode2" presStyleLbl="bgAcc1" presStyleIdx="5" presStyleCnt="7">
        <dgm:presLayoutVars>
          <dgm:bulletEnabled val="1"/>
        </dgm:presLayoutVars>
      </dgm:prSet>
      <dgm:spPr/>
    </dgm:pt>
    <dgm:pt modelId="{C781BD08-E040-469C-8A0D-2D6E8E0C05CF}" type="pres">
      <dgm:prSet presAssocID="{FB644A15-2D79-4F02-86E5-E925A8BC3A13}" presName="childNode2tx" presStyleLbl="bgAcc1" presStyleIdx="5" presStyleCnt="7">
        <dgm:presLayoutVars>
          <dgm:bulletEnabled val="1"/>
        </dgm:presLayoutVars>
      </dgm:prSet>
      <dgm:spPr/>
    </dgm:pt>
    <dgm:pt modelId="{A08F33F3-2E11-4760-B3E2-8C2BAFD5EF9C}" type="pres">
      <dgm:prSet presAssocID="{FB644A15-2D79-4F02-86E5-E925A8BC3A13}" presName="parentNode2" presStyleLbl="node1" presStyleIdx="5" presStyleCnt="7">
        <dgm:presLayoutVars>
          <dgm:chMax val="0"/>
          <dgm:bulletEnabled val="1"/>
        </dgm:presLayoutVars>
      </dgm:prSet>
      <dgm:spPr/>
    </dgm:pt>
    <dgm:pt modelId="{33158549-51D1-48D4-B400-FC5714763381}" type="pres">
      <dgm:prSet presAssocID="{FB644A15-2D79-4F02-86E5-E925A8BC3A13}" presName="connSite2" presStyleCnt="0"/>
      <dgm:spPr/>
    </dgm:pt>
    <dgm:pt modelId="{290A1BEC-11B4-4382-9A6F-94BBAC3F25F6}" type="pres">
      <dgm:prSet presAssocID="{FBEFA519-7DD3-45FF-B2BB-5625AA161E25}" presName="Name18" presStyleLbl="sibTrans2D1" presStyleIdx="5" presStyleCnt="6"/>
      <dgm:spPr/>
    </dgm:pt>
    <dgm:pt modelId="{76FF6E1B-DE17-43CD-BA65-B5AC291FB235}" type="pres">
      <dgm:prSet presAssocID="{7AD0B17D-107C-46F9-B746-8C4DD560742B}" presName="composite1" presStyleCnt="0"/>
      <dgm:spPr/>
    </dgm:pt>
    <dgm:pt modelId="{9F8F8F82-5E5B-4509-A47D-C2E43D800F37}" type="pres">
      <dgm:prSet presAssocID="{7AD0B17D-107C-46F9-B746-8C4DD560742B}" presName="dummyNode1" presStyleLbl="node1" presStyleIdx="5" presStyleCnt="7"/>
      <dgm:spPr/>
    </dgm:pt>
    <dgm:pt modelId="{66B26176-90F1-475F-B7D0-3ABBED6BD027}" type="pres">
      <dgm:prSet presAssocID="{7AD0B17D-107C-46F9-B746-8C4DD560742B}" presName="childNode1" presStyleLbl="bgAcc1" presStyleIdx="6" presStyleCnt="7">
        <dgm:presLayoutVars>
          <dgm:bulletEnabled val="1"/>
        </dgm:presLayoutVars>
      </dgm:prSet>
      <dgm:spPr/>
    </dgm:pt>
    <dgm:pt modelId="{AAB62927-E11E-4DBF-86C8-86131FFE9715}" type="pres">
      <dgm:prSet presAssocID="{7AD0B17D-107C-46F9-B746-8C4DD560742B}" presName="childNode1tx" presStyleLbl="bgAcc1" presStyleIdx="6" presStyleCnt="7">
        <dgm:presLayoutVars>
          <dgm:bulletEnabled val="1"/>
        </dgm:presLayoutVars>
      </dgm:prSet>
      <dgm:spPr/>
    </dgm:pt>
    <dgm:pt modelId="{42DEB51A-FA55-4038-BD76-2E07C0F025DF}" type="pres">
      <dgm:prSet presAssocID="{7AD0B17D-107C-46F9-B746-8C4DD560742B}" presName="parentNode1" presStyleLbl="node1" presStyleIdx="6" presStyleCnt="7">
        <dgm:presLayoutVars>
          <dgm:chMax val="1"/>
          <dgm:bulletEnabled val="1"/>
        </dgm:presLayoutVars>
      </dgm:prSet>
      <dgm:spPr/>
    </dgm:pt>
    <dgm:pt modelId="{9CEFAF33-597C-4825-9930-25BECAB7F8A1}" type="pres">
      <dgm:prSet presAssocID="{7AD0B17D-107C-46F9-B746-8C4DD560742B}" presName="connSite1" presStyleCnt="0"/>
      <dgm:spPr/>
    </dgm:pt>
  </dgm:ptLst>
  <dgm:cxnLst>
    <dgm:cxn modelId="{48DD5C07-F2A4-4315-8E8E-EC100DE90861}" type="presOf" srcId="{46925E51-964C-4577-9CE1-7135A483A4B9}" destId="{663559A5-011C-4710-A333-F4D1B2A83B49}" srcOrd="1" destOrd="0" presId="urn:microsoft.com/office/officeart/2005/8/layout/hProcess4"/>
    <dgm:cxn modelId="{8F24BB0B-DCCD-4B62-857A-4613051D7C42}" srcId="{51BD0FBD-AD1D-4FB2-9641-570C59459878}" destId="{81197120-C282-42D0-98B2-63375F49D95A}" srcOrd="0" destOrd="0" parTransId="{3D82919A-9896-41DA-9A6E-85BD54C9BF26}" sibTransId="{C3344D70-89EE-4359-A9DE-2623D2C2FA92}"/>
    <dgm:cxn modelId="{24B1D10D-77F8-42AF-BE5F-9448AC4321C9}" type="presOf" srcId="{46925E51-964C-4577-9CE1-7135A483A4B9}" destId="{D12AF4E1-CE28-4176-A10C-684F2A1B566B}" srcOrd="0" destOrd="0" presId="urn:microsoft.com/office/officeart/2005/8/layout/hProcess4"/>
    <dgm:cxn modelId="{F6921C12-85BF-4666-978D-351561E1C48E}" srcId="{9F6F1C4E-F30B-4A23-8F86-4C9285D059B9}" destId="{2B85FA10-FFC4-4807-9B71-29650EB5E1E6}" srcOrd="3" destOrd="0" parTransId="{F5AAA543-48F0-4799-82C0-B59D052BE735}" sibTransId="{E5C2F482-EDDD-4B2D-87FA-06274E85AEB2}"/>
    <dgm:cxn modelId="{1467E315-FCAC-4FAA-8012-F5EDE1235F7C}" type="presOf" srcId="{E4BD0CB0-FD78-4A10-A4F5-D220BD0C58B3}" destId="{F9E3092F-13EF-4C90-A98C-BF8034886CD9}" srcOrd="0" destOrd="0" presId="urn:microsoft.com/office/officeart/2005/8/layout/hProcess4"/>
    <dgm:cxn modelId="{D40B5518-D60E-449C-8CAD-1BF28D170040}" type="presOf" srcId="{E5C2F482-EDDD-4B2D-87FA-06274E85AEB2}" destId="{E4246C07-5A17-4127-A6D5-A62A540B460B}" srcOrd="0" destOrd="0" presId="urn:microsoft.com/office/officeart/2005/8/layout/hProcess4"/>
    <dgm:cxn modelId="{9C7CE71D-15D7-47D9-8BF8-A2CCD7A24761}" srcId="{FB644A15-2D79-4F02-86E5-E925A8BC3A13}" destId="{286E7991-FBFD-472F-B402-C7DE1B095D4E}" srcOrd="0" destOrd="0" parTransId="{ACEAEE4A-014F-4BC8-B9C0-FCD8F2D5DA62}" sibTransId="{BD1DB7CF-8ECA-4E0F-8946-AA0AE850482F}"/>
    <dgm:cxn modelId="{96F8A820-D722-49A6-82D3-E380343B119F}" srcId="{2B85FA10-FFC4-4807-9B71-29650EB5E1E6}" destId="{46925E51-964C-4577-9CE1-7135A483A4B9}" srcOrd="0" destOrd="0" parTransId="{BEA70FDA-AF68-44CF-ACD2-77D4026942D1}" sibTransId="{2600FD5B-1E94-486E-B504-854623A10097}"/>
    <dgm:cxn modelId="{0191673E-5B0D-437F-88D0-5E933388FD28}" srcId="{073A9F30-77B7-4E6F-800A-62FDA5A5DD26}" destId="{E3B6BC93-6ECB-4292-B3CC-99611F649554}" srcOrd="0" destOrd="0" parTransId="{A8AE7781-BB28-4E83-BEBE-ED5F0C252DA4}" sibTransId="{F86677F3-E2BA-4542-8DB8-E2CDE8BEA370}"/>
    <dgm:cxn modelId="{3B496A5C-3AD0-4BAF-B89E-A29C0BD6F0D6}" srcId="{9F6F1C4E-F30B-4A23-8F86-4C9285D059B9}" destId="{51BD0FBD-AD1D-4FB2-9641-570C59459878}" srcOrd="0" destOrd="0" parTransId="{92027C93-0612-42A2-B9B9-EB72FEE47B65}" sibTransId="{24F45F25-6801-435F-9C14-4757225D1D73}"/>
    <dgm:cxn modelId="{ECC90C5E-D290-4A58-B068-943AB90E26E6}" srcId="{9F6F1C4E-F30B-4A23-8F86-4C9285D059B9}" destId="{7AD0B17D-107C-46F9-B746-8C4DD560742B}" srcOrd="6" destOrd="0" parTransId="{6DD7130F-FABE-49B1-955B-8655F050776A}" sibTransId="{EA76956D-D5A2-4B8C-823F-00AA8952296D}"/>
    <dgm:cxn modelId="{B970E564-2D6E-4577-82FB-186289C11C37}" type="presOf" srcId="{073A9F30-77B7-4E6F-800A-62FDA5A5DD26}" destId="{19D570F1-270B-4504-8077-45BCEB7FD0A3}" srcOrd="0" destOrd="0" presId="urn:microsoft.com/office/officeart/2005/8/layout/hProcess4"/>
    <dgm:cxn modelId="{8AEA4B4C-F615-4EAE-ADC9-94B498A9623E}" srcId="{C03A5E37-E47D-45B4-9BDF-550FBC789CA8}" destId="{8B5DC051-7FD2-4C45-A6C5-1972AF7448FF}" srcOrd="0" destOrd="0" parTransId="{81B935FE-112B-4AAB-A995-5C463E516B46}" sibTransId="{9C339CDC-B8D4-4D9C-8250-C13A58BD33A8}"/>
    <dgm:cxn modelId="{00972B4D-8E24-4DEA-B5D5-E25B6476B74B}" type="presOf" srcId="{81197120-C282-42D0-98B2-63375F49D95A}" destId="{BEC394F4-B546-494E-B100-220B0BB3A161}" srcOrd="1" destOrd="0" presId="urn:microsoft.com/office/officeart/2005/8/layout/hProcess4"/>
    <dgm:cxn modelId="{F477164F-DEC1-49F0-BCEB-BEC09BA14308}" type="presOf" srcId="{66AB41DA-0867-489D-A658-9349171DA84D}" destId="{66B26176-90F1-475F-B7D0-3ABBED6BD027}" srcOrd="0" destOrd="0" presId="urn:microsoft.com/office/officeart/2005/8/layout/hProcess4"/>
    <dgm:cxn modelId="{2D489152-9FC3-45D0-A11A-535479AA590A}" type="presOf" srcId="{E3B6BC93-6ECB-4292-B3CC-99611F649554}" destId="{A4667941-B41E-4474-A132-A2CE39994AC2}" srcOrd="1" destOrd="0" presId="urn:microsoft.com/office/officeart/2005/8/layout/hProcess4"/>
    <dgm:cxn modelId="{0BA7AC76-8AF6-4A56-A66E-9358BA4B0B8B}" type="presOf" srcId="{E3B6BC93-6ECB-4292-B3CC-99611F649554}" destId="{E536AB6D-4F94-48B0-862D-E8878A9BA713}" srcOrd="0" destOrd="0" presId="urn:microsoft.com/office/officeart/2005/8/layout/hProcess4"/>
    <dgm:cxn modelId="{82A9585A-CDC7-439F-A148-2CE1BE49F7F0}" type="presOf" srcId="{81197120-C282-42D0-98B2-63375F49D95A}" destId="{DEBC8BB2-FF57-44DF-B766-B73FA36C5776}" srcOrd="0" destOrd="0" presId="urn:microsoft.com/office/officeart/2005/8/layout/hProcess4"/>
    <dgm:cxn modelId="{03C4517F-FDCF-464C-8EB9-1A1481A3DF27}" type="presOf" srcId="{FB644A15-2D79-4F02-86E5-E925A8BC3A13}" destId="{A08F33F3-2E11-4760-B3E2-8C2BAFD5EF9C}" srcOrd="0" destOrd="0" presId="urn:microsoft.com/office/officeart/2005/8/layout/hProcess4"/>
    <dgm:cxn modelId="{D8DC628B-4F28-440E-B066-31264E1814E3}" type="presOf" srcId="{24F45F25-6801-435F-9C14-4757225D1D73}" destId="{77E1346E-0DDE-4C43-A16C-3445CA82B518}" srcOrd="0" destOrd="0" presId="urn:microsoft.com/office/officeart/2005/8/layout/hProcess4"/>
    <dgm:cxn modelId="{A282E38C-818F-49A3-A6BC-2359C04A8A42}" type="presOf" srcId="{FBEFA519-7DD3-45FF-B2BB-5625AA161E25}" destId="{290A1BEC-11B4-4382-9A6F-94BBAC3F25F6}" srcOrd="0" destOrd="0" presId="urn:microsoft.com/office/officeart/2005/8/layout/hProcess4"/>
    <dgm:cxn modelId="{B37DE190-4BBA-4743-A8B8-A701A9B4B9A4}" type="presOf" srcId="{51BD0FBD-AD1D-4FB2-9641-570C59459878}" destId="{2685A792-8641-4758-9AFB-BEC26B6F788A}" srcOrd="0" destOrd="0" presId="urn:microsoft.com/office/officeart/2005/8/layout/hProcess4"/>
    <dgm:cxn modelId="{5AB69C92-EA8D-4146-89F3-E4068C2FDB23}" type="presOf" srcId="{7AD0B17D-107C-46F9-B746-8C4DD560742B}" destId="{42DEB51A-FA55-4038-BD76-2E07C0F025DF}" srcOrd="0" destOrd="0" presId="urn:microsoft.com/office/officeart/2005/8/layout/hProcess4"/>
    <dgm:cxn modelId="{2DE4F292-C86C-46CF-BF74-DB2F4430873B}" srcId="{9F6F1C4E-F30B-4A23-8F86-4C9285D059B9}" destId="{FB644A15-2D79-4F02-86E5-E925A8BC3A13}" srcOrd="5" destOrd="0" parTransId="{4B6C6B96-74E5-4594-ACAC-E443D64513A9}" sibTransId="{FBEFA519-7DD3-45FF-B2BB-5625AA161E25}"/>
    <dgm:cxn modelId="{019F81A3-62C3-4448-805D-E077B09DEBD8}" type="presOf" srcId="{286E7991-FBFD-472F-B402-C7DE1B095D4E}" destId="{3B08D87D-0CB7-42EC-B0D2-1BF3B326BCFA}" srcOrd="0" destOrd="0" presId="urn:microsoft.com/office/officeart/2005/8/layout/hProcess4"/>
    <dgm:cxn modelId="{9EB6A9B3-9DB9-4416-A483-A67F36457428}" type="presOf" srcId="{2B85FA10-FFC4-4807-9B71-29650EB5E1E6}" destId="{FD504FC2-3949-4AA4-B0C5-57CCC524D1DB}" srcOrd="0" destOrd="0" presId="urn:microsoft.com/office/officeart/2005/8/layout/hProcess4"/>
    <dgm:cxn modelId="{DA256CBB-E344-41E2-BCF4-CD030AEC0CD7}" srcId="{47A8F1F3-0EDA-4402-A7C1-267AEBA173E1}" destId="{DF70ED25-B5FA-4C6C-BDDE-86CCC4496ED2}" srcOrd="0" destOrd="0" parTransId="{161D6822-8159-49C3-8D50-29F6860F6DAC}" sibTransId="{0AEA92FE-EE9F-4857-9BD7-D4065E56E4AD}"/>
    <dgm:cxn modelId="{EE448CBE-A040-416E-9202-74CD5BEC1075}" type="presOf" srcId="{EE0E6BE4-8E7B-45AD-B8FD-B8DC529B2B84}" destId="{3EE6F3C1-BDC9-4FD3-8DA8-2D032EDDDC53}" srcOrd="0" destOrd="0" presId="urn:microsoft.com/office/officeart/2005/8/layout/hProcess4"/>
    <dgm:cxn modelId="{163A08BF-E9E0-4CD3-98A5-7F8F0F1095E3}" type="presOf" srcId="{DF70ED25-B5FA-4C6C-BDDE-86CCC4496ED2}" destId="{D1498400-7654-4126-A4A0-2EEF85FE4921}" srcOrd="0" destOrd="0" presId="urn:microsoft.com/office/officeart/2005/8/layout/hProcess4"/>
    <dgm:cxn modelId="{1B7088C4-B49D-4208-83B6-74A59D9BE33F}" type="presOf" srcId="{47A8F1F3-0EDA-4402-A7C1-267AEBA173E1}" destId="{DD39F0B4-313A-496F-9C2F-6F1573A09BAA}" srcOrd="0" destOrd="0" presId="urn:microsoft.com/office/officeart/2005/8/layout/hProcess4"/>
    <dgm:cxn modelId="{957A67C6-FD41-4B88-B8F1-DE5EC7F88578}" srcId="{9F6F1C4E-F30B-4A23-8F86-4C9285D059B9}" destId="{47A8F1F3-0EDA-4402-A7C1-267AEBA173E1}" srcOrd="4" destOrd="0" parTransId="{1DE46601-C728-40E2-9F1E-C1D11BC383F6}" sibTransId="{EE0E6BE4-8E7B-45AD-B8FD-B8DC529B2B84}"/>
    <dgm:cxn modelId="{5FD8F9C9-EB2A-4E3E-A3CB-1F24E5A2FA50}" srcId="{9F6F1C4E-F30B-4A23-8F86-4C9285D059B9}" destId="{C03A5E37-E47D-45B4-9BDF-550FBC789CA8}" srcOrd="2" destOrd="0" parTransId="{9EAF1D5F-0CB0-40E1-B7B4-9EE0E5C7C2BE}" sibTransId="{B63E79E1-406A-483F-9413-635A4F9B8126}"/>
    <dgm:cxn modelId="{33D014D4-E6ED-4E87-8C0E-984F10962A47}" srcId="{9F6F1C4E-F30B-4A23-8F86-4C9285D059B9}" destId="{073A9F30-77B7-4E6F-800A-62FDA5A5DD26}" srcOrd="1" destOrd="0" parTransId="{EA3478C4-79A1-4C80-9164-C93A6F2357ED}" sibTransId="{E4BD0CB0-FD78-4A10-A4F5-D220BD0C58B3}"/>
    <dgm:cxn modelId="{2A1A35DC-F6B0-4F99-9E9A-0062D7E75ED7}" type="presOf" srcId="{8B5DC051-7FD2-4C45-A6C5-1972AF7448FF}" destId="{9208B8FB-A133-425D-A61C-6F2E106C7970}" srcOrd="0" destOrd="0" presId="urn:microsoft.com/office/officeart/2005/8/layout/hProcess4"/>
    <dgm:cxn modelId="{9A0D16E3-EF05-49B3-92D4-E7CBFB7194F3}" srcId="{7AD0B17D-107C-46F9-B746-8C4DD560742B}" destId="{66AB41DA-0867-489D-A658-9349171DA84D}" srcOrd="0" destOrd="0" parTransId="{B5A304DB-E48C-4605-BEDC-32886E6C1343}" sibTransId="{47F6163B-71DC-4428-A43E-6374146AA95B}"/>
    <dgm:cxn modelId="{7709A5E7-D6DF-4882-A6C5-6C801A4949CA}" type="presOf" srcId="{B63E79E1-406A-483F-9413-635A4F9B8126}" destId="{DADE4EFD-20DB-4C1C-8403-AAA585EAE8F0}" srcOrd="0" destOrd="0" presId="urn:microsoft.com/office/officeart/2005/8/layout/hProcess4"/>
    <dgm:cxn modelId="{497638F4-E7B8-4CC7-B5D6-03E6C1CF06C8}" type="presOf" srcId="{C03A5E37-E47D-45B4-9BDF-550FBC789CA8}" destId="{49835D27-5178-4BD4-B21A-5A881C570ADA}" srcOrd="0" destOrd="0" presId="urn:microsoft.com/office/officeart/2005/8/layout/hProcess4"/>
    <dgm:cxn modelId="{430CFDF5-3857-4EED-9AE2-1EBA3DC3274D}" type="presOf" srcId="{DF70ED25-B5FA-4C6C-BDDE-86CCC4496ED2}" destId="{163BFF46-8E11-4D65-B72C-6F57043EB5A8}" srcOrd="1" destOrd="0" presId="urn:microsoft.com/office/officeart/2005/8/layout/hProcess4"/>
    <dgm:cxn modelId="{A72E3EF6-BF76-4396-B57E-3974A2EF60AA}" type="presOf" srcId="{8B5DC051-7FD2-4C45-A6C5-1972AF7448FF}" destId="{D09FF3B6-D531-4AA8-AB69-BE231D1EA1EE}" srcOrd="1" destOrd="0" presId="urn:microsoft.com/office/officeart/2005/8/layout/hProcess4"/>
    <dgm:cxn modelId="{4BB1E5F8-883C-4AFA-B3F4-24352E413286}" type="presOf" srcId="{66AB41DA-0867-489D-A658-9349171DA84D}" destId="{AAB62927-E11E-4DBF-86C8-86131FFE9715}" srcOrd="1" destOrd="0" presId="urn:microsoft.com/office/officeart/2005/8/layout/hProcess4"/>
    <dgm:cxn modelId="{5EB535FA-39D0-4B52-BB74-471DFC0416D1}" type="presOf" srcId="{9F6F1C4E-F30B-4A23-8F86-4C9285D059B9}" destId="{5DFE27A4-2A97-4200-B51C-214C8283FE46}" srcOrd="0" destOrd="0" presId="urn:microsoft.com/office/officeart/2005/8/layout/hProcess4"/>
    <dgm:cxn modelId="{A37E06FC-0ED9-4801-B480-0811B66D285A}" type="presOf" srcId="{286E7991-FBFD-472F-B402-C7DE1B095D4E}" destId="{C781BD08-E040-469C-8A0D-2D6E8E0C05CF}" srcOrd="1" destOrd="0" presId="urn:microsoft.com/office/officeart/2005/8/layout/hProcess4"/>
    <dgm:cxn modelId="{BB8ABC7A-7B8F-4111-A5B0-808A800BD168}" type="presParOf" srcId="{5DFE27A4-2A97-4200-B51C-214C8283FE46}" destId="{67F0E0C4-6B86-4FDF-B975-1CBEBF38D9BA}" srcOrd="0" destOrd="0" presId="urn:microsoft.com/office/officeart/2005/8/layout/hProcess4"/>
    <dgm:cxn modelId="{9613C646-CB63-4B11-8DA6-38D7C7F358C1}" type="presParOf" srcId="{5DFE27A4-2A97-4200-B51C-214C8283FE46}" destId="{A1FA295C-1BE6-4C43-91E2-41E92E96D9F6}" srcOrd="1" destOrd="0" presId="urn:microsoft.com/office/officeart/2005/8/layout/hProcess4"/>
    <dgm:cxn modelId="{1C32D9E8-8EB6-4CE5-9705-069AA68D9CC4}" type="presParOf" srcId="{5DFE27A4-2A97-4200-B51C-214C8283FE46}" destId="{6413F9B3-DD7F-40F9-80E9-081B0D8EC72C}" srcOrd="2" destOrd="0" presId="urn:microsoft.com/office/officeart/2005/8/layout/hProcess4"/>
    <dgm:cxn modelId="{B9D74731-0326-4C45-8A22-3B4D1BE590A5}" type="presParOf" srcId="{6413F9B3-DD7F-40F9-80E9-081B0D8EC72C}" destId="{7841CD20-0A8F-49E4-8EA7-57B3F5A484CA}" srcOrd="0" destOrd="0" presId="urn:microsoft.com/office/officeart/2005/8/layout/hProcess4"/>
    <dgm:cxn modelId="{85D8442F-579C-4D2E-B509-001191B81FCC}" type="presParOf" srcId="{7841CD20-0A8F-49E4-8EA7-57B3F5A484CA}" destId="{773E311A-7833-420A-9C85-4DD831C51101}" srcOrd="0" destOrd="0" presId="urn:microsoft.com/office/officeart/2005/8/layout/hProcess4"/>
    <dgm:cxn modelId="{2D749FEC-8716-40DC-8071-2B0B6B894E2F}" type="presParOf" srcId="{7841CD20-0A8F-49E4-8EA7-57B3F5A484CA}" destId="{DEBC8BB2-FF57-44DF-B766-B73FA36C5776}" srcOrd="1" destOrd="0" presId="urn:microsoft.com/office/officeart/2005/8/layout/hProcess4"/>
    <dgm:cxn modelId="{ABD710FC-E62D-4F57-926E-BE58D7D62384}" type="presParOf" srcId="{7841CD20-0A8F-49E4-8EA7-57B3F5A484CA}" destId="{BEC394F4-B546-494E-B100-220B0BB3A161}" srcOrd="2" destOrd="0" presId="urn:microsoft.com/office/officeart/2005/8/layout/hProcess4"/>
    <dgm:cxn modelId="{05B1E3E2-7F9E-4B57-9965-5076C8DAED0C}" type="presParOf" srcId="{7841CD20-0A8F-49E4-8EA7-57B3F5A484CA}" destId="{2685A792-8641-4758-9AFB-BEC26B6F788A}" srcOrd="3" destOrd="0" presId="urn:microsoft.com/office/officeart/2005/8/layout/hProcess4"/>
    <dgm:cxn modelId="{CC1A9D85-9E3A-4DB4-9C66-4B9825A143F2}" type="presParOf" srcId="{7841CD20-0A8F-49E4-8EA7-57B3F5A484CA}" destId="{AACE92CB-B8BD-4115-A942-AACFB2216F7D}" srcOrd="4" destOrd="0" presId="urn:microsoft.com/office/officeart/2005/8/layout/hProcess4"/>
    <dgm:cxn modelId="{E883A7D6-29DC-417E-ABD5-0B7F7492A7EC}" type="presParOf" srcId="{6413F9B3-DD7F-40F9-80E9-081B0D8EC72C}" destId="{77E1346E-0DDE-4C43-A16C-3445CA82B518}" srcOrd="1" destOrd="0" presId="urn:microsoft.com/office/officeart/2005/8/layout/hProcess4"/>
    <dgm:cxn modelId="{AB34BAFC-8501-4D70-8B12-457F682E2D6C}" type="presParOf" srcId="{6413F9B3-DD7F-40F9-80E9-081B0D8EC72C}" destId="{B3926642-3299-4BF4-AF46-305D4389114F}" srcOrd="2" destOrd="0" presId="urn:microsoft.com/office/officeart/2005/8/layout/hProcess4"/>
    <dgm:cxn modelId="{AFD8B3A2-B9AC-4FEA-99F1-770CA969BCCE}" type="presParOf" srcId="{B3926642-3299-4BF4-AF46-305D4389114F}" destId="{F17FCCD3-5FEC-4BF2-81C6-E6327C2144DD}" srcOrd="0" destOrd="0" presId="urn:microsoft.com/office/officeart/2005/8/layout/hProcess4"/>
    <dgm:cxn modelId="{41C6C038-2F66-4740-AFC7-6ABECE260D3D}" type="presParOf" srcId="{B3926642-3299-4BF4-AF46-305D4389114F}" destId="{E536AB6D-4F94-48B0-862D-E8878A9BA713}" srcOrd="1" destOrd="0" presId="urn:microsoft.com/office/officeart/2005/8/layout/hProcess4"/>
    <dgm:cxn modelId="{4C7E98BF-6400-4327-B1D5-03AF0BF14F03}" type="presParOf" srcId="{B3926642-3299-4BF4-AF46-305D4389114F}" destId="{A4667941-B41E-4474-A132-A2CE39994AC2}" srcOrd="2" destOrd="0" presId="urn:microsoft.com/office/officeart/2005/8/layout/hProcess4"/>
    <dgm:cxn modelId="{9AA4DAEB-6E84-4D1A-921A-F2390780DC97}" type="presParOf" srcId="{B3926642-3299-4BF4-AF46-305D4389114F}" destId="{19D570F1-270B-4504-8077-45BCEB7FD0A3}" srcOrd="3" destOrd="0" presId="urn:microsoft.com/office/officeart/2005/8/layout/hProcess4"/>
    <dgm:cxn modelId="{F5B3AF1E-B85D-46D8-B131-B32D681328F4}" type="presParOf" srcId="{B3926642-3299-4BF4-AF46-305D4389114F}" destId="{24560D56-19FD-46F1-8E90-2C0D67A342FB}" srcOrd="4" destOrd="0" presId="urn:microsoft.com/office/officeart/2005/8/layout/hProcess4"/>
    <dgm:cxn modelId="{0A3BF266-1F4B-4EB3-AC87-C9FFF84A0D42}" type="presParOf" srcId="{6413F9B3-DD7F-40F9-80E9-081B0D8EC72C}" destId="{F9E3092F-13EF-4C90-A98C-BF8034886CD9}" srcOrd="3" destOrd="0" presId="urn:microsoft.com/office/officeart/2005/8/layout/hProcess4"/>
    <dgm:cxn modelId="{C517C88D-F49F-4917-930C-A8D31B84BC37}" type="presParOf" srcId="{6413F9B3-DD7F-40F9-80E9-081B0D8EC72C}" destId="{54FC3659-437B-460A-8221-FEF38246A757}" srcOrd="4" destOrd="0" presId="urn:microsoft.com/office/officeart/2005/8/layout/hProcess4"/>
    <dgm:cxn modelId="{CEF32EB6-332A-47D4-B7AC-0335B22BB2CD}" type="presParOf" srcId="{54FC3659-437B-460A-8221-FEF38246A757}" destId="{16C768F0-D765-4C72-AAFF-25365AA4C47C}" srcOrd="0" destOrd="0" presId="urn:microsoft.com/office/officeart/2005/8/layout/hProcess4"/>
    <dgm:cxn modelId="{73A8B254-1BF9-4931-90DA-C4F8E1E7AFA8}" type="presParOf" srcId="{54FC3659-437B-460A-8221-FEF38246A757}" destId="{9208B8FB-A133-425D-A61C-6F2E106C7970}" srcOrd="1" destOrd="0" presId="urn:microsoft.com/office/officeart/2005/8/layout/hProcess4"/>
    <dgm:cxn modelId="{A5B8ADCB-13F2-48F3-9724-DCB5D62C44D2}" type="presParOf" srcId="{54FC3659-437B-460A-8221-FEF38246A757}" destId="{D09FF3B6-D531-4AA8-AB69-BE231D1EA1EE}" srcOrd="2" destOrd="0" presId="urn:microsoft.com/office/officeart/2005/8/layout/hProcess4"/>
    <dgm:cxn modelId="{8252F8BC-019B-4F44-9118-3C101EF1E226}" type="presParOf" srcId="{54FC3659-437B-460A-8221-FEF38246A757}" destId="{49835D27-5178-4BD4-B21A-5A881C570ADA}" srcOrd="3" destOrd="0" presId="urn:microsoft.com/office/officeart/2005/8/layout/hProcess4"/>
    <dgm:cxn modelId="{703983BD-21C2-41C8-BFA5-8088F8F83599}" type="presParOf" srcId="{54FC3659-437B-460A-8221-FEF38246A757}" destId="{99A7BBB9-B87B-43A1-AEF7-4035A3992ED5}" srcOrd="4" destOrd="0" presId="urn:microsoft.com/office/officeart/2005/8/layout/hProcess4"/>
    <dgm:cxn modelId="{47675380-B7E1-4E74-BC7A-3B61776B7B5B}" type="presParOf" srcId="{6413F9B3-DD7F-40F9-80E9-081B0D8EC72C}" destId="{DADE4EFD-20DB-4C1C-8403-AAA585EAE8F0}" srcOrd="5" destOrd="0" presId="urn:microsoft.com/office/officeart/2005/8/layout/hProcess4"/>
    <dgm:cxn modelId="{73938692-36CB-4C7E-B7A9-71F64FEC92A2}" type="presParOf" srcId="{6413F9B3-DD7F-40F9-80E9-081B0D8EC72C}" destId="{EBBEAD68-6CCC-42DA-BB26-CE7597926218}" srcOrd="6" destOrd="0" presId="urn:microsoft.com/office/officeart/2005/8/layout/hProcess4"/>
    <dgm:cxn modelId="{27BE9C62-A56F-4649-9385-902FDF0C7E3D}" type="presParOf" srcId="{EBBEAD68-6CCC-42DA-BB26-CE7597926218}" destId="{FB586528-6E6C-4C45-9C92-381C04062449}" srcOrd="0" destOrd="0" presId="urn:microsoft.com/office/officeart/2005/8/layout/hProcess4"/>
    <dgm:cxn modelId="{34E7E9E4-4E42-471D-8CB3-590F59993EC7}" type="presParOf" srcId="{EBBEAD68-6CCC-42DA-BB26-CE7597926218}" destId="{D12AF4E1-CE28-4176-A10C-684F2A1B566B}" srcOrd="1" destOrd="0" presId="urn:microsoft.com/office/officeart/2005/8/layout/hProcess4"/>
    <dgm:cxn modelId="{EBA1E6F5-6072-42D4-BF10-BAA440357101}" type="presParOf" srcId="{EBBEAD68-6CCC-42DA-BB26-CE7597926218}" destId="{663559A5-011C-4710-A333-F4D1B2A83B49}" srcOrd="2" destOrd="0" presId="urn:microsoft.com/office/officeart/2005/8/layout/hProcess4"/>
    <dgm:cxn modelId="{7D393347-0E03-453A-9AA4-ADCF9E95B61B}" type="presParOf" srcId="{EBBEAD68-6CCC-42DA-BB26-CE7597926218}" destId="{FD504FC2-3949-4AA4-B0C5-57CCC524D1DB}" srcOrd="3" destOrd="0" presId="urn:microsoft.com/office/officeart/2005/8/layout/hProcess4"/>
    <dgm:cxn modelId="{6D81189E-866D-4068-915F-84052FCC04BC}" type="presParOf" srcId="{EBBEAD68-6CCC-42DA-BB26-CE7597926218}" destId="{33BC0473-1169-4397-B64C-4380C36C5E7C}" srcOrd="4" destOrd="0" presId="urn:microsoft.com/office/officeart/2005/8/layout/hProcess4"/>
    <dgm:cxn modelId="{81F79EC1-56CA-4F76-B745-76FE1EFB2918}" type="presParOf" srcId="{6413F9B3-DD7F-40F9-80E9-081B0D8EC72C}" destId="{E4246C07-5A17-4127-A6D5-A62A540B460B}" srcOrd="7" destOrd="0" presId="urn:microsoft.com/office/officeart/2005/8/layout/hProcess4"/>
    <dgm:cxn modelId="{7D4321AD-D97F-4BC5-93B8-7890F9C04261}" type="presParOf" srcId="{6413F9B3-DD7F-40F9-80E9-081B0D8EC72C}" destId="{CC27AADF-68E7-4DB3-B814-3C9D8C62E56B}" srcOrd="8" destOrd="0" presId="urn:microsoft.com/office/officeart/2005/8/layout/hProcess4"/>
    <dgm:cxn modelId="{D7CE2BDF-4B07-4557-835A-1CD263267646}" type="presParOf" srcId="{CC27AADF-68E7-4DB3-B814-3C9D8C62E56B}" destId="{B1B82FD3-EED2-495D-975D-6391C78AED80}" srcOrd="0" destOrd="0" presId="urn:microsoft.com/office/officeart/2005/8/layout/hProcess4"/>
    <dgm:cxn modelId="{941FB365-E795-4665-9349-0BBC623BF73A}" type="presParOf" srcId="{CC27AADF-68E7-4DB3-B814-3C9D8C62E56B}" destId="{D1498400-7654-4126-A4A0-2EEF85FE4921}" srcOrd="1" destOrd="0" presId="urn:microsoft.com/office/officeart/2005/8/layout/hProcess4"/>
    <dgm:cxn modelId="{ABE1A0D5-450E-47A5-8AE3-38A46FF74787}" type="presParOf" srcId="{CC27AADF-68E7-4DB3-B814-3C9D8C62E56B}" destId="{163BFF46-8E11-4D65-B72C-6F57043EB5A8}" srcOrd="2" destOrd="0" presId="urn:microsoft.com/office/officeart/2005/8/layout/hProcess4"/>
    <dgm:cxn modelId="{6A154CAB-DD14-4C56-BA86-F98D9150FD71}" type="presParOf" srcId="{CC27AADF-68E7-4DB3-B814-3C9D8C62E56B}" destId="{DD39F0B4-313A-496F-9C2F-6F1573A09BAA}" srcOrd="3" destOrd="0" presId="urn:microsoft.com/office/officeart/2005/8/layout/hProcess4"/>
    <dgm:cxn modelId="{E266B5A4-1EC8-47D9-B9E8-72DCB1AD7E2D}" type="presParOf" srcId="{CC27AADF-68E7-4DB3-B814-3C9D8C62E56B}" destId="{4C6D8E88-9EAC-461A-8A11-36420CF9FEB7}" srcOrd="4" destOrd="0" presId="urn:microsoft.com/office/officeart/2005/8/layout/hProcess4"/>
    <dgm:cxn modelId="{6A58169E-DBDD-40BA-B025-B2687E20E91D}" type="presParOf" srcId="{6413F9B3-DD7F-40F9-80E9-081B0D8EC72C}" destId="{3EE6F3C1-BDC9-4FD3-8DA8-2D032EDDDC53}" srcOrd="9" destOrd="0" presId="urn:microsoft.com/office/officeart/2005/8/layout/hProcess4"/>
    <dgm:cxn modelId="{58876BEB-C5C4-4A80-B3D9-BE6C0D829377}" type="presParOf" srcId="{6413F9B3-DD7F-40F9-80E9-081B0D8EC72C}" destId="{FC02F345-15C2-4F1C-80E2-2CE436D493D4}" srcOrd="10" destOrd="0" presId="urn:microsoft.com/office/officeart/2005/8/layout/hProcess4"/>
    <dgm:cxn modelId="{3753A735-D75D-4F39-B3D7-1F6F5333E555}" type="presParOf" srcId="{FC02F345-15C2-4F1C-80E2-2CE436D493D4}" destId="{857616EA-0E62-4A16-A5ED-2D6BB9C10E39}" srcOrd="0" destOrd="0" presId="urn:microsoft.com/office/officeart/2005/8/layout/hProcess4"/>
    <dgm:cxn modelId="{DAE19995-3C3D-41A6-8372-75D1E5009A5B}" type="presParOf" srcId="{FC02F345-15C2-4F1C-80E2-2CE436D493D4}" destId="{3B08D87D-0CB7-42EC-B0D2-1BF3B326BCFA}" srcOrd="1" destOrd="0" presId="urn:microsoft.com/office/officeart/2005/8/layout/hProcess4"/>
    <dgm:cxn modelId="{CC5894C5-DC63-4131-9ABC-E87A31398EC3}" type="presParOf" srcId="{FC02F345-15C2-4F1C-80E2-2CE436D493D4}" destId="{C781BD08-E040-469C-8A0D-2D6E8E0C05CF}" srcOrd="2" destOrd="0" presId="urn:microsoft.com/office/officeart/2005/8/layout/hProcess4"/>
    <dgm:cxn modelId="{65823EDD-7723-4B6A-A86D-23901357A895}" type="presParOf" srcId="{FC02F345-15C2-4F1C-80E2-2CE436D493D4}" destId="{A08F33F3-2E11-4760-B3E2-8C2BAFD5EF9C}" srcOrd="3" destOrd="0" presId="urn:microsoft.com/office/officeart/2005/8/layout/hProcess4"/>
    <dgm:cxn modelId="{33B74100-D49B-4B18-BCFE-4330B59501A8}" type="presParOf" srcId="{FC02F345-15C2-4F1C-80E2-2CE436D493D4}" destId="{33158549-51D1-48D4-B400-FC5714763381}" srcOrd="4" destOrd="0" presId="urn:microsoft.com/office/officeart/2005/8/layout/hProcess4"/>
    <dgm:cxn modelId="{57DD700F-8C80-47FA-A977-A96E2F2574ED}" type="presParOf" srcId="{6413F9B3-DD7F-40F9-80E9-081B0D8EC72C}" destId="{290A1BEC-11B4-4382-9A6F-94BBAC3F25F6}" srcOrd="11" destOrd="0" presId="urn:microsoft.com/office/officeart/2005/8/layout/hProcess4"/>
    <dgm:cxn modelId="{D3DDDFC5-7C3A-436C-B410-84C46DE026A7}" type="presParOf" srcId="{6413F9B3-DD7F-40F9-80E9-081B0D8EC72C}" destId="{76FF6E1B-DE17-43CD-BA65-B5AC291FB235}" srcOrd="12" destOrd="0" presId="urn:microsoft.com/office/officeart/2005/8/layout/hProcess4"/>
    <dgm:cxn modelId="{91C81F1D-4399-41EA-B76E-9EAA4AB3E5A1}" type="presParOf" srcId="{76FF6E1B-DE17-43CD-BA65-B5AC291FB235}" destId="{9F8F8F82-5E5B-4509-A47D-C2E43D800F37}" srcOrd="0" destOrd="0" presId="urn:microsoft.com/office/officeart/2005/8/layout/hProcess4"/>
    <dgm:cxn modelId="{870058CA-477C-4852-99A5-AD8E2585071E}" type="presParOf" srcId="{76FF6E1B-DE17-43CD-BA65-B5AC291FB235}" destId="{66B26176-90F1-475F-B7D0-3ABBED6BD027}" srcOrd="1" destOrd="0" presId="urn:microsoft.com/office/officeart/2005/8/layout/hProcess4"/>
    <dgm:cxn modelId="{0A2EF10D-7553-42B1-9334-AF378E86435F}" type="presParOf" srcId="{76FF6E1B-DE17-43CD-BA65-B5AC291FB235}" destId="{AAB62927-E11E-4DBF-86C8-86131FFE9715}" srcOrd="2" destOrd="0" presId="urn:microsoft.com/office/officeart/2005/8/layout/hProcess4"/>
    <dgm:cxn modelId="{CA31545E-E865-4346-B8C8-6577BBB49A9C}" type="presParOf" srcId="{76FF6E1B-DE17-43CD-BA65-B5AC291FB235}" destId="{42DEB51A-FA55-4038-BD76-2E07C0F025DF}" srcOrd="3" destOrd="0" presId="urn:microsoft.com/office/officeart/2005/8/layout/hProcess4"/>
    <dgm:cxn modelId="{638EBAC0-0643-4B3B-B62F-09A9FB4BEB2E}" type="presParOf" srcId="{76FF6E1B-DE17-43CD-BA65-B5AC291FB235}" destId="{9CEFAF33-597C-4825-9930-25BECAB7F8A1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3F6D04-6893-4DE4-946C-5B5BFC514537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</dgm:pt>
    <dgm:pt modelId="{690B1986-DECE-4F9E-9D65-1B25B8AA45CD}">
      <dgm:prSet phldrT="[Texto]" custT="1"/>
      <dgm:spPr/>
      <dgm:t>
        <a:bodyPr/>
        <a:lstStyle/>
        <a:p>
          <a:r>
            <a:rPr lang="pt-BR" sz="1100" b="1" dirty="0">
              <a:solidFill>
                <a:srgbClr val="002060"/>
              </a:solidFill>
            </a:rPr>
            <a:t>2019</a:t>
          </a:r>
        </a:p>
        <a:p>
          <a:r>
            <a:rPr lang="pt-BR" sz="1100" dirty="0"/>
            <a:t>Retomada em Goiás</a:t>
          </a:r>
        </a:p>
      </dgm:t>
    </dgm:pt>
    <dgm:pt modelId="{1736B3CA-86B3-4157-8B3A-2500A39CE632}" type="parTrans" cxnId="{91957885-D1B0-40DB-A07E-6F2ABCCF1479}">
      <dgm:prSet/>
      <dgm:spPr/>
      <dgm:t>
        <a:bodyPr/>
        <a:lstStyle/>
        <a:p>
          <a:endParaRPr lang="pt-BR" sz="1100"/>
        </a:p>
      </dgm:t>
    </dgm:pt>
    <dgm:pt modelId="{D99D2880-D64F-4ED5-9EF8-6879F044EEFA}" type="sibTrans" cxnId="{91957885-D1B0-40DB-A07E-6F2ABCCF1479}">
      <dgm:prSet/>
      <dgm:spPr/>
      <dgm:t>
        <a:bodyPr/>
        <a:lstStyle/>
        <a:p>
          <a:endParaRPr lang="pt-BR" sz="1100"/>
        </a:p>
      </dgm:t>
    </dgm:pt>
    <dgm:pt modelId="{16C4ABD4-F62A-4BDE-8E62-1E2A5703C774}">
      <dgm:prSet phldrT="[Texto]" custT="1"/>
      <dgm:spPr/>
      <dgm:t>
        <a:bodyPr/>
        <a:lstStyle/>
        <a:p>
          <a:r>
            <a:rPr lang="pt-BR" sz="1100" b="1" dirty="0">
              <a:solidFill>
                <a:srgbClr val="002060"/>
              </a:solidFill>
            </a:rPr>
            <a:t>2020</a:t>
          </a:r>
        </a:p>
        <a:p>
          <a:r>
            <a:rPr lang="pt-BR" sz="1100" dirty="0"/>
            <a:t>Resolução CIB n°06/2020, instituição do Grupo Executivo do PRI</a:t>
          </a:r>
        </a:p>
      </dgm:t>
    </dgm:pt>
    <dgm:pt modelId="{6712703A-7CEB-4ECC-9CAB-927622CF065D}" type="parTrans" cxnId="{2A0D0E0D-BB08-4B23-A31F-1D171284E293}">
      <dgm:prSet/>
      <dgm:spPr/>
      <dgm:t>
        <a:bodyPr/>
        <a:lstStyle/>
        <a:p>
          <a:endParaRPr lang="pt-BR" sz="1100"/>
        </a:p>
      </dgm:t>
    </dgm:pt>
    <dgm:pt modelId="{ACBEBA7D-BDC1-4A5B-B3BB-2436D57E17E1}" type="sibTrans" cxnId="{2A0D0E0D-BB08-4B23-A31F-1D171284E293}">
      <dgm:prSet/>
      <dgm:spPr/>
      <dgm:t>
        <a:bodyPr/>
        <a:lstStyle/>
        <a:p>
          <a:endParaRPr lang="pt-BR" sz="1100"/>
        </a:p>
      </dgm:t>
    </dgm:pt>
    <dgm:pt modelId="{811231F1-64F0-4299-B3DA-F68F850A9DA5}">
      <dgm:prSet phldrT="[Texto]" custT="1"/>
      <dgm:spPr/>
      <dgm:t>
        <a:bodyPr/>
        <a:lstStyle/>
        <a:p>
          <a:r>
            <a:rPr lang="pt-BR" sz="1100" b="1" dirty="0">
              <a:solidFill>
                <a:srgbClr val="002060"/>
              </a:solidFill>
            </a:rPr>
            <a:t>2020</a:t>
          </a:r>
        </a:p>
        <a:p>
          <a:r>
            <a:rPr lang="pt-BR" sz="1100" dirty="0"/>
            <a:t>Oficinas de treinamento e nivelamento conceitual sobre o PRI;</a:t>
          </a:r>
        </a:p>
        <a:p>
          <a:r>
            <a:rPr lang="pt-BR" sz="1100" dirty="0"/>
            <a:t>Rodas de Conversa;</a:t>
          </a:r>
        </a:p>
        <a:p>
          <a:r>
            <a:rPr lang="pt-BR" sz="1100" dirty="0" err="1"/>
            <a:t>Lives</a:t>
          </a:r>
          <a:r>
            <a:rPr lang="pt-BR" sz="1100" dirty="0"/>
            <a:t>.</a:t>
          </a:r>
        </a:p>
      </dgm:t>
    </dgm:pt>
    <dgm:pt modelId="{292921B4-B184-41F4-9FB5-7D27509048F6}" type="parTrans" cxnId="{3CEDE25B-F878-46AC-ABE7-89B84AE209EF}">
      <dgm:prSet/>
      <dgm:spPr/>
      <dgm:t>
        <a:bodyPr/>
        <a:lstStyle/>
        <a:p>
          <a:endParaRPr lang="pt-BR" sz="1100"/>
        </a:p>
      </dgm:t>
    </dgm:pt>
    <dgm:pt modelId="{EAF4574A-616C-4D49-BA37-908D68270469}" type="sibTrans" cxnId="{3CEDE25B-F878-46AC-ABE7-89B84AE209EF}">
      <dgm:prSet/>
      <dgm:spPr/>
      <dgm:t>
        <a:bodyPr/>
        <a:lstStyle/>
        <a:p>
          <a:endParaRPr lang="pt-BR" sz="1100"/>
        </a:p>
      </dgm:t>
    </dgm:pt>
    <dgm:pt modelId="{34DA65E0-490C-4AC6-9621-2F9947367794}">
      <dgm:prSet phldrT="[Texto]" custT="1"/>
      <dgm:spPr/>
      <dgm:t>
        <a:bodyPr/>
        <a:lstStyle/>
        <a:p>
          <a:r>
            <a:rPr lang="pt-BR" sz="1100" b="1" dirty="0">
              <a:solidFill>
                <a:srgbClr val="002060"/>
              </a:solidFill>
            </a:rPr>
            <a:t>2021 a 2022</a:t>
          </a:r>
        </a:p>
        <a:p>
          <a:r>
            <a:rPr lang="pt-BR" sz="1100" dirty="0"/>
            <a:t>Resolução CIB n°71/2021, implantação da Comissão </a:t>
          </a:r>
          <a:r>
            <a:rPr lang="pt-BR" sz="1100" dirty="0" err="1"/>
            <a:t>Intergestora</a:t>
          </a:r>
          <a:r>
            <a:rPr lang="pt-BR" sz="1100" dirty="0"/>
            <a:t> Macrorregional.</a:t>
          </a:r>
        </a:p>
        <a:p>
          <a:endParaRPr lang="pt-BR" sz="1100" dirty="0"/>
        </a:p>
        <a:p>
          <a:r>
            <a:rPr lang="pt-BR" sz="1100" dirty="0"/>
            <a:t>Resolução CIB n°93/2021, alteração do cronograma do PRI.</a:t>
          </a:r>
        </a:p>
        <a:p>
          <a:endParaRPr lang="pt-BR" sz="1100" dirty="0"/>
        </a:p>
        <a:p>
          <a:r>
            <a:rPr lang="pt-BR" sz="1100" dirty="0"/>
            <a:t>Assessoramento quanto aos PMS.</a:t>
          </a:r>
        </a:p>
        <a:p>
          <a:endParaRPr lang="pt-BR" sz="1100" dirty="0"/>
        </a:p>
        <a:p>
          <a:r>
            <a:rPr lang="pt-BR" sz="1100" dirty="0"/>
            <a:t>Entrado do HAOC.</a:t>
          </a:r>
        </a:p>
      </dgm:t>
    </dgm:pt>
    <dgm:pt modelId="{113D7760-7037-4CC1-82E2-C75AE25ACC28}" type="parTrans" cxnId="{859AE199-749C-404B-96A9-3487B2D6D4DA}">
      <dgm:prSet/>
      <dgm:spPr/>
      <dgm:t>
        <a:bodyPr/>
        <a:lstStyle/>
        <a:p>
          <a:endParaRPr lang="pt-BR" sz="1100"/>
        </a:p>
      </dgm:t>
    </dgm:pt>
    <dgm:pt modelId="{160ECF94-77CF-4DBA-8610-1EB748A2B820}" type="sibTrans" cxnId="{859AE199-749C-404B-96A9-3487B2D6D4DA}">
      <dgm:prSet/>
      <dgm:spPr/>
      <dgm:t>
        <a:bodyPr/>
        <a:lstStyle/>
        <a:p>
          <a:endParaRPr lang="pt-BR" sz="1100"/>
        </a:p>
      </dgm:t>
    </dgm:pt>
    <dgm:pt modelId="{9B37AAFC-2415-4B3F-8A2C-B8D6DA7EACD4}">
      <dgm:prSet phldrT="[Texto]" custT="1"/>
      <dgm:spPr/>
      <dgm:t>
        <a:bodyPr/>
        <a:lstStyle/>
        <a:p>
          <a:r>
            <a:rPr lang="pt-BR" sz="1100" b="1" dirty="0">
              <a:solidFill>
                <a:srgbClr val="002060"/>
              </a:solidFill>
            </a:rPr>
            <a:t>2022</a:t>
          </a:r>
        </a:p>
        <a:p>
          <a:r>
            <a:rPr lang="pt-BR" sz="1100" dirty="0"/>
            <a:t>Elaboração dos Planos Macrorregionais.</a:t>
          </a:r>
        </a:p>
        <a:p>
          <a:endParaRPr lang="pt-BR" sz="1100" dirty="0"/>
        </a:p>
        <a:p>
          <a:r>
            <a:rPr lang="pt-BR" sz="1100" dirty="0"/>
            <a:t>Resolução n°239, definição das atribuições do Comitê Gestor Macrorregional da RAS (CGMRAS)</a:t>
          </a:r>
        </a:p>
      </dgm:t>
    </dgm:pt>
    <dgm:pt modelId="{69DE4DD3-CB45-44E4-ABA2-28DFFA5B9C5E}" type="parTrans" cxnId="{147D1FCA-5F2E-4206-B8A7-CD62FC8610DC}">
      <dgm:prSet/>
      <dgm:spPr/>
      <dgm:t>
        <a:bodyPr/>
        <a:lstStyle/>
        <a:p>
          <a:endParaRPr lang="pt-BR" sz="1100"/>
        </a:p>
      </dgm:t>
    </dgm:pt>
    <dgm:pt modelId="{607926C2-2C33-42A1-8488-77D957180BA9}" type="sibTrans" cxnId="{147D1FCA-5F2E-4206-B8A7-CD62FC8610DC}">
      <dgm:prSet/>
      <dgm:spPr/>
      <dgm:t>
        <a:bodyPr/>
        <a:lstStyle/>
        <a:p>
          <a:endParaRPr lang="pt-BR" sz="1100"/>
        </a:p>
      </dgm:t>
    </dgm:pt>
    <dgm:pt modelId="{29B5D9F3-DE2E-4718-B076-F6E990F72D78}">
      <dgm:prSet phldrT="[Texto]" custT="1"/>
      <dgm:spPr/>
      <dgm:t>
        <a:bodyPr/>
        <a:lstStyle/>
        <a:p>
          <a:r>
            <a:rPr lang="pt-BR" sz="1100" b="1" dirty="0">
              <a:solidFill>
                <a:srgbClr val="002060"/>
              </a:solidFill>
            </a:rPr>
            <a:t>2023</a:t>
          </a:r>
        </a:p>
        <a:p>
          <a:r>
            <a:rPr lang="pt-BR" sz="1100" dirty="0"/>
            <a:t>Atualização da composição do CGMRAS;</a:t>
          </a:r>
        </a:p>
        <a:p>
          <a:r>
            <a:rPr lang="pt-BR" sz="1100" dirty="0"/>
            <a:t>
Instituição do grupo da revisão da PPI;</a:t>
          </a:r>
        </a:p>
        <a:p>
          <a:r>
            <a:rPr lang="pt-BR" sz="1100" dirty="0"/>
            <a:t>
Instituição dos grupos operacionais de revisão dos </a:t>
          </a:r>
          <a:r>
            <a:rPr lang="pt-BR" sz="1100" dirty="0" err="1"/>
            <a:t>PAR’s</a:t>
          </a:r>
          <a:r>
            <a:rPr lang="pt-BR" sz="1100" dirty="0"/>
            <a:t>.</a:t>
          </a:r>
        </a:p>
      </dgm:t>
    </dgm:pt>
    <dgm:pt modelId="{700813E2-0800-463E-8F74-1445856E034C}" type="parTrans" cxnId="{AF721220-D6F0-4BC9-A950-5F41020D5C8B}">
      <dgm:prSet/>
      <dgm:spPr/>
      <dgm:t>
        <a:bodyPr/>
        <a:lstStyle/>
        <a:p>
          <a:endParaRPr lang="pt-BR"/>
        </a:p>
      </dgm:t>
    </dgm:pt>
    <dgm:pt modelId="{FAB64C18-DF77-474E-BDB3-24FB46368DB2}" type="sibTrans" cxnId="{AF721220-D6F0-4BC9-A950-5F41020D5C8B}">
      <dgm:prSet/>
      <dgm:spPr/>
      <dgm:t>
        <a:bodyPr/>
        <a:lstStyle/>
        <a:p>
          <a:endParaRPr lang="pt-BR"/>
        </a:p>
      </dgm:t>
    </dgm:pt>
    <dgm:pt modelId="{B3D5F72E-238F-40F8-B319-E923087D0DA5}" type="pres">
      <dgm:prSet presAssocID="{313F6D04-6893-4DE4-946C-5B5BFC514537}" presName="Name0" presStyleCnt="0">
        <dgm:presLayoutVars>
          <dgm:dir/>
          <dgm:resizeHandles val="exact"/>
        </dgm:presLayoutVars>
      </dgm:prSet>
      <dgm:spPr/>
    </dgm:pt>
    <dgm:pt modelId="{7FC653C7-78A1-4C17-A670-BAA339BA37F8}" type="pres">
      <dgm:prSet presAssocID="{313F6D04-6893-4DE4-946C-5B5BFC514537}" presName="arrow" presStyleLbl="bgShp" presStyleIdx="0" presStyleCnt="1"/>
      <dgm:spPr/>
    </dgm:pt>
    <dgm:pt modelId="{61C9A2DE-CCCB-4641-910E-28DE1134AB7D}" type="pres">
      <dgm:prSet presAssocID="{313F6D04-6893-4DE4-946C-5B5BFC514537}" presName="points" presStyleCnt="0"/>
      <dgm:spPr/>
    </dgm:pt>
    <dgm:pt modelId="{02F4E34E-0194-4733-81BB-D1BA8916C710}" type="pres">
      <dgm:prSet presAssocID="{690B1986-DECE-4F9E-9D65-1B25B8AA45CD}" presName="compositeA" presStyleCnt="0"/>
      <dgm:spPr/>
    </dgm:pt>
    <dgm:pt modelId="{EBAEF843-5ADE-4A25-A4A7-3071A37CC0B1}" type="pres">
      <dgm:prSet presAssocID="{690B1986-DECE-4F9E-9D65-1B25B8AA45CD}" presName="textA" presStyleLbl="revTx" presStyleIdx="0" presStyleCnt="6">
        <dgm:presLayoutVars>
          <dgm:bulletEnabled val="1"/>
        </dgm:presLayoutVars>
      </dgm:prSet>
      <dgm:spPr/>
    </dgm:pt>
    <dgm:pt modelId="{095191D2-57E2-4AF2-A99C-C2938C788B4C}" type="pres">
      <dgm:prSet presAssocID="{690B1986-DECE-4F9E-9D65-1B25B8AA45CD}" presName="circleA" presStyleLbl="node1" presStyleIdx="0" presStyleCnt="6"/>
      <dgm:spPr/>
    </dgm:pt>
    <dgm:pt modelId="{9EEA348D-5803-4E68-8E3C-044FB17800E9}" type="pres">
      <dgm:prSet presAssocID="{690B1986-DECE-4F9E-9D65-1B25B8AA45CD}" presName="spaceA" presStyleCnt="0"/>
      <dgm:spPr/>
    </dgm:pt>
    <dgm:pt modelId="{F7F76179-E7A2-4CFF-B720-BF6D9B51A6E9}" type="pres">
      <dgm:prSet presAssocID="{D99D2880-D64F-4ED5-9EF8-6879F044EEFA}" presName="space" presStyleCnt="0"/>
      <dgm:spPr/>
    </dgm:pt>
    <dgm:pt modelId="{B9EDF0AE-93FB-475D-BBBE-344C310923B9}" type="pres">
      <dgm:prSet presAssocID="{16C4ABD4-F62A-4BDE-8E62-1E2A5703C774}" presName="compositeB" presStyleCnt="0"/>
      <dgm:spPr/>
    </dgm:pt>
    <dgm:pt modelId="{9E431CD6-7BAF-4FBD-9023-868575C2036B}" type="pres">
      <dgm:prSet presAssocID="{16C4ABD4-F62A-4BDE-8E62-1E2A5703C774}" presName="textB" presStyleLbl="revTx" presStyleIdx="1" presStyleCnt="6">
        <dgm:presLayoutVars>
          <dgm:bulletEnabled val="1"/>
        </dgm:presLayoutVars>
      </dgm:prSet>
      <dgm:spPr/>
    </dgm:pt>
    <dgm:pt modelId="{9B86E765-B6D7-4B9E-83E8-D9FC072B59F5}" type="pres">
      <dgm:prSet presAssocID="{16C4ABD4-F62A-4BDE-8E62-1E2A5703C774}" presName="circleB" presStyleLbl="node1" presStyleIdx="1" presStyleCnt="6"/>
      <dgm:spPr/>
    </dgm:pt>
    <dgm:pt modelId="{C2D45B60-5A67-4B42-B6B0-A4C8E792C384}" type="pres">
      <dgm:prSet presAssocID="{16C4ABD4-F62A-4BDE-8E62-1E2A5703C774}" presName="spaceB" presStyleCnt="0"/>
      <dgm:spPr/>
    </dgm:pt>
    <dgm:pt modelId="{3C2A4195-3E04-4B89-B44A-B75F24385065}" type="pres">
      <dgm:prSet presAssocID="{ACBEBA7D-BDC1-4A5B-B3BB-2436D57E17E1}" presName="space" presStyleCnt="0"/>
      <dgm:spPr/>
    </dgm:pt>
    <dgm:pt modelId="{3C061E1F-6CCA-4314-927D-1DF794EF4AB0}" type="pres">
      <dgm:prSet presAssocID="{811231F1-64F0-4299-B3DA-F68F850A9DA5}" presName="compositeA" presStyleCnt="0"/>
      <dgm:spPr/>
    </dgm:pt>
    <dgm:pt modelId="{8A1F251A-1C53-4EC9-BA09-6E73B3F48699}" type="pres">
      <dgm:prSet presAssocID="{811231F1-64F0-4299-B3DA-F68F850A9DA5}" presName="textA" presStyleLbl="revTx" presStyleIdx="2" presStyleCnt="6" custScaleX="192810">
        <dgm:presLayoutVars>
          <dgm:bulletEnabled val="1"/>
        </dgm:presLayoutVars>
      </dgm:prSet>
      <dgm:spPr/>
    </dgm:pt>
    <dgm:pt modelId="{8245C49C-C3E3-4DF1-806F-AE6AFBF84102}" type="pres">
      <dgm:prSet presAssocID="{811231F1-64F0-4299-B3DA-F68F850A9DA5}" presName="circleA" presStyleLbl="node1" presStyleIdx="2" presStyleCnt="6"/>
      <dgm:spPr/>
    </dgm:pt>
    <dgm:pt modelId="{F895F890-C7FA-4067-A954-DF6BD33ADA37}" type="pres">
      <dgm:prSet presAssocID="{811231F1-64F0-4299-B3DA-F68F850A9DA5}" presName="spaceA" presStyleCnt="0"/>
      <dgm:spPr/>
    </dgm:pt>
    <dgm:pt modelId="{B4C04A3D-5FD4-4A9A-99B5-FA21FA99CD9F}" type="pres">
      <dgm:prSet presAssocID="{EAF4574A-616C-4D49-BA37-908D68270469}" presName="space" presStyleCnt="0"/>
      <dgm:spPr/>
    </dgm:pt>
    <dgm:pt modelId="{AB5E5AF8-6C0C-49AB-AE2A-8FB69A17F296}" type="pres">
      <dgm:prSet presAssocID="{34DA65E0-490C-4AC6-9621-2F9947367794}" presName="compositeB" presStyleCnt="0"/>
      <dgm:spPr/>
    </dgm:pt>
    <dgm:pt modelId="{A86D876A-B09F-4339-ADE2-CD70DFDD3194}" type="pres">
      <dgm:prSet presAssocID="{34DA65E0-490C-4AC6-9621-2F9947367794}" presName="textB" presStyleLbl="revTx" presStyleIdx="3" presStyleCnt="6" custScaleX="153527">
        <dgm:presLayoutVars>
          <dgm:bulletEnabled val="1"/>
        </dgm:presLayoutVars>
      </dgm:prSet>
      <dgm:spPr/>
    </dgm:pt>
    <dgm:pt modelId="{3FD799BE-7595-41BB-AD4E-FFBABFD0F88A}" type="pres">
      <dgm:prSet presAssocID="{34DA65E0-490C-4AC6-9621-2F9947367794}" presName="circleB" presStyleLbl="node1" presStyleIdx="3" presStyleCnt="6"/>
      <dgm:spPr/>
    </dgm:pt>
    <dgm:pt modelId="{230484DC-38FA-4896-A059-057ACB63F304}" type="pres">
      <dgm:prSet presAssocID="{34DA65E0-490C-4AC6-9621-2F9947367794}" presName="spaceB" presStyleCnt="0"/>
      <dgm:spPr/>
    </dgm:pt>
    <dgm:pt modelId="{1DF095FC-D2A9-4A15-B771-4147903003FD}" type="pres">
      <dgm:prSet presAssocID="{160ECF94-77CF-4DBA-8610-1EB748A2B820}" presName="space" presStyleCnt="0"/>
      <dgm:spPr/>
    </dgm:pt>
    <dgm:pt modelId="{7B25EEEF-A5D3-4A5A-92FC-5647198144A1}" type="pres">
      <dgm:prSet presAssocID="{9B37AAFC-2415-4B3F-8A2C-B8D6DA7EACD4}" presName="compositeA" presStyleCnt="0"/>
      <dgm:spPr/>
    </dgm:pt>
    <dgm:pt modelId="{115CBC63-DED2-416A-9211-EE56BF38E411}" type="pres">
      <dgm:prSet presAssocID="{9B37AAFC-2415-4B3F-8A2C-B8D6DA7EACD4}" presName="textA" presStyleLbl="revTx" presStyleIdx="4" presStyleCnt="6">
        <dgm:presLayoutVars>
          <dgm:bulletEnabled val="1"/>
        </dgm:presLayoutVars>
      </dgm:prSet>
      <dgm:spPr/>
    </dgm:pt>
    <dgm:pt modelId="{E61065DF-5E3C-4A00-A731-AB06E52567D2}" type="pres">
      <dgm:prSet presAssocID="{9B37AAFC-2415-4B3F-8A2C-B8D6DA7EACD4}" presName="circleA" presStyleLbl="node1" presStyleIdx="4" presStyleCnt="6"/>
      <dgm:spPr/>
    </dgm:pt>
    <dgm:pt modelId="{BE5E07B8-E6D1-403A-85B8-7178BE5FA6E1}" type="pres">
      <dgm:prSet presAssocID="{9B37AAFC-2415-4B3F-8A2C-B8D6DA7EACD4}" presName="spaceA" presStyleCnt="0"/>
      <dgm:spPr/>
    </dgm:pt>
    <dgm:pt modelId="{4EE44A86-2A12-4E10-BE14-F45A9FC814EA}" type="pres">
      <dgm:prSet presAssocID="{607926C2-2C33-42A1-8488-77D957180BA9}" presName="space" presStyleCnt="0"/>
      <dgm:spPr/>
    </dgm:pt>
    <dgm:pt modelId="{D9FF4CFC-7651-4BB8-B7E6-DB41B107E371}" type="pres">
      <dgm:prSet presAssocID="{29B5D9F3-DE2E-4718-B076-F6E990F72D78}" presName="compositeB" presStyleCnt="0"/>
      <dgm:spPr/>
    </dgm:pt>
    <dgm:pt modelId="{469B80AC-5B9B-478F-A1FC-342D43753164}" type="pres">
      <dgm:prSet presAssocID="{29B5D9F3-DE2E-4718-B076-F6E990F72D78}" presName="textB" presStyleLbl="revTx" presStyleIdx="5" presStyleCnt="6">
        <dgm:presLayoutVars>
          <dgm:bulletEnabled val="1"/>
        </dgm:presLayoutVars>
      </dgm:prSet>
      <dgm:spPr/>
    </dgm:pt>
    <dgm:pt modelId="{A05877A1-407E-4ADE-873A-7B8D26FCEF80}" type="pres">
      <dgm:prSet presAssocID="{29B5D9F3-DE2E-4718-B076-F6E990F72D78}" presName="circleB" presStyleLbl="node1" presStyleIdx="5" presStyleCnt="6"/>
      <dgm:spPr/>
    </dgm:pt>
    <dgm:pt modelId="{2F72D98F-4C54-43F8-A31A-D8E54E59EB3D}" type="pres">
      <dgm:prSet presAssocID="{29B5D9F3-DE2E-4718-B076-F6E990F72D78}" presName="spaceB" presStyleCnt="0"/>
      <dgm:spPr/>
    </dgm:pt>
  </dgm:ptLst>
  <dgm:cxnLst>
    <dgm:cxn modelId="{081DE007-030F-4C1D-A884-B57C664840B3}" type="presOf" srcId="{811231F1-64F0-4299-B3DA-F68F850A9DA5}" destId="{8A1F251A-1C53-4EC9-BA09-6E73B3F48699}" srcOrd="0" destOrd="0" presId="urn:microsoft.com/office/officeart/2005/8/layout/hProcess11"/>
    <dgm:cxn modelId="{2A0D0E0D-BB08-4B23-A31F-1D171284E293}" srcId="{313F6D04-6893-4DE4-946C-5B5BFC514537}" destId="{16C4ABD4-F62A-4BDE-8E62-1E2A5703C774}" srcOrd="1" destOrd="0" parTransId="{6712703A-7CEB-4ECC-9CAB-927622CF065D}" sibTransId="{ACBEBA7D-BDC1-4A5B-B3BB-2436D57E17E1}"/>
    <dgm:cxn modelId="{41736A0D-257B-451D-A4C5-F25DAB6FD95E}" type="presOf" srcId="{16C4ABD4-F62A-4BDE-8E62-1E2A5703C774}" destId="{9E431CD6-7BAF-4FBD-9023-868575C2036B}" srcOrd="0" destOrd="0" presId="urn:microsoft.com/office/officeart/2005/8/layout/hProcess11"/>
    <dgm:cxn modelId="{AF721220-D6F0-4BC9-A950-5F41020D5C8B}" srcId="{313F6D04-6893-4DE4-946C-5B5BFC514537}" destId="{29B5D9F3-DE2E-4718-B076-F6E990F72D78}" srcOrd="5" destOrd="0" parTransId="{700813E2-0800-463E-8F74-1445856E034C}" sibTransId="{FAB64C18-DF77-474E-BDB3-24FB46368DB2}"/>
    <dgm:cxn modelId="{D1B64B3C-D71F-459A-8F1C-194314682B41}" type="presOf" srcId="{29B5D9F3-DE2E-4718-B076-F6E990F72D78}" destId="{469B80AC-5B9B-478F-A1FC-342D43753164}" srcOrd="0" destOrd="0" presId="urn:microsoft.com/office/officeart/2005/8/layout/hProcess11"/>
    <dgm:cxn modelId="{3CEDE25B-F878-46AC-ABE7-89B84AE209EF}" srcId="{313F6D04-6893-4DE4-946C-5B5BFC514537}" destId="{811231F1-64F0-4299-B3DA-F68F850A9DA5}" srcOrd="2" destOrd="0" parTransId="{292921B4-B184-41F4-9FB5-7D27509048F6}" sibTransId="{EAF4574A-616C-4D49-BA37-908D68270469}"/>
    <dgm:cxn modelId="{1B434E78-8435-46B4-900F-8ABDBBA62E12}" type="presOf" srcId="{690B1986-DECE-4F9E-9D65-1B25B8AA45CD}" destId="{EBAEF843-5ADE-4A25-A4A7-3071A37CC0B1}" srcOrd="0" destOrd="0" presId="urn:microsoft.com/office/officeart/2005/8/layout/hProcess11"/>
    <dgm:cxn modelId="{91957885-D1B0-40DB-A07E-6F2ABCCF1479}" srcId="{313F6D04-6893-4DE4-946C-5B5BFC514537}" destId="{690B1986-DECE-4F9E-9D65-1B25B8AA45CD}" srcOrd="0" destOrd="0" parTransId="{1736B3CA-86B3-4157-8B3A-2500A39CE632}" sibTransId="{D99D2880-D64F-4ED5-9EF8-6879F044EEFA}"/>
    <dgm:cxn modelId="{859AE199-749C-404B-96A9-3487B2D6D4DA}" srcId="{313F6D04-6893-4DE4-946C-5B5BFC514537}" destId="{34DA65E0-490C-4AC6-9621-2F9947367794}" srcOrd="3" destOrd="0" parTransId="{113D7760-7037-4CC1-82E2-C75AE25ACC28}" sibTransId="{160ECF94-77CF-4DBA-8610-1EB748A2B820}"/>
    <dgm:cxn modelId="{0AC465B6-3F79-4CCF-9360-47CD2509C812}" type="presOf" srcId="{9B37AAFC-2415-4B3F-8A2C-B8D6DA7EACD4}" destId="{115CBC63-DED2-416A-9211-EE56BF38E411}" srcOrd="0" destOrd="0" presId="urn:microsoft.com/office/officeart/2005/8/layout/hProcess11"/>
    <dgm:cxn modelId="{147D1FCA-5F2E-4206-B8A7-CD62FC8610DC}" srcId="{313F6D04-6893-4DE4-946C-5B5BFC514537}" destId="{9B37AAFC-2415-4B3F-8A2C-B8D6DA7EACD4}" srcOrd="4" destOrd="0" parTransId="{69DE4DD3-CB45-44E4-ABA2-28DFFA5B9C5E}" sibTransId="{607926C2-2C33-42A1-8488-77D957180BA9}"/>
    <dgm:cxn modelId="{3BE3B4E2-86A1-4978-A349-BD7623318EEF}" type="presOf" srcId="{34DA65E0-490C-4AC6-9621-2F9947367794}" destId="{A86D876A-B09F-4339-ADE2-CD70DFDD3194}" srcOrd="0" destOrd="0" presId="urn:microsoft.com/office/officeart/2005/8/layout/hProcess11"/>
    <dgm:cxn modelId="{318169F1-BA0B-4F81-9F17-5A4C1BB3D928}" type="presOf" srcId="{313F6D04-6893-4DE4-946C-5B5BFC514537}" destId="{B3D5F72E-238F-40F8-B319-E923087D0DA5}" srcOrd="0" destOrd="0" presId="urn:microsoft.com/office/officeart/2005/8/layout/hProcess11"/>
    <dgm:cxn modelId="{53051619-0B7C-4566-882E-9E722D56C962}" type="presParOf" srcId="{B3D5F72E-238F-40F8-B319-E923087D0DA5}" destId="{7FC653C7-78A1-4C17-A670-BAA339BA37F8}" srcOrd="0" destOrd="0" presId="urn:microsoft.com/office/officeart/2005/8/layout/hProcess11"/>
    <dgm:cxn modelId="{D9443D49-F7FE-40A9-84D9-B0EC7FD65715}" type="presParOf" srcId="{B3D5F72E-238F-40F8-B319-E923087D0DA5}" destId="{61C9A2DE-CCCB-4641-910E-28DE1134AB7D}" srcOrd="1" destOrd="0" presId="urn:microsoft.com/office/officeart/2005/8/layout/hProcess11"/>
    <dgm:cxn modelId="{6B70D3DE-0649-4D99-9523-A5B81C7A6A51}" type="presParOf" srcId="{61C9A2DE-CCCB-4641-910E-28DE1134AB7D}" destId="{02F4E34E-0194-4733-81BB-D1BA8916C710}" srcOrd="0" destOrd="0" presId="urn:microsoft.com/office/officeart/2005/8/layout/hProcess11"/>
    <dgm:cxn modelId="{FEE30712-F010-4862-B7EF-A19F7F760B59}" type="presParOf" srcId="{02F4E34E-0194-4733-81BB-D1BA8916C710}" destId="{EBAEF843-5ADE-4A25-A4A7-3071A37CC0B1}" srcOrd="0" destOrd="0" presId="urn:microsoft.com/office/officeart/2005/8/layout/hProcess11"/>
    <dgm:cxn modelId="{CE4CD0A1-BFB1-4F80-AC6C-362B914B0A2C}" type="presParOf" srcId="{02F4E34E-0194-4733-81BB-D1BA8916C710}" destId="{095191D2-57E2-4AF2-A99C-C2938C788B4C}" srcOrd="1" destOrd="0" presId="urn:microsoft.com/office/officeart/2005/8/layout/hProcess11"/>
    <dgm:cxn modelId="{D53E31C5-ADE1-4229-9685-40CCE67854DF}" type="presParOf" srcId="{02F4E34E-0194-4733-81BB-D1BA8916C710}" destId="{9EEA348D-5803-4E68-8E3C-044FB17800E9}" srcOrd="2" destOrd="0" presId="urn:microsoft.com/office/officeart/2005/8/layout/hProcess11"/>
    <dgm:cxn modelId="{04293215-289C-4F3D-849F-FCA116EBBD10}" type="presParOf" srcId="{61C9A2DE-CCCB-4641-910E-28DE1134AB7D}" destId="{F7F76179-E7A2-4CFF-B720-BF6D9B51A6E9}" srcOrd="1" destOrd="0" presId="urn:microsoft.com/office/officeart/2005/8/layout/hProcess11"/>
    <dgm:cxn modelId="{EF5552B3-2486-48FE-9E1E-38EE6515342B}" type="presParOf" srcId="{61C9A2DE-CCCB-4641-910E-28DE1134AB7D}" destId="{B9EDF0AE-93FB-475D-BBBE-344C310923B9}" srcOrd="2" destOrd="0" presId="urn:microsoft.com/office/officeart/2005/8/layout/hProcess11"/>
    <dgm:cxn modelId="{6E901D0A-D830-4218-945C-14022C84826C}" type="presParOf" srcId="{B9EDF0AE-93FB-475D-BBBE-344C310923B9}" destId="{9E431CD6-7BAF-4FBD-9023-868575C2036B}" srcOrd="0" destOrd="0" presId="urn:microsoft.com/office/officeart/2005/8/layout/hProcess11"/>
    <dgm:cxn modelId="{F3DA1B33-B4F5-429F-9CC0-5F4F96968F91}" type="presParOf" srcId="{B9EDF0AE-93FB-475D-BBBE-344C310923B9}" destId="{9B86E765-B6D7-4B9E-83E8-D9FC072B59F5}" srcOrd="1" destOrd="0" presId="urn:microsoft.com/office/officeart/2005/8/layout/hProcess11"/>
    <dgm:cxn modelId="{DCB06B0F-2934-4909-B116-DD7DF6D80710}" type="presParOf" srcId="{B9EDF0AE-93FB-475D-BBBE-344C310923B9}" destId="{C2D45B60-5A67-4B42-B6B0-A4C8E792C384}" srcOrd="2" destOrd="0" presId="urn:microsoft.com/office/officeart/2005/8/layout/hProcess11"/>
    <dgm:cxn modelId="{52EDE376-3846-4FB0-95D5-DB03E5BB98C8}" type="presParOf" srcId="{61C9A2DE-CCCB-4641-910E-28DE1134AB7D}" destId="{3C2A4195-3E04-4B89-B44A-B75F24385065}" srcOrd="3" destOrd="0" presId="urn:microsoft.com/office/officeart/2005/8/layout/hProcess11"/>
    <dgm:cxn modelId="{1023129F-198C-4B7E-9C37-4DA39019845D}" type="presParOf" srcId="{61C9A2DE-CCCB-4641-910E-28DE1134AB7D}" destId="{3C061E1F-6CCA-4314-927D-1DF794EF4AB0}" srcOrd="4" destOrd="0" presId="urn:microsoft.com/office/officeart/2005/8/layout/hProcess11"/>
    <dgm:cxn modelId="{9A596264-C799-4001-9B61-6CB0784A3B15}" type="presParOf" srcId="{3C061E1F-6CCA-4314-927D-1DF794EF4AB0}" destId="{8A1F251A-1C53-4EC9-BA09-6E73B3F48699}" srcOrd="0" destOrd="0" presId="urn:microsoft.com/office/officeart/2005/8/layout/hProcess11"/>
    <dgm:cxn modelId="{17D89FAA-F0FF-42B1-B0BB-D7AB1B5A5E81}" type="presParOf" srcId="{3C061E1F-6CCA-4314-927D-1DF794EF4AB0}" destId="{8245C49C-C3E3-4DF1-806F-AE6AFBF84102}" srcOrd="1" destOrd="0" presId="urn:microsoft.com/office/officeart/2005/8/layout/hProcess11"/>
    <dgm:cxn modelId="{61030646-CA31-439A-8E49-3FC617B23275}" type="presParOf" srcId="{3C061E1F-6CCA-4314-927D-1DF794EF4AB0}" destId="{F895F890-C7FA-4067-A954-DF6BD33ADA37}" srcOrd="2" destOrd="0" presId="urn:microsoft.com/office/officeart/2005/8/layout/hProcess11"/>
    <dgm:cxn modelId="{80C90721-64FF-4CB5-A628-C1053F1EED12}" type="presParOf" srcId="{61C9A2DE-CCCB-4641-910E-28DE1134AB7D}" destId="{B4C04A3D-5FD4-4A9A-99B5-FA21FA99CD9F}" srcOrd="5" destOrd="0" presId="urn:microsoft.com/office/officeart/2005/8/layout/hProcess11"/>
    <dgm:cxn modelId="{722FD931-F54E-4B23-8ECA-2EBF12C316B6}" type="presParOf" srcId="{61C9A2DE-CCCB-4641-910E-28DE1134AB7D}" destId="{AB5E5AF8-6C0C-49AB-AE2A-8FB69A17F296}" srcOrd="6" destOrd="0" presId="urn:microsoft.com/office/officeart/2005/8/layout/hProcess11"/>
    <dgm:cxn modelId="{C160B678-3190-492D-95A2-29DF9AE44A27}" type="presParOf" srcId="{AB5E5AF8-6C0C-49AB-AE2A-8FB69A17F296}" destId="{A86D876A-B09F-4339-ADE2-CD70DFDD3194}" srcOrd="0" destOrd="0" presId="urn:microsoft.com/office/officeart/2005/8/layout/hProcess11"/>
    <dgm:cxn modelId="{6CF126F2-1375-4051-923D-0B0BCA06AFB4}" type="presParOf" srcId="{AB5E5AF8-6C0C-49AB-AE2A-8FB69A17F296}" destId="{3FD799BE-7595-41BB-AD4E-FFBABFD0F88A}" srcOrd="1" destOrd="0" presId="urn:microsoft.com/office/officeart/2005/8/layout/hProcess11"/>
    <dgm:cxn modelId="{236EB14D-E600-4A1A-BCE1-B471F18DB26F}" type="presParOf" srcId="{AB5E5AF8-6C0C-49AB-AE2A-8FB69A17F296}" destId="{230484DC-38FA-4896-A059-057ACB63F304}" srcOrd="2" destOrd="0" presId="urn:microsoft.com/office/officeart/2005/8/layout/hProcess11"/>
    <dgm:cxn modelId="{33077565-8F50-4EC3-9CD0-3F3458B44D21}" type="presParOf" srcId="{61C9A2DE-CCCB-4641-910E-28DE1134AB7D}" destId="{1DF095FC-D2A9-4A15-B771-4147903003FD}" srcOrd="7" destOrd="0" presId="urn:microsoft.com/office/officeart/2005/8/layout/hProcess11"/>
    <dgm:cxn modelId="{B2E626D3-7BE3-47AD-815C-6F8959F9EB1B}" type="presParOf" srcId="{61C9A2DE-CCCB-4641-910E-28DE1134AB7D}" destId="{7B25EEEF-A5D3-4A5A-92FC-5647198144A1}" srcOrd="8" destOrd="0" presId="urn:microsoft.com/office/officeart/2005/8/layout/hProcess11"/>
    <dgm:cxn modelId="{A7945C01-55A4-4675-8963-055B7C792211}" type="presParOf" srcId="{7B25EEEF-A5D3-4A5A-92FC-5647198144A1}" destId="{115CBC63-DED2-416A-9211-EE56BF38E411}" srcOrd="0" destOrd="0" presId="urn:microsoft.com/office/officeart/2005/8/layout/hProcess11"/>
    <dgm:cxn modelId="{DB84CCA9-F47C-4D61-978F-7E6C1F9E87A2}" type="presParOf" srcId="{7B25EEEF-A5D3-4A5A-92FC-5647198144A1}" destId="{E61065DF-5E3C-4A00-A731-AB06E52567D2}" srcOrd="1" destOrd="0" presId="urn:microsoft.com/office/officeart/2005/8/layout/hProcess11"/>
    <dgm:cxn modelId="{CEFE14FC-2822-4E39-9225-8DC2D75C858B}" type="presParOf" srcId="{7B25EEEF-A5D3-4A5A-92FC-5647198144A1}" destId="{BE5E07B8-E6D1-403A-85B8-7178BE5FA6E1}" srcOrd="2" destOrd="0" presId="urn:microsoft.com/office/officeart/2005/8/layout/hProcess11"/>
    <dgm:cxn modelId="{71D0A0E3-07C5-4BCF-92B0-2D106CE18FC5}" type="presParOf" srcId="{61C9A2DE-CCCB-4641-910E-28DE1134AB7D}" destId="{4EE44A86-2A12-4E10-BE14-F45A9FC814EA}" srcOrd="9" destOrd="0" presId="urn:microsoft.com/office/officeart/2005/8/layout/hProcess11"/>
    <dgm:cxn modelId="{7E4C6E46-E265-4594-9158-94A1FB54BC98}" type="presParOf" srcId="{61C9A2DE-CCCB-4641-910E-28DE1134AB7D}" destId="{D9FF4CFC-7651-4BB8-B7E6-DB41B107E371}" srcOrd="10" destOrd="0" presId="urn:microsoft.com/office/officeart/2005/8/layout/hProcess11"/>
    <dgm:cxn modelId="{2E23CC82-DEB7-4BBA-82ED-56BB4C796C7D}" type="presParOf" srcId="{D9FF4CFC-7651-4BB8-B7E6-DB41B107E371}" destId="{469B80AC-5B9B-478F-A1FC-342D43753164}" srcOrd="0" destOrd="0" presId="urn:microsoft.com/office/officeart/2005/8/layout/hProcess11"/>
    <dgm:cxn modelId="{FB9B04EB-64C5-4BB4-B44D-74B5D0399BE3}" type="presParOf" srcId="{D9FF4CFC-7651-4BB8-B7E6-DB41B107E371}" destId="{A05877A1-407E-4ADE-873A-7B8D26FCEF80}" srcOrd="1" destOrd="0" presId="urn:microsoft.com/office/officeart/2005/8/layout/hProcess11"/>
    <dgm:cxn modelId="{640BBC97-BA1C-4C19-B41E-694EED256416}" type="presParOf" srcId="{D9FF4CFC-7651-4BB8-B7E6-DB41B107E371}" destId="{2F72D98F-4C54-43F8-A31A-D8E54E59EB3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B135DC-DEE6-48C0-9F39-BA84BB362F7B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C2B7D34C-2E69-4919-B727-8B26AF9051D1}">
      <dgm:prSet phldrT="[Texto]"/>
      <dgm:spPr/>
      <dgm:t>
        <a:bodyPr/>
        <a:lstStyle/>
        <a:p>
          <a:r>
            <a:rPr lang="pt-BR" b="1" dirty="0">
              <a:solidFill>
                <a:srgbClr val="002060"/>
              </a:solidFill>
            </a:rPr>
            <a:t>Alinhamento Conceitual entre os entes em Goiás</a:t>
          </a:r>
        </a:p>
      </dgm:t>
    </dgm:pt>
    <dgm:pt modelId="{5ADA6E60-F834-4D78-BD71-AB0CF7E00F3E}" type="parTrans" cxnId="{89350148-E174-46B9-89C3-0BC77E10BE93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1C8DDB1-3E51-42EC-9086-55B81C4982DA}" type="sibTrans" cxnId="{89350148-E174-46B9-89C3-0BC77E10BE93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41A8E71-DFC8-42C3-8E91-63AD67E8AC34}">
      <dgm:prSet phldrT="[Texto]"/>
      <dgm:spPr/>
      <dgm:t>
        <a:bodyPr/>
        <a:lstStyle/>
        <a:p>
          <a:r>
            <a:rPr lang="pt-BR" dirty="0">
              <a:solidFill>
                <a:srgbClr val="002060"/>
              </a:solidFill>
            </a:rPr>
            <a:t>PRI é uma ferramenta de planejamento para fortalecer a regionalização, definir as prioridades e as responsabilidades dos entes para garantir o acesso e integralidade da atenção dentro de uma macrorregião de saúde em Goiás.</a:t>
          </a:r>
        </a:p>
      </dgm:t>
    </dgm:pt>
    <dgm:pt modelId="{1F116503-0CB2-48EC-9094-9CFEF0830550}" type="parTrans" cxnId="{0EA3DB4F-B224-4249-B837-55372151CD27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FB87053-DFB1-4562-B0B3-F3694B021CC2}" type="sibTrans" cxnId="{0EA3DB4F-B224-4249-B837-55372151CD27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91C0371-FFE0-4AF9-858A-8B30C54FF2A2}">
      <dgm:prSet phldrT="[Texto]"/>
      <dgm:spPr/>
      <dgm:t>
        <a:bodyPr/>
        <a:lstStyle/>
        <a:p>
          <a:r>
            <a:rPr lang="pt-BR" b="1" dirty="0">
              <a:solidFill>
                <a:srgbClr val="002060"/>
              </a:solidFill>
            </a:rPr>
            <a:t>Definição dos Condutores</a:t>
          </a:r>
        </a:p>
      </dgm:t>
    </dgm:pt>
    <dgm:pt modelId="{6DDFBEC8-6B46-48F3-A35D-DECFA9971187}" type="parTrans" cxnId="{77914102-BB33-475E-9F54-97E85F2CD5EC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9524156-9AE5-41EF-8FCE-545B18568AC1}" type="sibTrans" cxnId="{77914102-BB33-475E-9F54-97E85F2CD5EC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DD5155B-DBCE-450D-836A-B3DC72B5BC42}">
      <dgm:prSet phldrT="[Texto]"/>
      <dgm:spPr/>
      <dgm:t>
        <a:bodyPr/>
        <a:lstStyle/>
        <a:p>
          <a:r>
            <a:rPr lang="pt-BR" dirty="0">
              <a:solidFill>
                <a:srgbClr val="002060"/>
              </a:solidFill>
            </a:rPr>
            <a:t>Grupo Condutor Estadual/Tripartite;</a:t>
          </a:r>
        </a:p>
      </dgm:t>
    </dgm:pt>
    <dgm:pt modelId="{75553062-9A19-445C-8945-3EA31CCF38A2}" type="parTrans" cxnId="{356FE633-416A-41DA-A92A-2FBA08581E4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3673AB7C-8872-4404-A729-F5F2E7DABFAF}" type="sibTrans" cxnId="{356FE633-416A-41DA-A92A-2FBA08581E4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D693ACF0-5398-4E55-84C8-E14AC83AF4F3}">
      <dgm:prSet phldrT="[Texto]"/>
      <dgm:spPr/>
      <dgm:t>
        <a:bodyPr/>
        <a:lstStyle/>
        <a:p>
          <a:r>
            <a:rPr lang="pt-BR" dirty="0">
              <a:solidFill>
                <a:srgbClr val="002060"/>
              </a:solidFill>
            </a:rPr>
            <a:t>Grupo Condutor Macrorregional</a:t>
          </a:r>
        </a:p>
      </dgm:t>
    </dgm:pt>
    <dgm:pt modelId="{8FF2CF63-AD0B-4BCF-BABA-6F1BD59D231F}" type="parTrans" cxnId="{CF2E5ED9-EF7B-4F49-AA29-8BFB94CC60EC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61AF383-20D1-4001-80C6-F622B7775515}" type="sibTrans" cxnId="{CF2E5ED9-EF7B-4F49-AA29-8BFB94CC60EC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D540514F-6151-45FD-9EBB-9FE8E4AAD76B}">
      <dgm:prSet phldrT="[Texto]"/>
      <dgm:spPr/>
      <dgm:t>
        <a:bodyPr/>
        <a:lstStyle/>
        <a:p>
          <a:r>
            <a:rPr lang="pt-BR" dirty="0">
              <a:solidFill>
                <a:srgbClr val="002060"/>
              </a:solidFill>
            </a:rPr>
            <a:t>CIB (deliberativo)</a:t>
          </a:r>
        </a:p>
      </dgm:t>
    </dgm:pt>
    <dgm:pt modelId="{1E43E1CC-FD7B-4436-A6DB-F6B808A7970C}" type="parTrans" cxnId="{69984AD2-DCE0-48B0-A9B2-1AD463A564D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14F0EFC-6410-43B5-B998-9CB2C428A79B}" type="sibTrans" cxnId="{69984AD2-DCE0-48B0-A9B2-1AD463A564D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04ACE9C-90C6-4C64-A26E-B30650FF95DB}" type="pres">
      <dgm:prSet presAssocID="{3DB135DC-DEE6-48C0-9F39-BA84BB362F7B}" presName="Name0" presStyleCnt="0">
        <dgm:presLayoutVars>
          <dgm:dir/>
          <dgm:resizeHandles val="exact"/>
        </dgm:presLayoutVars>
      </dgm:prSet>
      <dgm:spPr/>
    </dgm:pt>
    <dgm:pt modelId="{1407B24D-DDD0-45E6-BDD1-1E5592F4B60B}" type="pres">
      <dgm:prSet presAssocID="{C2B7D34C-2E69-4919-B727-8B26AF9051D1}" presName="node" presStyleLbl="node1" presStyleIdx="0" presStyleCnt="2">
        <dgm:presLayoutVars>
          <dgm:bulletEnabled val="1"/>
        </dgm:presLayoutVars>
      </dgm:prSet>
      <dgm:spPr/>
    </dgm:pt>
    <dgm:pt modelId="{1E45CD86-6204-41DA-8AA5-C400FB17C3DE}" type="pres">
      <dgm:prSet presAssocID="{61C8DDB1-3E51-42EC-9086-55B81C4982DA}" presName="sibTrans" presStyleCnt="0"/>
      <dgm:spPr/>
    </dgm:pt>
    <dgm:pt modelId="{DE91D246-CD03-40F2-890C-77CAB798113A}" type="pres">
      <dgm:prSet presAssocID="{691C0371-FFE0-4AF9-858A-8B30C54FF2A2}" presName="node" presStyleLbl="node1" presStyleIdx="1" presStyleCnt="2">
        <dgm:presLayoutVars>
          <dgm:bulletEnabled val="1"/>
        </dgm:presLayoutVars>
      </dgm:prSet>
      <dgm:spPr/>
    </dgm:pt>
  </dgm:ptLst>
  <dgm:cxnLst>
    <dgm:cxn modelId="{77914102-BB33-475E-9F54-97E85F2CD5EC}" srcId="{3DB135DC-DEE6-48C0-9F39-BA84BB362F7B}" destId="{691C0371-FFE0-4AF9-858A-8B30C54FF2A2}" srcOrd="1" destOrd="0" parTransId="{6DDFBEC8-6B46-48F3-A35D-DECFA9971187}" sibTransId="{E9524156-9AE5-41EF-8FCE-545B18568AC1}"/>
    <dgm:cxn modelId="{FFE1492F-FE20-4472-BAAE-2331CF705B21}" type="presOf" srcId="{D693ACF0-5398-4E55-84C8-E14AC83AF4F3}" destId="{DE91D246-CD03-40F2-890C-77CAB798113A}" srcOrd="0" destOrd="2" presId="urn:microsoft.com/office/officeart/2005/8/layout/hList6"/>
    <dgm:cxn modelId="{356FE633-416A-41DA-A92A-2FBA08581E46}" srcId="{691C0371-FFE0-4AF9-858A-8B30C54FF2A2}" destId="{ADD5155B-DBCE-450D-836A-B3DC72B5BC42}" srcOrd="0" destOrd="0" parTransId="{75553062-9A19-445C-8945-3EA31CCF38A2}" sibTransId="{3673AB7C-8872-4404-A729-F5F2E7DABFAF}"/>
    <dgm:cxn modelId="{038DB43A-06D6-4C5C-85B0-C54ACB486EC4}" type="presOf" srcId="{ADD5155B-DBCE-450D-836A-B3DC72B5BC42}" destId="{DE91D246-CD03-40F2-890C-77CAB798113A}" srcOrd="0" destOrd="1" presId="urn:microsoft.com/office/officeart/2005/8/layout/hList6"/>
    <dgm:cxn modelId="{89350148-E174-46B9-89C3-0BC77E10BE93}" srcId="{3DB135DC-DEE6-48C0-9F39-BA84BB362F7B}" destId="{C2B7D34C-2E69-4919-B727-8B26AF9051D1}" srcOrd="0" destOrd="0" parTransId="{5ADA6E60-F834-4D78-BD71-AB0CF7E00F3E}" sibTransId="{61C8DDB1-3E51-42EC-9086-55B81C4982DA}"/>
    <dgm:cxn modelId="{8D36D74A-B4BF-43B8-8F6A-3C9845F1E7DC}" type="presOf" srcId="{C2B7D34C-2E69-4919-B727-8B26AF9051D1}" destId="{1407B24D-DDD0-45E6-BDD1-1E5592F4B60B}" srcOrd="0" destOrd="0" presId="urn:microsoft.com/office/officeart/2005/8/layout/hList6"/>
    <dgm:cxn modelId="{F270356D-EDD4-4E8B-9B9B-AB83FBDEEC1F}" type="presOf" srcId="{3DB135DC-DEE6-48C0-9F39-BA84BB362F7B}" destId="{A04ACE9C-90C6-4C64-A26E-B30650FF95DB}" srcOrd="0" destOrd="0" presId="urn:microsoft.com/office/officeart/2005/8/layout/hList6"/>
    <dgm:cxn modelId="{0EA3DB4F-B224-4249-B837-55372151CD27}" srcId="{C2B7D34C-2E69-4919-B727-8B26AF9051D1}" destId="{041A8E71-DFC8-42C3-8E91-63AD67E8AC34}" srcOrd="0" destOrd="0" parTransId="{1F116503-0CB2-48EC-9094-9CFEF0830550}" sibTransId="{4FB87053-DFB1-4562-B0B3-F3694B021CC2}"/>
    <dgm:cxn modelId="{3B275273-BF28-4757-9224-5AC6DD081E99}" type="presOf" srcId="{691C0371-FFE0-4AF9-858A-8B30C54FF2A2}" destId="{DE91D246-CD03-40F2-890C-77CAB798113A}" srcOrd="0" destOrd="0" presId="urn:microsoft.com/office/officeart/2005/8/layout/hList6"/>
    <dgm:cxn modelId="{B5259F54-179E-4D28-87F7-BEBF42CFB5A2}" type="presOf" srcId="{D540514F-6151-45FD-9EBB-9FE8E4AAD76B}" destId="{DE91D246-CD03-40F2-890C-77CAB798113A}" srcOrd="0" destOrd="3" presId="urn:microsoft.com/office/officeart/2005/8/layout/hList6"/>
    <dgm:cxn modelId="{E598DAB7-C69E-4AE8-B275-9D65E0EF27AB}" type="presOf" srcId="{041A8E71-DFC8-42C3-8E91-63AD67E8AC34}" destId="{1407B24D-DDD0-45E6-BDD1-1E5592F4B60B}" srcOrd="0" destOrd="1" presId="urn:microsoft.com/office/officeart/2005/8/layout/hList6"/>
    <dgm:cxn modelId="{69984AD2-DCE0-48B0-A9B2-1AD463A564DB}" srcId="{691C0371-FFE0-4AF9-858A-8B30C54FF2A2}" destId="{D540514F-6151-45FD-9EBB-9FE8E4AAD76B}" srcOrd="2" destOrd="0" parTransId="{1E43E1CC-FD7B-4436-A6DB-F6B808A7970C}" sibTransId="{614F0EFC-6410-43B5-B998-9CB2C428A79B}"/>
    <dgm:cxn modelId="{CF2E5ED9-EF7B-4F49-AA29-8BFB94CC60EC}" srcId="{691C0371-FFE0-4AF9-858A-8B30C54FF2A2}" destId="{D693ACF0-5398-4E55-84C8-E14AC83AF4F3}" srcOrd="1" destOrd="0" parTransId="{8FF2CF63-AD0B-4BCF-BABA-6F1BD59D231F}" sibTransId="{861AF383-20D1-4001-80C6-F622B7775515}"/>
    <dgm:cxn modelId="{D9DF0F7A-3657-494C-BD2A-3BF43BD6CCC2}" type="presParOf" srcId="{A04ACE9C-90C6-4C64-A26E-B30650FF95DB}" destId="{1407B24D-DDD0-45E6-BDD1-1E5592F4B60B}" srcOrd="0" destOrd="0" presId="urn:microsoft.com/office/officeart/2005/8/layout/hList6"/>
    <dgm:cxn modelId="{93602C9A-B3F6-448C-B11F-30288B680F75}" type="presParOf" srcId="{A04ACE9C-90C6-4C64-A26E-B30650FF95DB}" destId="{1E45CD86-6204-41DA-8AA5-C400FB17C3DE}" srcOrd="1" destOrd="0" presId="urn:microsoft.com/office/officeart/2005/8/layout/hList6"/>
    <dgm:cxn modelId="{EE8ACABB-9004-45B9-BD7C-E3BC6E8170C0}" type="presParOf" srcId="{A04ACE9C-90C6-4C64-A26E-B30650FF95DB}" destId="{DE91D246-CD03-40F2-890C-77CAB798113A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1F6158-D502-4469-BD55-A42C59B0106E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63739FB7-D95D-4EDD-B191-843F1BBBEAE1}">
      <dgm:prSet phldrT="[Texto]" custT="1"/>
      <dgm:spPr/>
      <dgm:t>
        <a:bodyPr/>
        <a:lstStyle/>
        <a:p>
          <a:r>
            <a:rPr lang="pt-BR" sz="1600" b="1" dirty="0">
              <a:solidFill>
                <a:srgbClr val="FFC000"/>
              </a:solidFill>
            </a:rPr>
            <a:t>Seminário para elaboração da Política Estadual de Urgência e Emergência.</a:t>
          </a:r>
        </a:p>
      </dgm:t>
    </dgm:pt>
    <dgm:pt modelId="{7E913983-B767-4083-9F4A-301073A0F94B}" type="parTrans" cxnId="{B0CB2D64-AA30-4888-AC38-54F8C203C486}">
      <dgm:prSet/>
      <dgm:spPr/>
      <dgm:t>
        <a:bodyPr/>
        <a:lstStyle/>
        <a:p>
          <a:endParaRPr lang="pt-BR" sz="1200"/>
        </a:p>
      </dgm:t>
    </dgm:pt>
    <dgm:pt modelId="{BF893EA8-A404-42D3-852C-C06BDF3C766B}" type="sibTrans" cxnId="{B0CB2D64-AA30-4888-AC38-54F8C203C486}">
      <dgm:prSet/>
      <dgm:spPr/>
      <dgm:t>
        <a:bodyPr/>
        <a:lstStyle/>
        <a:p>
          <a:endParaRPr lang="pt-BR" sz="1200"/>
        </a:p>
      </dgm:t>
    </dgm:pt>
    <dgm:pt modelId="{70EF82E9-9B3E-4133-8488-56F022923AE9}">
      <dgm:prSet phldrT="[Texto]" custT="1"/>
      <dgm:spPr/>
      <dgm:t>
        <a:bodyPr/>
        <a:lstStyle/>
        <a:p>
          <a:r>
            <a:rPr lang="pt-BR" sz="1200" b="1" dirty="0"/>
            <a:t>COSEMS|GO</a:t>
          </a:r>
        </a:p>
        <a:p>
          <a:r>
            <a:rPr lang="pt-BR" sz="1200" b="1" dirty="0"/>
            <a:t>SES</a:t>
          </a:r>
        </a:p>
        <a:p>
          <a:r>
            <a:rPr lang="pt-BR" sz="1200" b="1" dirty="0"/>
            <a:t>SEINP</a:t>
          </a:r>
        </a:p>
      </dgm:t>
    </dgm:pt>
    <dgm:pt modelId="{F6199551-3866-46FC-9220-3CA07101B6D3}" type="parTrans" cxnId="{B5C69243-BC39-4493-9050-08ED74E2628A}">
      <dgm:prSet/>
      <dgm:spPr/>
      <dgm:t>
        <a:bodyPr/>
        <a:lstStyle/>
        <a:p>
          <a:endParaRPr lang="pt-BR" sz="1200"/>
        </a:p>
      </dgm:t>
    </dgm:pt>
    <dgm:pt modelId="{72FAABEC-AE6B-4DE7-8901-E78BF9EDE706}" type="sibTrans" cxnId="{B5C69243-BC39-4493-9050-08ED74E2628A}">
      <dgm:prSet/>
      <dgm:spPr/>
      <dgm:t>
        <a:bodyPr/>
        <a:lstStyle/>
        <a:p>
          <a:endParaRPr lang="pt-BR" sz="1200"/>
        </a:p>
      </dgm:t>
    </dgm:pt>
    <dgm:pt modelId="{F15D2BE9-F49B-4055-A6C3-EEB618240947}">
      <dgm:prSet phldrT="[Texto]" custT="1"/>
      <dgm:spPr/>
      <dgm:t>
        <a:bodyPr/>
        <a:lstStyle/>
        <a:p>
          <a:pPr>
            <a:buFont typeface="+mj-lt"/>
            <a:buAutoNum type="arabicPeriod"/>
          </a:pPr>
          <a:r>
            <a:rPr lang="pt-BR" sz="1200" b="1" dirty="0"/>
            <a:t>Retomar conceitos estruturantes para a elaboração da Política Estadual de Urgência e Emergência de Goiás - PEUE/GO;</a:t>
          </a:r>
        </a:p>
        <a:p>
          <a:pPr>
            <a:buFont typeface="+mj-lt"/>
            <a:buAutoNum type="arabicPeriod"/>
          </a:pPr>
          <a:r>
            <a:rPr lang="pt-BR" sz="1200" b="1" dirty="0"/>
            <a:t>Elaborar as diretrizes PEUE/GO;</a:t>
          </a:r>
        </a:p>
        <a:p>
          <a:pPr>
            <a:buFont typeface="+mj-lt"/>
            <a:buAutoNum type="arabicPeriod"/>
          </a:pPr>
          <a:r>
            <a:rPr lang="pt-BR" sz="1200" b="1" dirty="0"/>
            <a:t>Definir metodologia para atualização dos Planos de Ações Macrorregionais e de atualização da RUE.</a:t>
          </a:r>
        </a:p>
      </dgm:t>
    </dgm:pt>
    <dgm:pt modelId="{22C624CA-3B50-4C01-83DF-888AFC35C155}" type="parTrans" cxnId="{177BBC45-1CA9-4899-A2CC-8B1F6477798F}">
      <dgm:prSet/>
      <dgm:spPr/>
      <dgm:t>
        <a:bodyPr/>
        <a:lstStyle/>
        <a:p>
          <a:endParaRPr lang="pt-BR" sz="1200"/>
        </a:p>
      </dgm:t>
    </dgm:pt>
    <dgm:pt modelId="{7EB8EE83-57D7-47A9-A9E7-D79BF923EF0B}" type="sibTrans" cxnId="{177BBC45-1CA9-4899-A2CC-8B1F6477798F}">
      <dgm:prSet/>
      <dgm:spPr/>
      <dgm:t>
        <a:bodyPr/>
        <a:lstStyle/>
        <a:p>
          <a:endParaRPr lang="pt-BR" sz="1200"/>
        </a:p>
      </dgm:t>
    </dgm:pt>
    <dgm:pt modelId="{8BC7A8EF-951F-44D1-89F5-6AEC91549D7D}">
      <dgm:prSet phldrT="[Texto]" custT="1"/>
      <dgm:spPr/>
      <dgm:t>
        <a:bodyPr/>
        <a:lstStyle/>
        <a:p>
          <a:r>
            <a:rPr lang="pt-BR" sz="1200" b="1" dirty="0">
              <a:solidFill>
                <a:srgbClr val="FFC000"/>
              </a:solidFill>
            </a:rPr>
            <a:t>Resultados esperados:</a:t>
          </a:r>
        </a:p>
        <a:p>
          <a:r>
            <a:rPr lang="pt-BR" sz="1200" b="1" dirty="0"/>
            <a:t>Proposta  da RUE.</a:t>
          </a:r>
        </a:p>
        <a:p>
          <a:r>
            <a:rPr lang="pt-BR" sz="1200" b="1" dirty="0"/>
            <a:t>Frentes de trabalho, responsáveis e prazos.</a:t>
          </a:r>
        </a:p>
      </dgm:t>
    </dgm:pt>
    <dgm:pt modelId="{D10BDDEF-EC9C-461B-9DDE-B155F555892E}" type="parTrans" cxnId="{83ED30A3-383B-4682-8BA7-7D73EFC7473B}">
      <dgm:prSet/>
      <dgm:spPr/>
      <dgm:t>
        <a:bodyPr/>
        <a:lstStyle/>
        <a:p>
          <a:endParaRPr lang="pt-BR" sz="1200"/>
        </a:p>
      </dgm:t>
    </dgm:pt>
    <dgm:pt modelId="{A5AC3403-36CC-4BBD-B7D2-D5371B69653D}" type="sibTrans" cxnId="{83ED30A3-383B-4682-8BA7-7D73EFC7473B}">
      <dgm:prSet/>
      <dgm:spPr/>
      <dgm:t>
        <a:bodyPr/>
        <a:lstStyle/>
        <a:p>
          <a:endParaRPr lang="pt-BR" sz="1200"/>
        </a:p>
      </dgm:t>
    </dgm:pt>
    <dgm:pt modelId="{35BC360D-44F6-44B6-966B-60603C9F8B1D}">
      <dgm:prSet phldrT="[Texto]"/>
      <dgm:spPr/>
      <dgm:t>
        <a:bodyPr/>
        <a:lstStyle/>
        <a:p>
          <a:endParaRPr lang="pt-BR" sz="1200" dirty="0"/>
        </a:p>
      </dgm:t>
    </dgm:pt>
    <dgm:pt modelId="{AABD8A11-B773-4F4B-A7A5-DAEC7DD997BA}" type="parTrans" cxnId="{F180C153-EB49-4841-8867-FD3FEF9FAF7E}">
      <dgm:prSet/>
      <dgm:spPr/>
      <dgm:t>
        <a:bodyPr/>
        <a:lstStyle/>
        <a:p>
          <a:endParaRPr lang="pt-BR" sz="1200"/>
        </a:p>
      </dgm:t>
    </dgm:pt>
    <dgm:pt modelId="{29D1BD77-F6BC-4586-AD05-6F1D896DC43A}" type="sibTrans" cxnId="{F180C153-EB49-4841-8867-FD3FEF9FAF7E}">
      <dgm:prSet/>
      <dgm:spPr/>
      <dgm:t>
        <a:bodyPr/>
        <a:lstStyle/>
        <a:p>
          <a:endParaRPr lang="pt-BR" sz="1200"/>
        </a:p>
      </dgm:t>
    </dgm:pt>
    <dgm:pt modelId="{D1DB70D2-8B6D-441E-8D3A-671D7195FA4F}" type="pres">
      <dgm:prSet presAssocID="{841F6158-D502-4469-BD55-A42C59B0106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111C614-1B8C-4129-9241-24E93E335D4A}" type="pres">
      <dgm:prSet presAssocID="{63739FB7-D95D-4EDD-B191-843F1BBBEAE1}" presName="centerShape" presStyleLbl="node0" presStyleIdx="0" presStyleCnt="1" custLinFactNeighborX="-1777" custLinFactNeighborY="-6564"/>
      <dgm:spPr/>
    </dgm:pt>
    <dgm:pt modelId="{20BA0C5E-2541-461D-9BD2-C5AA594D4DEA}" type="pres">
      <dgm:prSet presAssocID="{70EF82E9-9B3E-4133-8488-56F022923AE9}" presName="node" presStyleLbl="node1" presStyleIdx="0" presStyleCnt="3" custScaleX="167029">
        <dgm:presLayoutVars>
          <dgm:bulletEnabled val="1"/>
        </dgm:presLayoutVars>
      </dgm:prSet>
      <dgm:spPr/>
    </dgm:pt>
    <dgm:pt modelId="{66CCF8AF-A4AF-4985-B69B-03DE628CCB83}" type="pres">
      <dgm:prSet presAssocID="{70EF82E9-9B3E-4133-8488-56F022923AE9}" presName="dummy" presStyleCnt="0"/>
      <dgm:spPr/>
    </dgm:pt>
    <dgm:pt modelId="{544B206B-7BD1-4F63-B155-EDCBE589855F}" type="pres">
      <dgm:prSet presAssocID="{72FAABEC-AE6B-4DE7-8901-E78BF9EDE706}" presName="sibTrans" presStyleLbl="sibTrans2D1" presStyleIdx="0" presStyleCnt="3"/>
      <dgm:spPr/>
    </dgm:pt>
    <dgm:pt modelId="{290BF365-2E2E-4C9D-95E3-DD14C5456008}" type="pres">
      <dgm:prSet presAssocID="{F15D2BE9-F49B-4055-A6C3-EEB618240947}" presName="node" presStyleLbl="node1" presStyleIdx="1" presStyleCnt="3" custScaleX="280358" custScaleY="147860" custRadScaleRad="115686" custRadScaleInc="-1654">
        <dgm:presLayoutVars>
          <dgm:bulletEnabled val="1"/>
        </dgm:presLayoutVars>
      </dgm:prSet>
      <dgm:spPr/>
    </dgm:pt>
    <dgm:pt modelId="{231E1D5A-9551-494A-8B64-904240FAB0AF}" type="pres">
      <dgm:prSet presAssocID="{F15D2BE9-F49B-4055-A6C3-EEB618240947}" presName="dummy" presStyleCnt="0"/>
      <dgm:spPr/>
    </dgm:pt>
    <dgm:pt modelId="{B2D64000-9514-4894-B920-FA08CFD164EC}" type="pres">
      <dgm:prSet presAssocID="{7EB8EE83-57D7-47A9-A9E7-D79BF923EF0B}" presName="sibTrans" presStyleLbl="sibTrans2D1" presStyleIdx="1" presStyleCnt="3"/>
      <dgm:spPr/>
    </dgm:pt>
    <dgm:pt modelId="{EB84C004-BEB3-4B84-91C1-FD3EAF165310}" type="pres">
      <dgm:prSet presAssocID="{8BC7A8EF-951F-44D1-89F5-6AEC91549D7D}" presName="node" presStyleLbl="node1" presStyleIdx="2" presStyleCnt="3" custScaleX="197882">
        <dgm:presLayoutVars>
          <dgm:bulletEnabled val="1"/>
        </dgm:presLayoutVars>
      </dgm:prSet>
      <dgm:spPr/>
    </dgm:pt>
    <dgm:pt modelId="{49FEDF30-5CB4-411E-B6DF-401D28268EEE}" type="pres">
      <dgm:prSet presAssocID="{8BC7A8EF-951F-44D1-89F5-6AEC91549D7D}" presName="dummy" presStyleCnt="0"/>
      <dgm:spPr/>
    </dgm:pt>
    <dgm:pt modelId="{F2257B51-5090-4B89-A236-2B951EB36596}" type="pres">
      <dgm:prSet presAssocID="{A5AC3403-36CC-4BBD-B7D2-D5371B69653D}" presName="sibTrans" presStyleLbl="sibTrans2D1" presStyleIdx="2" presStyleCnt="3"/>
      <dgm:spPr/>
    </dgm:pt>
  </dgm:ptLst>
  <dgm:cxnLst>
    <dgm:cxn modelId="{32A64E60-85A0-419F-82DD-112F9B6AE756}" type="presOf" srcId="{7EB8EE83-57D7-47A9-A9E7-D79BF923EF0B}" destId="{B2D64000-9514-4894-B920-FA08CFD164EC}" srcOrd="0" destOrd="0" presId="urn:microsoft.com/office/officeart/2005/8/layout/radial6"/>
    <dgm:cxn modelId="{B5C69243-BC39-4493-9050-08ED74E2628A}" srcId="{63739FB7-D95D-4EDD-B191-843F1BBBEAE1}" destId="{70EF82E9-9B3E-4133-8488-56F022923AE9}" srcOrd="0" destOrd="0" parTransId="{F6199551-3866-46FC-9220-3CA07101B6D3}" sibTransId="{72FAABEC-AE6B-4DE7-8901-E78BF9EDE706}"/>
    <dgm:cxn modelId="{B0CB2D64-AA30-4888-AC38-54F8C203C486}" srcId="{841F6158-D502-4469-BD55-A42C59B0106E}" destId="{63739FB7-D95D-4EDD-B191-843F1BBBEAE1}" srcOrd="0" destOrd="0" parTransId="{7E913983-B767-4083-9F4A-301073A0F94B}" sibTransId="{BF893EA8-A404-42D3-852C-C06BDF3C766B}"/>
    <dgm:cxn modelId="{177BBC45-1CA9-4899-A2CC-8B1F6477798F}" srcId="{63739FB7-D95D-4EDD-B191-843F1BBBEAE1}" destId="{F15D2BE9-F49B-4055-A6C3-EEB618240947}" srcOrd="1" destOrd="0" parTransId="{22C624CA-3B50-4C01-83DF-888AFC35C155}" sibTransId="{7EB8EE83-57D7-47A9-A9E7-D79BF923EF0B}"/>
    <dgm:cxn modelId="{AE41A54E-4165-49AE-9EAC-1421F2E067D2}" type="presOf" srcId="{A5AC3403-36CC-4BBD-B7D2-D5371B69653D}" destId="{F2257B51-5090-4B89-A236-2B951EB36596}" srcOrd="0" destOrd="0" presId="urn:microsoft.com/office/officeart/2005/8/layout/radial6"/>
    <dgm:cxn modelId="{F180C153-EB49-4841-8867-FD3FEF9FAF7E}" srcId="{841F6158-D502-4469-BD55-A42C59B0106E}" destId="{35BC360D-44F6-44B6-966B-60603C9F8B1D}" srcOrd="1" destOrd="0" parTransId="{AABD8A11-B773-4F4B-A7A5-DAEC7DD997BA}" sibTransId="{29D1BD77-F6BC-4586-AD05-6F1D896DC43A}"/>
    <dgm:cxn modelId="{C7E48254-E9D0-452E-A283-BFA402BD3B8D}" type="presOf" srcId="{8BC7A8EF-951F-44D1-89F5-6AEC91549D7D}" destId="{EB84C004-BEB3-4B84-91C1-FD3EAF165310}" srcOrd="0" destOrd="0" presId="urn:microsoft.com/office/officeart/2005/8/layout/radial6"/>
    <dgm:cxn modelId="{6F08F275-E232-4E7F-BBD2-18E03C6A743B}" type="presOf" srcId="{63739FB7-D95D-4EDD-B191-843F1BBBEAE1}" destId="{B111C614-1B8C-4129-9241-24E93E335D4A}" srcOrd="0" destOrd="0" presId="urn:microsoft.com/office/officeart/2005/8/layout/radial6"/>
    <dgm:cxn modelId="{45949187-30F6-4F1B-B786-6846730A4CBD}" type="presOf" srcId="{F15D2BE9-F49B-4055-A6C3-EEB618240947}" destId="{290BF365-2E2E-4C9D-95E3-DD14C5456008}" srcOrd="0" destOrd="0" presId="urn:microsoft.com/office/officeart/2005/8/layout/radial6"/>
    <dgm:cxn modelId="{9BA35289-0D5E-434B-BDD2-05FE55C07127}" type="presOf" srcId="{72FAABEC-AE6B-4DE7-8901-E78BF9EDE706}" destId="{544B206B-7BD1-4F63-B155-EDCBE589855F}" srcOrd="0" destOrd="0" presId="urn:microsoft.com/office/officeart/2005/8/layout/radial6"/>
    <dgm:cxn modelId="{C5CE4E9C-B227-4D63-B83E-DC9EAD9694BA}" type="presOf" srcId="{841F6158-D502-4469-BD55-A42C59B0106E}" destId="{D1DB70D2-8B6D-441E-8D3A-671D7195FA4F}" srcOrd="0" destOrd="0" presId="urn:microsoft.com/office/officeart/2005/8/layout/radial6"/>
    <dgm:cxn modelId="{83ED30A3-383B-4682-8BA7-7D73EFC7473B}" srcId="{63739FB7-D95D-4EDD-B191-843F1BBBEAE1}" destId="{8BC7A8EF-951F-44D1-89F5-6AEC91549D7D}" srcOrd="2" destOrd="0" parTransId="{D10BDDEF-EC9C-461B-9DDE-B155F555892E}" sibTransId="{A5AC3403-36CC-4BBD-B7D2-D5371B69653D}"/>
    <dgm:cxn modelId="{C69A30E2-4CBA-480F-BA89-114266B75A8E}" type="presOf" srcId="{70EF82E9-9B3E-4133-8488-56F022923AE9}" destId="{20BA0C5E-2541-461D-9BD2-C5AA594D4DEA}" srcOrd="0" destOrd="0" presId="urn:microsoft.com/office/officeart/2005/8/layout/radial6"/>
    <dgm:cxn modelId="{B921D28D-D17A-415F-91F0-D35C73201456}" type="presParOf" srcId="{D1DB70D2-8B6D-441E-8D3A-671D7195FA4F}" destId="{B111C614-1B8C-4129-9241-24E93E335D4A}" srcOrd="0" destOrd="0" presId="urn:microsoft.com/office/officeart/2005/8/layout/radial6"/>
    <dgm:cxn modelId="{C0434A26-E3E2-47F3-A031-877F26F4D1D7}" type="presParOf" srcId="{D1DB70D2-8B6D-441E-8D3A-671D7195FA4F}" destId="{20BA0C5E-2541-461D-9BD2-C5AA594D4DEA}" srcOrd="1" destOrd="0" presId="urn:microsoft.com/office/officeart/2005/8/layout/radial6"/>
    <dgm:cxn modelId="{D064F245-980C-4106-BDF9-CC65FF649FA9}" type="presParOf" srcId="{D1DB70D2-8B6D-441E-8D3A-671D7195FA4F}" destId="{66CCF8AF-A4AF-4985-B69B-03DE628CCB83}" srcOrd="2" destOrd="0" presId="urn:microsoft.com/office/officeart/2005/8/layout/radial6"/>
    <dgm:cxn modelId="{D6DECB79-43DF-4B37-AA35-42ABE5C28FF5}" type="presParOf" srcId="{D1DB70D2-8B6D-441E-8D3A-671D7195FA4F}" destId="{544B206B-7BD1-4F63-B155-EDCBE589855F}" srcOrd="3" destOrd="0" presId="urn:microsoft.com/office/officeart/2005/8/layout/radial6"/>
    <dgm:cxn modelId="{606917F4-AB4C-45AF-82C3-45A38268DA09}" type="presParOf" srcId="{D1DB70D2-8B6D-441E-8D3A-671D7195FA4F}" destId="{290BF365-2E2E-4C9D-95E3-DD14C5456008}" srcOrd="4" destOrd="0" presId="urn:microsoft.com/office/officeart/2005/8/layout/radial6"/>
    <dgm:cxn modelId="{5F06BAE5-E67A-4060-8074-9CB8A993E4FE}" type="presParOf" srcId="{D1DB70D2-8B6D-441E-8D3A-671D7195FA4F}" destId="{231E1D5A-9551-494A-8B64-904240FAB0AF}" srcOrd="5" destOrd="0" presId="urn:microsoft.com/office/officeart/2005/8/layout/radial6"/>
    <dgm:cxn modelId="{2AE058AD-E444-4C83-A883-F6421CC7E4DC}" type="presParOf" srcId="{D1DB70D2-8B6D-441E-8D3A-671D7195FA4F}" destId="{B2D64000-9514-4894-B920-FA08CFD164EC}" srcOrd="6" destOrd="0" presId="urn:microsoft.com/office/officeart/2005/8/layout/radial6"/>
    <dgm:cxn modelId="{1452CBB4-C3B5-4502-8844-CDDD59F0519C}" type="presParOf" srcId="{D1DB70D2-8B6D-441E-8D3A-671D7195FA4F}" destId="{EB84C004-BEB3-4B84-91C1-FD3EAF165310}" srcOrd="7" destOrd="0" presId="urn:microsoft.com/office/officeart/2005/8/layout/radial6"/>
    <dgm:cxn modelId="{4142D935-13CF-4D11-B112-83E37932611E}" type="presParOf" srcId="{D1DB70D2-8B6D-441E-8D3A-671D7195FA4F}" destId="{49FEDF30-5CB4-411E-B6DF-401D28268EEE}" srcOrd="8" destOrd="0" presId="urn:microsoft.com/office/officeart/2005/8/layout/radial6"/>
    <dgm:cxn modelId="{12AD40A2-ACFC-4F65-B313-BFE6370AF183}" type="presParOf" srcId="{D1DB70D2-8B6D-441E-8D3A-671D7195FA4F}" destId="{F2257B51-5090-4B89-A236-2B951EB36596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9FAF31-2D64-403E-B2EC-9FF58633034C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FD1B738B-95CC-481D-91D1-2824E5A976CF}">
      <dgm:prSet phldrT="[Texto]"/>
      <dgm:spPr/>
      <dgm:t>
        <a:bodyPr/>
        <a:lstStyle/>
        <a:p>
          <a:r>
            <a:rPr lang="pt-BR" dirty="0"/>
            <a:t>Comprometimento e parceria entre os três entes em Goiás.</a:t>
          </a:r>
        </a:p>
      </dgm:t>
    </dgm:pt>
    <dgm:pt modelId="{8AAF7FA2-B021-4198-9A22-B6F77BB886D0}" type="parTrans" cxnId="{54954E82-CA52-4EB2-915D-E0A68226024D}">
      <dgm:prSet/>
      <dgm:spPr/>
      <dgm:t>
        <a:bodyPr/>
        <a:lstStyle/>
        <a:p>
          <a:endParaRPr lang="pt-BR"/>
        </a:p>
      </dgm:t>
    </dgm:pt>
    <dgm:pt modelId="{AF2790CC-2331-4DF3-984F-BBA5872414C1}" type="sibTrans" cxnId="{54954E82-CA52-4EB2-915D-E0A68226024D}">
      <dgm:prSet/>
      <dgm:spPr/>
      <dgm:t>
        <a:bodyPr/>
        <a:lstStyle/>
        <a:p>
          <a:endParaRPr lang="pt-BR"/>
        </a:p>
      </dgm:t>
    </dgm:pt>
    <dgm:pt modelId="{CC4FBA7E-1DA0-484C-9D69-247E475E10D2}">
      <dgm:prSet phldrT="[Texto]"/>
      <dgm:spPr/>
      <dgm:t>
        <a:bodyPr/>
        <a:lstStyle/>
        <a:p>
          <a:r>
            <a:rPr lang="pt-BR" dirty="0"/>
            <a:t>Incorporação das Políticas e ações de saúde na lógica do PRI.</a:t>
          </a:r>
        </a:p>
      </dgm:t>
    </dgm:pt>
    <dgm:pt modelId="{C84A1025-C45A-469B-8B19-445102A8397B}" type="sibTrans" cxnId="{2C9E64AC-234E-47E2-B06A-4596947F6D25}">
      <dgm:prSet/>
      <dgm:spPr/>
      <dgm:t>
        <a:bodyPr/>
        <a:lstStyle/>
        <a:p>
          <a:endParaRPr lang="pt-BR"/>
        </a:p>
      </dgm:t>
    </dgm:pt>
    <dgm:pt modelId="{12CDF43A-7A72-4BE9-A718-2A7BD99386EB}" type="parTrans" cxnId="{2C9E64AC-234E-47E2-B06A-4596947F6D25}">
      <dgm:prSet/>
      <dgm:spPr/>
      <dgm:t>
        <a:bodyPr/>
        <a:lstStyle/>
        <a:p>
          <a:endParaRPr lang="pt-BR"/>
        </a:p>
      </dgm:t>
    </dgm:pt>
    <dgm:pt modelId="{433CA6CD-9751-42A4-992D-C665FEF78D0C}" type="pres">
      <dgm:prSet presAssocID="{319FAF31-2D64-403E-B2EC-9FF58633034C}" presName="linearFlow" presStyleCnt="0">
        <dgm:presLayoutVars>
          <dgm:dir/>
          <dgm:resizeHandles val="exact"/>
        </dgm:presLayoutVars>
      </dgm:prSet>
      <dgm:spPr/>
    </dgm:pt>
    <dgm:pt modelId="{3DA32DB7-FBC3-4428-B4DF-144EC7062FDA}" type="pres">
      <dgm:prSet presAssocID="{FD1B738B-95CC-481D-91D1-2824E5A976CF}" presName="composite" presStyleCnt="0"/>
      <dgm:spPr/>
    </dgm:pt>
    <dgm:pt modelId="{E65D27DF-BEF2-4BFE-9A81-A7469647A451}" type="pres">
      <dgm:prSet presAssocID="{FD1B738B-95CC-481D-91D1-2824E5A976CF}" presName="imgShp" presStyleLbl="fgImgPlace1" presStyleIdx="0" presStyleCnt="2"/>
      <dgm:spPr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união"/>
        </a:ext>
      </dgm:extLst>
    </dgm:pt>
    <dgm:pt modelId="{E5AF82C3-FDEE-42D4-A581-CF35885B047C}" type="pres">
      <dgm:prSet presAssocID="{FD1B738B-95CC-481D-91D1-2824E5A976CF}" presName="txShp" presStyleLbl="node1" presStyleIdx="0" presStyleCnt="2">
        <dgm:presLayoutVars>
          <dgm:bulletEnabled val="1"/>
        </dgm:presLayoutVars>
      </dgm:prSet>
      <dgm:spPr/>
    </dgm:pt>
    <dgm:pt modelId="{1BDEBDA8-B150-4C1D-BBC6-A0A87F11FF1D}" type="pres">
      <dgm:prSet presAssocID="{AF2790CC-2331-4DF3-984F-BBA5872414C1}" presName="spacing" presStyleCnt="0"/>
      <dgm:spPr/>
    </dgm:pt>
    <dgm:pt modelId="{EE45087B-39D6-4281-BC03-132BA6B3AEFA}" type="pres">
      <dgm:prSet presAssocID="{CC4FBA7E-1DA0-484C-9D69-247E475E10D2}" presName="composite" presStyleCnt="0"/>
      <dgm:spPr/>
    </dgm:pt>
    <dgm:pt modelId="{FC52A4D6-EC47-4E74-BDCA-6A83961C8185}" type="pres">
      <dgm:prSet presAssocID="{CC4FBA7E-1DA0-484C-9D69-247E475E10D2}" presName="imgShp" presStyleLbl="fgImgPlace1" presStyleIdx="1" presStyleCnt="2"/>
      <dgm:spPr>
        <a:blipFill>
          <a:blip xmlns:r="http://schemas.openxmlformats.org/officeDocument/2006/relationships"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édico"/>
        </a:ext>
      </dgm:extLst>
    </dgm:pt>
    <dgm:pt modelId="{40C213DB-E98D-4227-9B17-8956A5225D97}" type="pres">
      <dgm:prSet presAssocID="{CC4FBA7E-1DA0-484C-9D69-247E475E10D2}" presName="txShp" presStyleLbl="node1" presStyleIdx="1" presStyleCnt="2">
        <dgm:presLayoutVars>
          <dgm:bulletEnabled val="1"/>
        </dgm:presLayoutVars>
      </dgm:prSet>
      <dgm:spPr/>
    </dgm:pt>
  </dgm:ptLst>
  <dgm:cxnLst>
    <dgm:cxn modelId="{A1B02566-A42C-4C6E-9625-5CCAA041D419}" type="presOf" srcId="{319FAF31-2D64-403E-B2EC-9FF58633034C}" destId="{433CA6CD-9751-42A4-992D-C665FEF78D0C}" srcOrd="0" destOrd="0" presId="urn:microsoft.com/office/officeart/2005/8/layout/vList3"/>
    <dgm:cxn modelId="{760FB769-5311-4631-A71D-C535DFCC4565}" type="presOf" srcId="{FD1B738B-95CC-481D-91D1-2824E5A976CF}" destId="{E5AF82C3-FDEE-42D4-A581-CF35885B047C}" srcOrd="0" destOrd="0" presId="urn:microsoft.com/office/officeart/2005/8/layout/vList3"/>
    <dgm:cxn modelId="{54954E82-CA52-4EB2-915D-E0A68226024D}" srcId="{319FAF31-2D64-403E-B2EC-9FF58633034C}" destId="{FD1B738B-95CC-481D-91D1-2824E5A976CF}" srcOrd="0" destOrd="0" parTransId="{8AAF7FA2-B021-4198-9A22-B6F77BB886D0}" sibTransId="{AF2790CC-2331-4DF3-984F-BBA5872414C1}"/>
    <dgm:cxn modelId="{2C9E64AC-234E-47E2-B06A-4596947F6D25}" srcId="{319FAF31-2D64-403E-B2EC-9FF58633034C}" destId="{CC4FBA7E-1DA0-484C-9D69-247E475E10D2}" srcOrd="1" destOrd="0" parTransId="{12CDF43A-7A72-4BE9-A718-2A7BD99386EB}" sibTransId="{C84A1025-C45A-469B-8B19-445102A8397B}"/>
    <dgm:cxn modelId="{DD1976C4-4102-4338-A611-20C152769165}" type="presOf" srcId="{CC4FBA7E-1DA0-484C-9D69-247E475E10D2}" destId="{40C213DB-E98D-4227-9B17-8956A5225D97}" srcOrd="0" destOrd="0" presId="urn:microsoft.com/office/officeart/2005/8/layout/vList3"/>
    <dgm:cxn modelId="{DEC32971-8E89-4726-8F18-2FB411F170BC}" type="presParOf" srcId="{433CA6CD-9751-42A4-992D-C665FEF78D0C}" destId="{3DA32DB7-FBC3-4428-B4DF-144EC7062FDA}" srcOrd="0" destOrd="0" presId="urn:microsoft.com/office/officeart/2005/8/layout/vList3"/>
    <dgm:cxn modelId="{356D106D-6810-43DC-BFF0-E0C540EF5DCB}" type="presParOf" srcId="{3DA32DB7-FBC3-4428-B4DF-144EC7062FDA}" destId="{E65D27DF-BEF2-4BFE-9A81-A7469647A451}" srcOrd="0" destOrd="0" presId="urn:microsoft.com/office/officeart/2005/8/layout/vList3"/>
    <dgm:cxn modelId="{A203CA95-F334-4AB0-AF70-429539BD651B}" type="presParOf" srcId="{3DA32DB7-FBC3-4428-B4DF-144EC7062FDA}" destId="{E5AF82C3-FDEE-42D4-A581-CF35885B047C}" srcOrd="1" destOrd="0" presId="urn:microsoft.com/office/officeart/2005/8/layout/vList3"/>
    <dgm:cxn modelId="{9E644179-C7E1-4419-9177-B50D65D20CB7}" type="presParOf" srcId="{433CA6CD-9751-42A4-992D-C665FEF78D0C}" destId="{1BDEBDA8-B150-4C1D-BBC6-A0A87F11FF1D}" srcOrd="1" destOrd="0" presId="urn:microsoft.com/office/officeart/2005/8/layout/vList3"/>
    <dgm:cxn modelId="{EE108A42-D834-4FEE-95C7-C51DAC3BBFD7}" type="presParOf" srcId="{433CA6CD-9751-42A4-992D-C665FEF78D0C}" destId="{EE45087B-39D6-4281-BC03-132BA6B3AEFA}" srcOrd="2" destOrd="0" presId="urn:microsoft.com/office/officeart/2005/8/layout/vList3"/>
    <dgm:cxn modelId="{09175CD9-54BC-4261-95EA-D619FAD3C0CC}" type="presParOf" srcId="{EE45087B-39D6-4281-BC03-132BA6B3AEFA}" destId="{FC52A4D6-EC47-4E74-BDCA-6A83961C8185}" srcOrd="0" destOrd="0" presId="urn:microsoft.com/office/officeart/2005/8/layout/vList3"/>
    <dgm:cxn modelId="{917C4A88-4888-4DEF-AB31-CA6BFED44EB7}" type="presParOf" srcId="{EE45087B-39D6-4281-BC03-132BA6B3AEFA}" destId="{40C213DB-E98D-4227-9B17-8956A5225D9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235E31-7C2A-46E4-9EAD-A697CF416C80}" type="doc">
      <dgm:prSet loTypeId="urn:microsoft.com/office/officeart/2008/layout/PictureStrip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2825372D-D968-4DCF-9BAA-E2A298534247}">
      <dgm:prSet phldrT="[Texto]"/>
      <dgm:spPr/>
      <dgm:t>
        <a:bodyPr/>
        <a:lstStyle/>
        <a:p>
          <a:r>
            <a:rPr lang="pt-BR" dirty="0">
              <a:solidFill>
                <a:srgbClr val="002060"/>
              </a:solidFill>
            </a:rPr>
            <a:t>Estabelecimento de parâmetros nacionais e regionalizados para orientar o planejamento e a PGASS, considerando a diversidade socioeconômica, geográfica, epidemiológica e sanitária das regiões de saúde.</a:t>
          </a:r>
        </a:p>
      </dgm:t>
    </dgm:pt>
    <dgm:pt modelId="{92791F1E-1EFB-4BCB-B005-95727A11C258}" type="parTrans" cxnId="{96070927-9B39-4FC0-960F-55C76AD232D1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1E1C87B-7085-4975-B69D-D65DC7513979}" type="sibTrans" cxnId="{96070927-9B39-4FC0-960F-55C76AD232D1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D58C688-1D09-41D7-B0EE-E46DD952362E}">
      <dgm:prSet phldrT="[Texto]"/>
      <dgm:spPr/>
      <dgm:t>
        <a:bodyPr/>
        <a:lstStyle/>
        <a:p>
          <a:r>
            <a:rPr lang="pt-BR" dirty="0">
              <a:solidFill>
                <a:srgbClr val="002060"/>
              </a:solidFill>
            </a:rPr>
            <a:t>Alocação de recursos tripartite de acordo com a regionalização e organização da RAS.</a:t>
          </a:r>
        </a:p>
      </dgm:t>
    </dgm:pt>
    <dgm:pt modelId="{B147E3AC-1D34-4630-92C1-87D58CEB7F69}" type="parTrans" cxnId="{DC4333B3-CA3F-42D1-B6D5-4EEC13740131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2B613DAE-46DF-438E-AD45-0F08D40ABAD3}" type="sibTrans" cxnId="{DC4333B3-CA3F-42D1-B6D5-4EEC13740131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1F051A0-20BE-480F-8044-B6AAB1C0ACCF}">
      <dgm:prSet phldrT="[Texto]"/>
      <dgm:spPr/>
      <dgm:t>
        <a:bodyPr/>
        <a:lstStyle/>
        <a:p>
          <a:r>
            <a:rPr lang="pt-BR" dirty="0">
              <a:solidFill>
                <a:srgbClr val="002060"/>
              </a:solidFill>
            </a:rPr>
            <a:t>Elaboração de planos de ação regionais que impactem efetivamente na melhoria da atenção à saúde e que não visem apenas o aumento do financiamento.</a:t>
          </a:r>
        </a:p>
      </dgm:t>
    </dgm:pt>
    <dgm:pt modelId="{307EF43B-B786-45FC-9FAE-89D574F1856B}" type="parTrans" cxnId="{03E43579-0A2F-44B4-8059-3C96AE29A06F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21EFDE7-A1CE-46D0-B549-3359C02A6113}" type="sibTrans" cxnId="{03E43579-0A2F-44B4-8059-3C96AE29A06F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2B28944-B53D-465D-A18B-922E737ED107}">
      <dgm:prSet phldrT="[Texto]"/>
      <dgm:spPr/>
      <dgm:t>
        <a:bodyPr/>
        <a:lstStyle/>
        <a:p>
          <a:r>
            <a:rPr lang="pt-BR" dirty="0">
              <a:solidFill>
                <a:srgbClr val="002060"/>
              </a:solidFill>
            </a:rPr>
            <a:t>PRI nas regiões interestaduais.</a:t>
          </a:r>
        </a:p>
      </dgm:t>
    </dgm:pt>
    <dgm:pt modelId="{D6815BDD-E4D6-4122-B25C-40E7215586EC}" type="parTrans" cxnId="{EF826E73-0851-4E9E-9FF6-3EF3DB640054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262FB9D-33CD-4C31-AAF2-961BD44F2BB2}" type="sibTrans" cxnId="{EF826E73-0851-4E9E-9FF6-3EF3DB640054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A8141F9-573B-403C-8AA5-4631E7B85180}">
      <dgm:prSet phldrT="[Texto]"/>
      <dgm:spPr/>
      <dgm:t>
        <a:bodyPr/>
        <a:lstStyle/>
        <a:p>
          <a:r>
            <a:rPr lang="pt-BR" dirty="0">
              <a:solidFill>
                <a:srgbClr val="002060"/>
              </a:solidFill>
            </a:rPr>
            <a:t>Fortalecimento dos espaços de governança, </a:t>
          </a:r>
          <a:r>
            <a:rPr lang="pt-BR" dirty="0" err="1">
              <a:solidFill>
                <a:srgbClr val="002060"/>
              </a:solidFill>
            </a:rPr>
            <a:t>CIR’s</a:t>
          </a:r>
          <a:r>
            <a:rPr lang="pt-BR" dirty="0">
              <a:solidFill>
                <a:srgbClr val="002060"/>
              </a:solidFill>
            </a:rPr>
            <a:t> e </a:t>
          </a:r>
          <a:r>
            <a:rPr lang="pt-BR" dirty="0" err="1">
              <a:solidFill>
                <a:srgbClr val="002060"/>
              </a:solidFill>
            </a:rPr>
            <a:t>CIM’s</a:t>
          </a:r>
          <a:r>
            <a:rPr lang="pt-BR" dirty="0">
              <a:solidFill>
                <a:srgbClr val="002060"/>
              </a:solidFill>
            </a:rPr>
            <a:t>.</a:t>
          </a:r>
        </a:p>
      </dgm:t>
    </dgm:pt>
    <dgm:pt modelId="{5CB10A55-07EE-4BE3-8C9A-BD9D55A13308}" type="parTrans" cxnId="{5255101E-73EE-4548-B29F-179B79656177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2FD7272D-F8E5-43CC-9091-75B5D1599E97}" type="sibTrans" cxnId="{5255101E-73EE-4548-B29F-179B79656177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F5C3E47-D084-42D7-B22A-34350E2CBA09}" type="pres">
      <dgm:prSet presAssocID="{1F235E31-7C2A-46E4-9EAD-A697CF416C80}" presName="Name0" presStyleCnt="0">
        <dgm:presLayoutVars>
          <dgm:dir/>
          <dgm:resizeHandles val="exact"/>
        </dgm:presLayoutVars>
      </dgm:prSet>
      <dgm:spPr/>
    </dgm:pt>
    <dgm:pt modelId="{1E45A469-1023-40A6-A5D4-74324DC05C5B}" type="pres">
      <dgm:prSet presAssocID="{2825372D-D968-4DCF-9BAA-E2A298534247}" presName="composite" presStyleCnt="0"/>
      <dgm:spPr/>
    </dgm:pt>
    <dgm:pt modelId="{8E6DE312-B76F-4885-B075-5249D40D38D9}" type="pres">
      <dgm:prSet presAssocID="{2825372D-D968-4DCF-9BAA-E2A298534247}" presName="rect1" presStyleLbl="trAlignAcc1" presStyleIdx="0" presStyleCnt="5">
        <dgm:presLayoutVars>
          <dgm:bulletEnabled val="1"/>
        </dgm:presLayoutVars>
      </dgm:prSet>
      <dgm:spPr/>
    </dgm:pt>
    <dgm:pt modelId="{812669BD-2C26-4365-BA98-0F472ADDF67D}" type="pres">
      <dgm:prSet presAssocID="{2825372D-D968-4DCF-9BAA-E2A298534247}" presName="rect2" presStyleLbl="fgImgPlace1" presStyleIdx="0" presStyleCnt="5"/>
      <dgm:spPr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Gráfico de barras"/>
        </a:ext>
      </dgm:extLst>
    </dgm:pt>
    <dgm:pt modelId="{15AA3979-CC41-47F3-BAD2-84F84518D531}" type="pres">
      <dgm:prSet presAssocID="{81E1C87B-7085-4975-B69D-D65DC7513979}" presName="sibTrans" presStyleCnt="0"/>
      <dgm:spPr/>
    </dgm:pt>
    <dgm:pt modelId="{87FB1B24-2989-402C-B171-812264E21E86}" type="pres">
      <dgm:prSet presAssocID="{4D58C688-1D09-41D7-B0EE-E46DD952362E}" presName="composite" presStyleCnt="0"/>
      <dgm:spPr/>
    </dgm:pt>
    <dgm:pt modelId="{2F697CBE-6F23-4168-98FB-C4A00CE45595}" type="pres">
      <dgm:prSet presAssocID="{4D58C688-1D09-41D7-B0EE-E46DD952362E}" presName="rect1" presStyleLbl="trAlignAcc1" presStyleIdx="1" presStyleCnt="5">
        <dgm:presLayoutVars>
          <dgm:bulletEnabled val="1"/>
        </dgm:presLayoutVars>
      </dgm:prSet>
      <dgm:spPr/>
    </dgm:pt>
    <dgm:pt modelId="{976AD8A1-ED26-4C8D-BFA4-AC8F7C91FD89}" type="pres">
      <dgm:prSet presAssocID="{4D58C688-1D09-41D7-B0EE-E46DD952362E}" presName="rect2" presStyleLbl="fgImgPlace1" presStyleIdx="1" presStyleCnt="5"/>
      <dgm:spPr>
        <a:blipFill>
          <a:blip xmlns:r="http://schemas.openxmlformats.org/officeDocument/2006/relationships"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Dinheiro"/>
        </a:ext>
      </dgm:extLst>
    </dgm:pt>
    <dgm:pt modelId="{0AD0F80B-43C7-47E2-89AC-8F059D39C9A4}" type="pres">
      <dgm:prSet presAssocID="{2B613DAE-46DF-438E-AD45-0F08D40ABAD3}" presName="sibTrans" presStyleCnt="0"/>
      <dgm:spPr/>
    </dgm:pt>
    <dgm:pt modelId="{45C96A4B-31C2-4330-AE7C-4356DFEBA757}" type="pres">
      <dgm:prSet presAssocID="{81F051A0-20BE-480F-8044-B6AAB1C0ACCF}" presName="composite" presStyleCnt="0"/>
      <dgm:spPr/>
    </dgm:pt>
    <dgm:pt modelId="{82C4E10A-B0E7-4BFB-AF08-287DAA5504E3}" type="pres">
      <dgm:prSet presAssocID="{81F051A0-20BE-480F-8044-B6AAB1C0ACCF}" presName="rect1" presStyleLbl="trAlignAcc1" presStyleIdx="2" presStyleCnt="5">
        <dgm:presLayoutVars>
          <dgm:bulletEnabled val="1"/>
        </dgm:presLayoutVars>
      </dgm:prSet>
      <dgm:spPr/>
    </dgm:pt>
    <dgm:pt modelId="{8A63DEDA-E8E0-49FE-8712-49BF34B1550B}" type="pres">
      <dgm:prSet presAssocID="{81F051A0-20BE-480F-8044-B6AAB1C0ACCF}" presName="rect2" presStyleLbl="fgImgPlace1" presStyleIdx="2" presStyleCnt="5"/>
      <dgm:spPr>
        <a:blipFill>
          <a:blip xmlns:r="http://schemas.openxmlformats.org/officeDocument/2006/relationships"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Documento"/>
        </a:ext>
      </dgm:extLst>
    </dgm:pt>
    <dgm:pt modelId="{99724467-2F4D-4C8D-98FE-31768ABB6E74}" type="pres">
      <dgm:prSet presAssocID="{421EFDE7-A1CE-46D0-B549-3359C02A6113}" presName="sibTrans" presStyleCnt="0"/>
      <dgm:spPr/>
    </dgm:pt>
    <dgm:pt modelId="{AA150D11-5467-464D-9F48-5A8FDA43F428}" type="pres">
      <dgm:prSet presAssocID="{E2B28944-B53D-465D-A18B-922E737ED107}" presName="composite" presStyleCnt="0"/>
      <dgm:spPr/>
    </dgm:pt>
    <dgm:pt modelId="{C0255FA1-F606-450C-89D7-7326A51C392C}" type="pres">
      <dgm:prSet presAssocID="{E2B28944-B53D-465D-A18B-922E737ED107}" presName="rect1" presStyleLbl="trAlignAcc1" presStyleIdx="3" presStyleCnt="5">
        <dgm:presLayoutVars>
          <dgm:bulletEnabled val="1"/>
        </dgm:presLayoutVars>
      </dgm:prSet>
      <dgm:spPr/>
    </dgm:pt>
    <dgm:pt modelId="{B1736AD2-2E93-4595-A4A2-75D7561B65A2}" type="pres">
      <dgm:prSet presAssocID="{E2B28944-B53D-465D-A18B-922E737ED107}" presName="rect2" presStyleLbl="fgImgPlace1" presStyleIdx="3" presStyleCnt="5"/>
      <dgm:spPr>
        <a:blipFill>
          <a:blip xmlns:r="http://schemas.openxmlformats.org/officeDocument/2006/relationships"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oste de sinalização"/>
        </a:ext>
      </dgm:extLst>
    </dgm:pt>
    <dgm:pt modelId="{28A9CC72-F77E-47EF-B10C-4C028ED847B5}" type="pres">
      <dgm:prSet presAssocID="{E262FB9D-33CD-4C31-AAF2-961BD44F2BB2}" presName="sibTrans" presStyleCnt="0"/>
      <dgm:spPr/>
    </dgm:pt>
    <dgm:pt modelId="{0D244B44-D40B-47FD-8B16-F7F1D51BE43A}" type="pres">
      <dgm:prSet presAssocID="{BA8141F9-573B-403C-8AA5-4631E7B85180}" presName="composite" presStyleCnt="0"/>
      <dgm:spPr/>
    </dgm:pt>
    <dgm:pt modelId="{B46C6239-4367-4E29-A779-54B98A898D4E}" type="pres">
      <dgm:prSet presAssocID="{BA8141F9-573B-403C-8AA5-4631E7B85180}" presName="rect1" presStyleLbl="trAlignAcc1" presStyleIdx="4" presStyleCnt="5">
        <dgm:presLayoutVars>
          <dgm:bulletEnabled val="1"/>
        </dgm:presLayoutVars>
      </dgm:prSet>
      <dgm:spPr/>
    </dgm:pt>
    <dgm:pt modelId="{83024979-C4E8-45B2-A1C0-C68E3D274BFC}" type="pres">
      <dgm:prSet presAssocID="{BA8141F9-573B-403C-8AA5-4631E7B85180}" presName="rect2" presStyleLbl="fgImgPlace1" presStyleIdx="4" presStyleCnt="5"/>
      <dgm:spPr>
        <a:blipFill>
          <a:blip xmlns:r="http://schemas.openxmlformats.org/officeDocument/2006/relationships"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ucesso do grupo"/>
        </a:ext>
      </dgm:extLst>
    </dgm:pt>
  </dgm:ptLst>
  <dgm:cxnLst>
    <dgm:cxn modelId="{5255101E-73EE-4548-B29F-179B79656177}" srcId="{1F235E31-7C2A-46E4-9EAD-A697CF416C80}" destId="{BA8141F9-573B-403C-8AA5-4631E7B85180}" srcOrd="4" destOrd="0" parTransId="{5CB10A55-07EE-4BE3-8C9A-BD9D55A13308}" sibTransId="{2FD7272D-F8E5-43CC-9091-75B5D1599E97}"/>
    <dgm:cxn modelId="{96070927-9B39-4FC0-960F-55C76AD232D1}" srcId="{1F235E31-7C2A-46E4-9EAD-A697CF416C80}" destId="{2825372D-D968-4DCF-9BAA-E2A298534247}" srcOrd="0" destOrd="0" parTransId="{92791F1E-1EFB-4BCB-B005-95727A11C258}" sibTransId="{81E1C87B-7085-4975-B69D-D65DC7513979}"/>
    <dgm:cxn modelId="{F17C4A28-1AEA-4138-90B0-31C07B063ACC}" type="presOf" srcId="{2825372D-D968-4DCF-9BAA-E2A298534247}" destId="{8E6DE312-B76F-4885-B075-5249D40D38D9}" srcOrd="0" destOrd="0" presId="urn:microsoft.com/office/officeart/2008/layout/PictureStrips"/>
    <dgm:cxn modelId="{D0C2FB39-1839-43CB-8980-1088C13A4086}" type="presOf" srcId="{E2B28944-B53D-465D-A18B-922E737ED107}" destId="{C0255FA1-F606-450C-89D7-7326A51C392C}" srcOrd="0" destOrd="0" presId="urn:microsoft.com/office/officeart/2008/layout/PictureStrips"/>
    <dgm:cxn modelId="{EF826E73-0851-4E9E-9FF6-3EF3DB640054}" srcId="{1F235E31-7C2A-46E4-9EAD-A697CF416C80}" destId="{E2B28944-B53D-465D-A18B-922E737ED107}" srcOrd="3" destOrd="0" parTransId="{D6815BDD-E4D6-4122-B25C-40E7215586EC}" sibTransId="{E262FB9D-33CD-4C31-AAF2-961BD44F2BB2}"/>
    <dgm:cxn modelId="{03E43579-0A2F-44B4-8059-3C96AE29A06F}" srcId="{1F235E31-7C2A-46E4-9EAD-A697CF416C80}" destId="{81F051A0-20BE-480F-8044-B6AAB1C0ACCF}" srcOrd="2" destOrd="0" parTransId="{307EF43B-B786-45FC-9FAE-89D574F1856B}" sibTransId="{421EFDE7-A1CE-46D0-B549-3359C02A6113}"/>
    <dgm:cxn modelId="{197FAE7E-897B-4E61-922A-9D71C1CFAB94}" type="presOf" srcId="{4D58C688-1D09-41D7-B0EE-E46DD952362E}" destId="{2F697CBE-6F23-4168-98FB-C4A00CE45595}" srcOrd="0" destOrd="0" presId="urn:microsoft.com/office/officeart/2008/layout/PictureStrips"/>
    <dgm:cxn modelId="{C1281D8B-789E-4697-A9E2-06EC5832DAD5}" type="presOf" srcId="{81F051A0-20BE-480F-8044-B6AAB1C0ACCF}" destId="{82C4E10A-B0E7-4BFB-AF08-287DAA5504E3}" srcOrd="0" destOrd="0" presId="urn:microsoft.com/office/officeart/2008/layout/PictureStrips"/>
    <dgm:cxn modelId="{DC4333B3-CA3F-42D1-B6D5-4EEC13740131}" srcId="{1F235E31-7C2A-46E4-9EAD-A697CF416C80}" destId="{4D58C688-1D09-41D7-B0EE-E46DD952362E}" srcOrd="1" destOrd="0" parTransId="{B147E3AC-1D34-4630-92C1-87D58CEB7F69}" sibTransId="{2B613DAE-46DF-438E-AD45-0F08D40ABAD3}"/>
    <dgm:cxn modelId="{8D6C48C6-3072-49FB-822A-AB09ABC9A042}" type="presOf" srcId="{1F235E31-7C2A-46E4-9EAD-A697CF416C80}" destId="{AF5C3E47-D084-42D7-B22A-34350E2CBA09}" srcOrd="0" destOrd="0" presId="urn:microsoft.com/office/officeart/2008/layout/PictureStrips"/>
    <dgm:cxn modelId="{E1AB64CC-509B-40C3-A968-18B527C50D66}" type="presOf" srcId="{BA8141F9-573B-403C-8AA5-4631E7B85180}" destId="{B46C6239-4367-4E29-A779-54B98A898D4E}" srcOrd="0" destOrd="0" presId="urn:microsoft.com/office/officeart/2008/layout/PictureStrips"/>
    <dgm:cxn modelId="{6950AF49-1656-494A-B471-A29153891789}" type="presParOf" srcId="{AF5C3E47-D084-42D7-B22A-34350E2CBA09}" destId="{1E45A469-1023-40A6-A5D4-74324DC05C5B}" srcOrd="0" destOrd="0" presId="urn:microsoft.com/office/officeart/2008/layout/PictureStrips"/>
    <dgm:cxn modelId="{3021FF28-9766-4117-9709-B66A2E048969}" type="presParOf" srcId="{1E45A469-1023-40A6-A5D4-74324DC05C5B}" destId="{8E6DE312-B76F-4885-B075-5249D40D38D9}" srcOrd="0" destOrd="0" presId="urn:microsoft.com/office/officeart/2008/layout/PictureStrips"/>
    <dgm:cxn modelId="{82039BAE-65CB-4317-B5F6-7A5C292D2371}" type="presParOf" srcId="{1E45A469-1023-40A6-A5D4-74324DC05C5B}" destId="{812669BD-2C26-4365-BA98-0F472ADDF67D}" srcOrd="1" destOrd="0" presId="urn:microsoft.com/office/officeart/2008/layout/PictureStrips"/>
    <dgm:cxn modelId="{710142B5-5E43-459B-AD85-EBE1D4A40D49}" type="presParOf" srcId="{AF5C3E47-D084-42D7-B22A-34350E2CBA09}" destId="{15AA3979-CC41-47F3-BAD2-84F84518D531}" srcOrd="1" destOrd="0" presId="urn:microsoft.com/office/officeart/2008/layout/PictureStrips"/>
    <dgm:cxn modelId="{CB7CE147-2640-4593-9927-BE4AF566BA87}" type="presParOf" srcId="{AF5C3E47-D084-42D7-B22A-34350E2CBA09}" destId="{87FB1B24-2989-402C-B171-812264E21E86}" srcOrd="2" destOrd="0" presId="urn:microsoft.com/office/officeart/2008/layout/PictureStrips"/>
    <dgm:cxn modelId="{B845359C-A4F4-4FDA-A511-B7C0C536884B}" type="presParOf" srcId="{87FB1B24-2989-402C-B171-812264E21E86}" destId="{2F697CBE-6F23-4168-98FB-C4A00CE45595}" srcOrd="0" destOrd="0" presId="urn:microsoft.com/office/officeart/2008/layout/PictureStrips"/>
    <dgm:cxn modelId="{C9E9219D-5B94-4F93-A4F0-B97B859AD668}" type="presParOf" srcId="{87FB1B24-2989-402C-B171-812264E21E86}" destId="{976AD8A1-ED26-4C8D-BFA4-AC8F7C91FD89}" srcOrd="1" destOrd="0" presId="urn:microsoft.com/office/officeart/2008/layout/PictureStrips"/>
    <dgm:cxn modelId="{6E338FEA-4E10-4D2E-97FB-69C748B428EE}" type="presParOf" srcId="{AF5C3E47-D084-42D7-B22A-34350E2CBA09}" destId="{0AD0F80B-43C7-47E2-89AC-8F059D39C9A4}" srcOrd="3" destOrd="0" presId="urn:microsoft.com/office/officeart/2008/layout/PictureStrips"/>
    <dgm:cxn modelId="{81227378-4B65-4CF3-9238-B4565ABBD6AF}" type="presParOf" srcId="{AF5C3E47-D084-42D7-B22A-34350E2CBA09}" destId="{45C96A4B-31C2-4330-AE7C-4356DFEBA757}" srcOrd="4" destOrd="0" presId="urn:microsoft.com/office/officeart/2008/layout/PictureStrips"/>
    <dgm:cxn modelId="{8B7227D1-3C3E-4CF3-8E7F-46B0B0B84C63}" type="presParOf" srcId="{45C96A4B-31C2-4330-AE7C-4356DFEBA757}" destId="{82C4E10A-B0E7-4BFB-AF08-287DAA5504E3}" srcOrd="0" destOrd="0" presId="urn:microsoft.com/office/officeart/2008/layout/PictureStrips"/>
    <dgm:cxn modelId="{6E9DE66A-F202-4F76-9798-5012BA350120}" type="presParOf" srcId="{45C96A4B-31C2-4330-AE7C-4356DFEBA757}" destId="{8A63DEDA-E8E0-49FE-8712-49BF34B1550B}" srcOrd="1" destOrd="0" presId="urn:microsoft.com/office/officeart/2008/layout/PictureStrips"/>
    <dgm:cxn modelId="{F0ADF101-A0A9-4A2E-A0B1-5873DB551D8A}" type="presParOf" srcId="{AF5C3E47-D084-42D7-B22A-34350E2CBA09}" destId="{99724467-2F4D-4C8D-98FE-31768ABB6E74}" srcOrd="5" destOrd="0" presId="urn:microsoft.com/office/officeart/2008/layout/PictureStrips"/>
    <dgm:cxn modelId="{537CE4AE-8103-422D-9D27-7F7AF8FA9544}" type="presParOf" srcId="{AF5C3E47-D084-42D7-B22A-34350E2CBA09}" destId="{AA150D11-5467-464D-9F48-5A8FDA43F428}" srcOrd="6" destOrd="0" presId="urn:microsoft.com/office/officeart/2008/layout/PictureStrips"/>
    <dgm:cxn modelId="{84C184CC-6385-4BC8-9D6B-D2ADA40941E0}" type="presParOf" srcId="{AA150D11-5467-464D-9F48-5A8FDA43F428}" destId="{C0255FA1-F606-450C-89D7-7326A51C392C}" srcOrd="0" destOrd="0" presId="urn:microsoft.com/office/officeart/2008/layout/PictureStrips"/>
    <dgm:cxn modelId="{15BA9F61-AF85-4E30-BFEF-F49196C78379}" type="presParOf" srcId="{AA150D11-5467-464D-9F48-5A8FDA43F428}" destId="{B1736AD2-2E93-4595-A4A2-75D7561B65A2}" srcOrd="1" destOrd="0" presId="urn:microsoft.com/office/officeart/2008/layout/PictureStrips"/>
    <dgm:cxn modelId="{98C3128D-33B4-4DB7-B75F-BC26C7729CB1}" type="presParOf" srcId="{AF5C3E47-D084-42D7-B22A-34350E2CBA09}" destId="{28A9CC72-F77E-47EF-B10C-4C028ED847B5}" srcOrd="7" destOrd="0" presId="urn:microsoft.com/office/officeart/2008/layout/PictureStrips"/>
    <dgm:cxn modelId="{98DB5BA7-F9C0-457C-B3B0-CAA49BF90829}" type="presParOf" srcId="{AF5C3E47-D084-42D7-B22A-34350E2CBA09}" destId="{0D244B44-D40B-47FD-8B16-F7F1D51BE43A}" srcOrd="8" destOrd="0" presId="urn:microsoft.com/office/officeart/2008/layout/PictureStrips"/>
    <dgm:cxn modelId="{8C00722C-F270-40D6-93FB-162D2036E909}" type="presParOf" srcId="{0D244B44-D40B-47FD-8B16-F7F1D51BE43A}" destId="{B46C6239-4367-4E29-A779-54B98A898D4E}" srcOrd="0" destOrd="0" presId="urn:microsoft.com/office/officeart/2008/layout/PictureStrips"/>
    <dgm:cxn modelId="{27C6BA9C-E937-41D5-9ED1-B56455A3B800}" type="presParOf" srcId="{0D244B44-D40B-47FD-8B16-F7F1D51BE43A}" destId="{83024979-C4E8-45B2-A1C0-C68E3D274BF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C8BB2-FF57-44DF-B766-B73FA36C5776}">
      <dsp:nvSpPr>
        <dsp:cNvPr id="0" name=""/>
        <dsp:cNvSpPr/>
      </dsp:nvSpPr>
      <dsp:spPr>
        <a:xfrm>
          <a:off x="4886" y="2831003"/>
          <a:ext cx="1333883" cy="11001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b="1" kern="1200" dirty="0">
              <a:solidFill>
                <a:srgbClr val="002060"/>
              </a:solidFill>
            </a:rPr>
            <a:t>Definição e instituição das macrorregiões de saúde.</a:t>
          </a:r>
        </a:p>
      </dsp:txBody>
      <dsp:txXfrm>
        <a:off x="30204" y="2856321"/>
        <a:ext cx="1283247" cy="813787"/>
      </dsp:txXfrm>
    </dsp:sp>
    <dsp:sp modelId="{77E1346E-0DDE-4C43-A16C-3445CA82B518}">
      <dsp:nvSpPr>
        <dsp:cNvPr id="0" name=""/>
        <dsp:cNvSpPr/>
      </dsp:nvSpPr>
      <dsp:spPr>
        <a:xfrm>
          <a:off x="763415" y="3125069"/>
          <a:ext cx="1423695" cy="1423695"/>
        </a:xfrm>
        <a:prstGeom prst="leftCircularArrow">
          <a:avLst>
            <a:gd name="adj1" fmla="val 2824"/>
            <a:gd name="adj2" fmla="val 344874"/>
            <a:gd name="adj3" fmla="val 2120385"/>
            <a:gd name="adj4" fmla="val 9024489"/>
            <a:gd name="adj5" fmla="val 3295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5A792-8641-4758-9AFB-BEC26B6F788A}">
      <dsp:nvSpPr>
        <dsp:cNvPr id="0" name=""/>
        <dsp:cNvSpPr/>
      </dsp:nvSpPr>
      <dsp:spPr>
        <a:xfrm>
          <a:off x="301305" y="3695426"/>
          <a:ext cx="1185674" cy="471503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solidFill>
                <a:srgbClr val="002060"/>
              </a:solidFill>
            </a:rPr>
            <a:t>Etapa 1</a:t>
          </a:r>
        </a:p>
      </dsp:txBody>
      <dsp:txXfrm>
        <a:off x="315115" y="3709236"/>
        <a:ext cx="1158054" cy="443883"/>
      </dsp:txXfrm>
    </dsp:sp>
    <dsp:sp modelId="{E536AB6D-4F94-48B0-862D-E8878A9BA713}">
      <dsp:nvSpPr>
        <dsp:cNvPr id="0" name=""/>
        <dsp:cNvSpPr/>
      </dsp:nvSpPr>
      <dsp:spPr>
        <a:xfrm>
          <a:off x="1678449" y="2831003"/>
          <a:ext cx="1333883" cy="11001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72278"/>
              <a:satOff val="-1599"/>
              <a:lumOff val="119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b="1" kern="1200" dirty="0">
              <a:solidFill>
                <a:srgbClr val="002060"/>
              </a:solidFill>
            </a:rPr>
            <a:t>Análise de Situação de Saúde</a:t>
          </a:r>
        </a:p>
      </dsp:txBody>
      <dsp:txXfrm>
        <a:off x="1703767" y="3092073"/>
        <a:ext cx="1283247" cy="813787"/>
      </dsp:txXfrm>
    </dsp:sp>
    <dsp:sp modelId="{F9E3092F-13EF-4C90-A98C-BF8034886CD9}">
      <dsp:nvSpPr>
        <dsp:cNvPr id="0" name=""/>
        <dsp:cNvSpPr/>
      </dsp:nvSpPr>
      <dsp:spPr>
        <a:xfrm>
          <a:off x="2425862" y="2170279"/>
          <a:ext cx="1594136" cy="1594136"/>
        </a:xfrm>
        <a:prstGeom prst="circularArrow">
          <a:avLst>
            <a:gd name="adj1" fmla="val 2522"/>
            <a:gd name="adj2" fmla="val 305842"/>
            <a:gd name="adj3" fmla="val 19518647"/>
            <a:gd name="adj4" fmla="val 12575511"/>
            <a:gd name="adj5" fmla="val 2943"/>
          </a:avLst>
        </a:prstGeom>
        <a:solidFill>
          <a:schemeClr val="accent5">
            <a:shade val="90000"/>
            <a:hueOff val="88609"/>
            <a:satOff val="-2214"/>
            <a:lumOff val="105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570F1-270B-4504-8077-45BCEB7FD0A3}">
      <dsp:nvSpPr>
        <dsp:cNvPr id="0" name=""/>
        <dsp:cNvSpPr/>
      </dsp:nvSpPr>
      <dsp:spPr>
        <a:xfrm>
          <a:off x="1974868" y="2595251"/>
          <a:ext cx="1185674" cy="471503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72278"/>
            <a:satOff val="-1599"/>
            <a:lumOff val="119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solidFill>
                <a:srgbClr val="002060"/>
              </a:solidFill>
            </a:rPr>
            <a:t>Etapa 2</a:t>
          </a:r>
        </a:p>
      </dsp:txBody>
      <dsp:txXfrm>
        <a:off x="1988678" y="2609061"/>
        <a:ext cx="1158054" cy="443883"/>
      </dsp:txXfrm>
    </dsp:sp>
    <dsp:sp modelId="{9208B8FB-A133-425D-A61C-6F2E106C7970}">
      <dsp:nvSpPr>
        <dsp:cNvPr id="0" name=""/>
        <dsp:cNvSpPr/>
      </dsp:nvSpPr>
      <dsp:spPr>
        <a:xfrm>
          <a:off x="3352013" y="2831003"/>
          <a:ext cx="1333883" cy="11001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144556"/>
              <a:satOff val="-3197"/>
              <a:lumOff val="239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b="1" kern="1200" dirty="0">
              <a:solidFill>
                <a:srgbClr val="002060"/>
              </a:solidFill>
            </a:rPr>
            <a:t>Definição das prioridades sanitárias a partir do DOMI</a:t>
          </a:r>
        </a:p>
      </dsp:txBody>
      <dsp:txXfrm>
        <a:off x="3377331" y="2856321"/>
        <a:ext cx="1283247" cy="813787"/>
      </dsp:txXfrm>
    </dsp:sp>
    <dsp:sp modelId="{DADE4EFD-20DB-4C1C-8403-AAA585EAE8F0}">
      <dsp:nvSpPr>
        <dsp:cNvPr id="0" name=""/>
        <dsp:cNvSpPr/>
      </dsp:nvSpPr>
      <dsp:spPr>
        <a:xfrm>
          <a:off x="4110541" y="3125069"/>
          <a:ext cx="1423695" cy="1423695"/>
        </a:xfrm>
        <a:prstGeom prst="leftCircularArrow">
          <a:avLst>
            <a:gd name="adj1" fmla="val 2824"/>
            <a:gd name="adj2" fmla="val 344874"/>
            <a:gd name="adj3" fmla="val 2120385"/>
            <a:gd name="adj4" fmla="val 9024489"/>
            <a:gd name="adj5" fmla="val 3295"/>
          </a:avLst>
        </a:prstGeom>
        <a:solidFill>
          <a:schemeClr val="accent5">
            <a:shade val="90000"/>
            <a:hueOff val="177219"/>
            <a:satOff val="-4428"/>
            <a:lumOff val="211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35D27-5178-4BD4-B21A-5A881C570ADA}">
      <dsp:nvSpPr>
        <dsp:cNvPr id="0" name=""/>
        <dsp:cNvSpPr/>
      </dsp:nvSpPr>
      <dsp:spPr>
        <a:xfrm>
          <a:off x="3648431" y="3695426"/>
          <a:ext cx="1185674" cy="471503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144556"/>
            <a:satOff val="-3197"/>
            <a:lumOff val="239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solidFill>
                <a:srgbClr val="002060"/>
              </a:solidFill>
            </a:rPr>
            <a:t>Etapa 3</a:t>
          </a:r>
        </a:p>
      </dsp:txBody>
      <dsp:txXfrm>
        <a:off x="3662241" y="3709236"/>
        <a:ext cx="1158054" cy="443883"/>
      </dsp:txXfrm>
    </dsp:sp>
    <dsp:sp modelId="{D12AF4E1-CE28-4176-A10C-684F2A1B566B}">
      <dsp:nvSpPr>
        <dsp:cNvPr id="0" name=""/>
        <dsp:cNvSpPr/>
      </dsp:nvSpPr>
      <dsp:spPr>
        <a:xfrm>
          <a:off x="5025576" y="2831003"/>
          <a:ext cx="1333883" cy="11001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216833"/>
              <a:satOff val="-4796"/>
              <a:lumOff val="359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b="1" kern="1200" dirty="0">
              <a:solidFill>
                <a:srgbClr val="002060"/>
              </a:solidFill>
            </a:rPr>
            <a:t>Plano Macrorregional de Saúde</a:t>
          </a:r>
        </a:p>
      </dsp:txBody>
      <dsp:txXfrm>
        <a:off x="5050894" y="3092073"/>
        <a:ext cx="1283247" cy="813787"/>
      </dsp:txXfrm>
    </dsp:sp>
    <dsp:sp modelId="{E4246C07-5A17-4127-A6D5-A62A540B460B}">
      <dsp:nvSpPr>
        <dsp:cNvPr id="0" name=""/>
        <dsp:cNvSpPr/>
      </dsp:nvSpPr>
      <dsp:spPr>
        <a:xfrm>
          <a:off x="5772989" y="2170279"/>
          <a:ext cx="1594136" cy="1594136"/>
        </a:xfrm>
        <a:prstGeom prst="circularArrow">
          <a:avLst>
            <a:gd name="adj1" fmla="val 2522"/>
            <a:gd name="adj2" fmla="val 305842"/>
            <a:gd name="adj3" fmla="val 19518647"/>
            <a:gd name="adj4" fmla="val 12575511"/>
            <a:gd name="adj5" fmla="val 2943"/>
          </a:avLst>
        </a:prstGeom>
        <a:solidFill>
          <a:schemeClr val="accent5">
            <a:shade val="90000"/>
            <a:hueOff val="265828"/>
            <a:satOff val="-6642"/>
            <a:lumOff val="317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04FC2-3949-4AA4-B0C5-57CCC524D1DB}">
      <dsp:nvSpPr>
        <dsp:cNvPr id="0" name=""/>
        <dsp:cNvSpPr/>
      </dsp:nvSpPr>
      <dsp:spPr>
        <a:xfrm>
          <a:off x="5321995" y="2595251"/>
          <a:ext cx="1185674" cy="471503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216833"/>
            <a:satOff val="-4796"/>
            <a:lumOff val="359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solidFill>
                <a:srgbClr val="002060"/>
              </a:solidFill>
            </a:rPr>
            <a:t>Etapa 4</a:t>
          </a:r>
        </a:p>
      </dsp:txBody>
      <dsp:txXfrm>
        <a:off x="5335805" y="2609061"/>
        <a:ext cx="1158054" cy="443883"/>
      </dsp:txXfrm>
    </dsp:sp>
    <dsp:sp modelId="{D1498400-7654-4126-A4A0-2EEF85FE4921}">
      <dsp:nvSpPr>
        <dsp:cNvPr id="0" name=""/>
        <dsp:cNvSpPr/>
      </dsp:nvSpPr>
      <dsp:spPr>
        <a:xfrm>
          <a:off x="6699139" y="2831003"/>
          <a:ext cx="1333883" cy="11001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216833"/>
              <a:satOff val="-4796"/>
              <a:lumOff val="359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b="1" kern="1200" dirty="0">
              <a:solidFill>
                <a:srgbClr val="002060"/>
              </a:solidFill>
            </a:rPr>
            <a:t>Organização dos pontos de atenção da RAS</a:t>
          </a:r>
        </a:p>
      </dsp:txBody>
      <dsp:txXfrm>
        <a:off x="6724457" y="2856321"/>
        <a:ext cx="1283247" cy="813787"/>
      </dsp:txXfrm>
    </dsp:sp>
    <dsp:sp modelId="{3EE6F3C1-BDC9-4FD3-8DA8-2D032EDDDC53}">
      <dsp:nvSpPr>
        <dsp:cNvPr id="0" name=""/>
        <dsp:cNvSpPr/>
      </dsp:nvSpPr>
      <dsp:spPr>
        <a:xfrm>
          <a:off x="7457668" y="3125069"/>
          <a:ext cx="1423695" cy="1423695"/>
        </a:xfrm>
        <a:prstGeom prst="leftCircularArrow">
          <a:avLst>
            <a:gd name="adj1" fmla="val 2824"/>
            <a:gd name="adj2" fmla="val 344874"/>
            <a:gd name="adj3" fmla="val 2120385"/>
            <a:gd name="adj4" fmla="val 9024489"/>
            <a:gd name="adj5" fmla="val 3295"/>
          </a:avLst>
        </a:prstGeom>
        <a:solidFill>
          <a:schemeClr val="accent5">
            <a:shade val="90000"/>
            <a:hueOff val="177219"/>
            <a:satOff val="-4428"/>
            <a:lumOff val="211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9F0B4-313A-496F-9C2F-6F1573A09BAA}">
      <dsp:nvSpPr>
        <dsp:cNvPr id="0" name=""/>
        <dsp:cNvSpPr/>
      </dsp:nvSpPr>
      <dsp:spPr>
        <a:xfrm>
          <a:off x="6995558" y="3695426"/>
          <a:ext cx="1185674" cy="471503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216833"/>
            <a:satOff val="-4796"/>
            <a:lumOff val="359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solidFill>
                <a:srgbClr val="002060"/>
              </a:solidFill>
            </a:rPr>
            <a:t>Etapa 5</a:t>
          </a:r>
        </a:p>
      </dsp:txBody>
      <dsp:txXfrm>
        <a:off x="7009368" y="3709236"/>
        <a:ext cx="1158054" cy="443883"/>
      </dsp:txXfrm>
    </dsp:sp>
    <dsp:sp modelId="{3B08D87D-0CB7-42EC-B0D2-1BF3B326BCFA}">
      <dsp:nvSpPr>
        <dsp:cNvPr id="0" name=""/>
        <dsp:cNvSpPr/>
      </dsp:nvSpPr>
      <dsp:spPr>
        <a:xfrm>
          <a:off x="8372702" y="2831003"/>
          <a:ext cx="1333883" cy="11001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144556"/>
              <a:satOff val="-3197"/>
              <a:lumOff val="239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b="1" kern="1200" dirty="0">
              <a:solidFill>
                <a:srgbClr val="002060"/>
              </a:solidFill>
            </a:rPr>
            <a:t>Programação geral das ações e serviços de saúde</a:t>
          </a:r>
        </a:p>
      </dsp:txBody>
      <dsp:txXfrm>
        <a:off x="8398020" y="3092073"/>
        <a:ext cx="1283247" cy="813787"/>
      </dsp:txXfrm>
    </dsp:sp>
    <dsp:sp modelId="{290A1BEC-11B4-4382-9A6F-94BBAC3F25F6}">
      <dsp:nvSpPr>
        <dsp:cNvPr id="0" name=""/>
        <dsp:cNvSpPr/>
      </dsp:nvSpPr>
      <dsp:spPr>
        <a:xfrm>
          <a:off x="9120115" y="2170279"/>
          <a:ext cx="1594136" cy="1594136"/>
        </a:xfrm>
        <a:prstGeom prst="circularArrow">
          <a:avLst>
            <a:gd name="adj1" fmla="val 2522"/>
            <a:gd name="adj2" fmla="val 305842"/>
            <a:gd name="adj3" fmla="val 19518647"/>
            <a:gd name="adj4" fmla="val 12575511"/>
            <a:gd name="adj5" fmla="val 2943"/>
          </a:avLst>
        </a:prstGeom>
        <a:solidFill>
          <a:schemeClr val="accent5">
            <a:shade val="90000"/>
            <a:hueOff val="88609"/>
            <a:satOff val="-2214"/>
            <a:lumOff val="105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F33F3-2E11-4760-B3E2-8C2BAFD5EF9C}">
      <dsp:nvSpPr>
        <dsp:cNvPr id="0" name=""/>
        <dsp:cNvSpPr/>
      </dsp:nvSpPr>
      <dsp:spPr>
        <a:xfrm>
          <a:off x="8669121" y="2595251"/>
          <a:ext cx="1185674" cy="471503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144556"/>
            <a:satOff val="-3197"/>
            <a:lumOff val="239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solidFill>
                <a:srgbClr val="002060"/>
              </a:solidFill>
            </a:rPr>
            <a:t>Etapa 6</a:t>
          </a:r>
        </a:p>
      </dsp:txBody>
      <dsp:txXfrm>
        <a:off x="8682931" y="2609061"/>
        <a:ext cx="1158054" cy="443883"/>
      </dsp:txXfrm>
    </dsp:sp>
    <dsp:sp modelId="{66B26176-90F1-475F-B7D0-3ABBED6BD027}">
      <dsp:nvSpPr>
        <dsp:cNvPr id="0" name=""/>
        <dsp:cNvSpPr/>
      </dsp:nvSpPr>
      <dsp:spPr>
        <a:xfrm>
          <a:off x="10046266" y="2831003"/>
          <a:ext cx="1333883" cy="11001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72278"/>
              <a:satOff val="-1599"/>
              <a:lumOff val="119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b="1" kern="1200" dirty="0">
              <a:solidFill>
                <a:srgbClr val="002060"/>
              </a:solidFill>
            </a:rPr>
            <a:t>Plano de Investimentos</a:t>
          </a:r>
        </a:p>
      </dsp:txBody>
      <dsp:txXfrm>
        <a:off x="10071584" y="2856321"/>
        <a:ext cx="1283247" cy="813787"/>
      </dsp:txXfrm>
    </dsp:sp>
    <dsp:sp modelId="{42DEB51A-FA55-4038-BD76-2E07C0F025DF}">
      <dsp:nvSpPr>
        <dsp:cNvPr id="0" name=""/>
        <dsp:cNvSpPr/>
      </dsp:nvSpPr>
      <dsp:spPr>
        <a:xfrm>
          <a:off x="10342684" y="3695426"/>
          <a:ext cx="1185674" cy="471503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72278"/>
            <a:satOff val="-1599"/>
            <a:lumOff val="119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>
              <a:solidFill>
                <a:srgbClr val="002060"/>
              </a:solidFill>
            </a:rPr>
            <a:t>Etapa 7</a:t>
          </a:r>
        </a:p>
      </dsp:txBody>
      <dsp:txXfrm>
        <a:off x="10356494" y="3709236"/>
        <a:ext cx="1158054" cy="443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653C7-78A1-4C17-A670-BAA339BA37F8}">
      <dsp:nvSpPr>
        <dsp:cNvPr id="0" name=""/>
        <dsp:cNvSpPr/>
      </dsp:nvSpPr>
      <dsp:spPr>
        <a:xfrm>
          <a:off x="0" y="1625600"/>
          <a:ext cx="12036759" cy="2167466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EF843-5ADE-4A25-A4A7-3071A37CC0B1}">
      <dsp:nvSpPr>
        <dsp:cNvPr id="0" name=""/>
        <dsp:cNvSpPr/>
      </dsp:nvSpPr>
      <dsp:spPr>
        <a:xfrm>
          <a:off x="265" y="0"/>
          <a:ext cx="140438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solidFill>
                <a:srgbClr val="002060"/>
              </a:solidFill>
            </a:rPr>
            <a:t>2019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Retomada em Goiás</a:t>
          </a:r>
        </a:p>
      </dsp:txBody>
      <dsp:txXfrm>
        <a:off x="265" y="0"/>
        <a:ext cx="1404386" cy="2167466"/>
      </dsp:txXfrm>
    </dsp:sp>
    <dsp:sp modelId="{095191D2-57E2-4AF2-A99C-C2938C788B4C}">
      <dsp:nvSpPr>
        <dsp:cNvPr id="0" name=""/>
        <dsp:cNvSpPr/>
      </dsp:nvSpPr>
      <dsp:spPr>
        <a:xfrm>
          <a:off x="431525" y="2438400"/>
          <a:ext cx="541866" cy="54186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431CD6-7BAF-4FBD-9023-868575C2036B}">
      <dsp:nvSpPr>
        <dsp:cNvPr id="0" name=""/>
        <dsp:cNvSpPr/>
      </dsp:nvSpPr>
      <dsp:spPr>
        <a:xfrm>
          <a:off x="1474871" y="3251200"/>
          <a:ext cx="140438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solidFill>
                <a:srgbClr val="002060"/>
              </a:solidFill>
            </a:rPr>
            <a:t>2020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Resolução CIB n°06/2020, instituição do Grupo Executivo do PRI</a:t>
          </a:r>
        </a:p>
      </dsp:txBody>
      <dsp:txXfrm>
        <a:off x="1474871" y="3251200"/>
        <a:ext cx="1404386" cy="2167466"/>
      </dsp:txXfrm>
    </dsp:sp>
    <dsp:sp modelId="{9B86E765-B6D7-4B9E-83E8-D9FC072B59F5}">
      <dsp:nvSpPr>
        <dsp:cNvPr id="0" name=""/>
        <dsp:cNvSpPr/>
      </dsp:nvSpPr>
      <dsp:spPr>
        <a:xfrm>
          <a:off x="1906130" y="2438400"/>
          <a:ext cx="541866" cy="541866"/>
        </a:xfrm>
        <a:prstGeom prst="ellipse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1F251A-1C53-4EC9-BA09-6E73B3F48699}">
      <dsp:nvSpPr>
        <dsp:cNvPr id="0" name=""/>
        <dsp:cNvSpPr/>
      </dsp:nvSpPr>
      <dsp:spPr>
        <a:xfrm>
          <a:off x="2949476" y="0"/>
          <a:ext cx="2707797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solidFill>
                <a:srgbClr val="002060"/>
              </a:solidFill>
            </a:rPr>
            <a:t>2020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Oficinas de treinamento e nivelamento conceitual sobre o PRI;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Rodas de Conversa;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 err="1"/>
            <a:t>Lives</a:t>
          </a:r>
          <a:r>
            <a:rPr lang="pt-BR" sz="1100" kern="1200" dirty="0"/>
            <a:t>.</a:t>
          </a:r>
        </a:p>
      </dsp:txBody>
      <dsp:txXfrm>
        <a:off x="2949476" y="0"/>
        <a:ext cx="2707797" cy="2167466"/>
      </dsp:txXfrm>
    </dsp:sp>
    <dsp:sp modelId="{8245C49C-C3E3-4DF1-806F-AE6AFBF84102}">
      <dsp:nvSpPr>
        <dsp:cNvPr id="0" name=""/>
        <dsp:cNvSpPr/>
      </dsp:nvSpPr>
      <dsp:spPr>
        <a:xfrm>
          <a:off x="4032442" y="2438400"/>
          <a:ext cx="541866" cy="541866"/>
        </a:xfrm>
        <a:prstGeom prst="ellipse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6D876A-B09F-4339-ADE2-CD70DFDD3194}">
      <dsp:nvSpPr>
        <dsp:cNvPr id="0" name=""/>
        <dsp:cNvSpPr/>
      </dsp:nvSpPr>
      <dsp:spPr>
        <a:xfrm>
          <a:off x="5727493" y="3251200"/>
          <a:ext cx="2156112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solidFill>
                <a:srgbClr val="002060"/>
              </a:solidFill>
            </a:rPr>
            <a:t>2021 a 2022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Resolução CIB n°71/2021, implantação da Comissão </a:t>
          </a:r>
          <a:r>
            <a:rPr lang="pt-BR" sz="1100" kern="1200" dirty="0" err="1"/>
            <a:t>Intergestora</a:t>
          </a:r>
          <a:r>
            <a:rPr lang="pt-BR" sz="1100" kern="1200" dirty="0"/>
            <a:t> Macrorregional.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Resolução CIB n°93/2021, alteração do cronograma do PRI.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Assessoramento quanto aos PMS.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Entrado do HAOC.</a:t>
          </a:r>
        </a:p>
      </dsp:txBody>
      <dsp:txXfrm>
        <a:off x="5727493" y="3251200"/>
        <a:ext cx="2156112" cy="2167466"/>
      </dsp:txXfrm>
    </dsp:sp>
    <dsp:sp modelId="{3FD799BE-7595-41BB-AD4E-FFBABFD0F88A}">
      <dsp:nvSpPr>
        <dsp:cNvPr id="0" name=""/>
        <dsp:cNvSpPr/>
      </dsp:nvSpPr>
      <dsp:spPr>
        <a:xfrm>
          <a:off x="6534616" y="2438400"/>
          <a:ext cx="541866" cy="541866"/>
        </a:xfrm>
        <a:prstGeom prst="ellipse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CBC63-DED2-416A-9211-EE56BF38E411}">
      <dsp:nvSpPr>
        <dsp:cNvPr id="0" name=""/>
        <dsp:cNvSpPr/>
      </dsp:nvSpPr>
      <dsp:spPr>
        <a:xfrm>
          <a:off x="7953825" y="0"/>
          <a:ext cx="140438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solidFill>
                <a:srgbClr val="002060"/>
              </a:solidFill>
            </a:rPr>
            <a:t>2022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Elaboração dos Planos Macrorregionais.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Resolução n°239, definição das atribuições do Comitê Gestor Macrorregional da RAS (CGMRAS)</a:t>
          </a:r>
        </a:p>
      </dsp:txBody>
      <dsp:txXfrm>
        <a:off x="7953825" y="0"/>
        <a:ext cx="1404386" cy="2167466"/>
      </dsp:txXfrm>
    </dsp:sp>
    <dsp:sp modelId="{E61065DF-5E3C-4A00-A731-AB06E52567D2}">
      <dsp:nvSpPr>
        <dsp:cNvPr id="0" name=""/>
        <dsp:cNvSpPr/>
      </dsp:nvSpPr>
      <dsp:spPr>
        <a:xfrm>
          <a:off x="8385085" y="2438400"/>
          <a:ext cx="541866" cy="541866"/>
        </a:xfrm>
        <a:prstGeom prst="ellipse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B80AC-5B9B-478F-A1FC-342D43753164}">
      <dsp:nvSpPr>
        <dsp:cNvPr id="0" name=""/>
        <dsp:cNvSpPr/>
      </dsp:nvSpPr>
      <dsp:spPr>
        <a:xfrm>
          <a:off x="9428431" y="3251200"/>
          <a:ext cx="1404386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kern="1200" dirty="0">
              <a:solidFill>
                <a:srgbClr val="002060"/>
              </a:solidFill>
            </a:rPr>
            <a:t>2023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Atualização da composição do CGMRAS;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
Instituição do grupo da revisão da PPI;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
Instituição dos grupos operacionais de revisão dos </a:t>
          </a:r>
          <a:r>
            <a:rPr lang="pt-BR" sz="1100" kern="1200" dirty="0" err="1"/>
            <a:t>PAR’s</a:t>
          </a:r>
          <a:r>
            <a:rPr lang="pt-BR" sz="1100" kern="1200" dirty="0"/>
            <a:t>.</a:t>
          </a:r>
        </a:p>
      </dsp:txBody>
      <dsp:txXfrm>
        <a:off x="9428431" y="3251200"/>
        <a:ext cx="1404386" cy="2167466"/>
      </dsp:txXfrm>
    </dsp:sp>
    <dsp:sp modelId="{A05877A1-407E-4ADE-873A-7B8D26FCEF80}">
      <dsp:nvSpPr>
        <dsp:cNvPr id="0" name=""/>
        <dsp:cNvSpPr/>
      </dsp:nvSpPr>
      <dsp:spPr>
        <a:xfrm>
          <a:off x="9859691" y="2438400"/>
          <a:ext cx="541866" cy="541866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7B24D-DDD0-45E6-BDD1-1E5592F4B60B}">
      <dsp:nvSpPr>
        <dsp:cNvPr id="0" name=""/>
        <dsp:cNvSpPr/>
      </dsp:nvSpPr>
      <dsp:spPr>
        <a:xfrm rot="16200000">
          <a:off x="-669651" y="673126"/>
          <a:ext cx="4689587" cy="3343333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4255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rgbClr val="002060"/>
              </a:solidFill>
            </a:rPr>
            <a:t>Alinhamento Conceitual entre os entes em Goiás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002060"/>
              </a:solidFill>
            </a:rPr>
            <a:t>PRI é uma ferramenta de planejamento para fortalecer a regionalização, definir as prioridades e as responsabilidades dos entes para garantir o acesso e integralidade da atenção dentro de uma macrorregião de saúde em Goiás.</a:t>
          </a:r>
        </a:p>
      </dsp:txBody>
      <dsp:txXfrm rot="5400000">
        <a:off x="3476" y="937916"/>
        <a:ext cx="3343333" cy="2813753"/>
      </dsp:txXfrm>
    </dsp:sp>
    <dsp:sp modelId="{DE91D246-CD03-40F2-890C-77CAB798113A}">
      <dsp:nvSpPr>
        <dsp:cNvPr id="0" name=""/>
        <dsp:cNvSpPr/>
      </dsp:nvSpPr>
      <dsp:spPr>
        <a:xfrm rot="16200000">
          <a:off x="2924432" y="673126"/>
          <a:ext cx="4689587" cy="3343333"/>
        </a:xfrm>
        <a:prstGeom prst="flowChartManualOperati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4255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rgbClr val="002060"/>
              </a:solidFill>
            </a:rPr>
            <a:t>Definição dos Condutores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002060"/>
              </a:solidFill>
            </a:rPr>
            <a:t>Grupo Condutor Estadual/Tripartite;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002060"/>
              </a:solidFill>
            </a:rPr>
            <a:t>Grupo Condutor Macrorregional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002060"/>
              </a:solidFill>
            </a:rPr>
            <a:t>CIB (deliberativo)</a:t>
          </a:r>
        </a:p>
      </dsp:txBody>
      <dsp:txXfrm rot="5400000">
        <a:off x="3597559" y="937916"/>
        <a:ext cx="3343333" cy="28137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57B51-5090-4B89-A236-2B951EB36596}">
      <dsp:nvSpPr>
        <dsp:cNvPr id="0" name=""/>
        <dsp:cNvSpPr/>
      </dsp:nvSpPr>
      <dsp:spPr>
        <a:xfrm>
          <a:off x="2554398" y="668885"/>
          <a:ext cx="4458332" cy="4458332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D64000-9514-4894-B920-FA08CFD164EC}">
      <dsp:nvSpPr>
        <dsp:cNvPr id="0" name=""/>
        <dsp:cNvSpPr/>
      </dsp:nvSpPr>
      <dsp:spPr>
        <a:xfrm>
          <a:off x="2736412" y="1075165"/>
          <a:ext cx="4458332" cy="4458332"/>
        </a:xfrm>
        <a:prstGeom prst="blockArc">
          <a:avLst>
            <a:gd name="adj1" fmla="val 1340891"/>
            <a:gd name="adj2" fmla="val 9704105"/>
            <a:gd name="adj3" fmla="val 464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B206B-7BD1-4F63-B155-EDCBE589855F}">
      <dsp:nvSpPr>
        <dsp:cNvPr id="0" name=""/>
        <dsp:cNvSpPr/>
      </dsp:nvSpPr>
      <dsp:spPr>
        <a:xfrm>
          <a:off x="2987109" y="625456"/>
          <a:ext cx="4458332" cy="4458332"/>
        </a:xfrm>
        <a:prstGeom prst="blockArc">
          <a:avLst>
            <a:gd name="adj1" fmla="val 15512247"/>
            <a:gd name="adj2" fmla="val 2155680"/>
            <a:gd name="adj3" fmla="val 464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1C614-1B8C-4129-9241-24E93E335D4A}">
      <dsp:nvSpPr>
        <dsp:cNvPr id="0" name=""/>
        <dsp:cNvSpPr/>
      </dsp:nvSpPr>
      <dsp:spPr>
        <a:xfrm>
          <a:off x="3679265" y="1585286"/>
          <a:ext cx="2053828" cy="205382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FFC000"/>
              </a:solidFill>
            </a:rPr>
            <a:t>Seminário para elaboração da Política Estadual de Urgência e Emergência.</a:t>
          </a:r>
        </a:p>
      </dsp:txBody>
      <dsp:txXfrm>
        <a:off x="3980041" y="1886062"/>
        <a:ext cx="1452276" cy="1452276"/>
      </dsp:txXfrm>
    </dsp:sp>
    <dsp:sp modelId="{20BA0C5E-2541-461D-9BD2-C5AA594D4DEA}">
      <dsp:nvSpPr>
        <dsp:cNvPr id="0" name=""/>
        <dsp:cNvSpPr/>
      </dsp:nvSpPr>
      <dsp:spPr>
        <a:xfrm>
          <a:off x="3582893" y="1801"/>
          <a:ext cx="2401342" cy="143767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COSEMS|GO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SES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SEINP</a:t>
          </a:r>
        </a:p>
      </dsp:txBody>
      <dsp:txXfrm>
        <a:off x="3934561" y="212344"/>
        <a:ext cx="1698006" cy="1016593"/>
      </dsp:txXfrm>
    </dsp:sp>
    <dsp:sp modelId="{290BF365-2E2E-4C9D-95E3-DD14C5456008}">
      <dsp:nvSpPr>
        <dsp:cNvPr id="0" name=""/>
        <dsp:cNvSpPr/>
      </dsp:nvSpPr>
      <dsp:spPr>
        <a:xfrm>
          <a:off x="4964119" y="3069380"/>
          <a:ext cx="4030650" cy="212575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t-BR" sz="1200" b="1" kern="1200" dirty="0"/>
            <a:t>Retomar conceitos estruturantes para a elaboração da Política Estadual de Urgência e Emergência de Goiás - PEUE/GO;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t-BR" sz="1200" b="1" kern="1200" dirty="0"/>
            <a:t>Elaborar as diretrizes PEUE/GO;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t-BR" sz="1200" b="1" kern="1200" dirty="0"/>
            <a:t>Definir metodologia para atualização dos Planos de Ações Macrorregionais e de atualização da RUE.</a:t>
          </a:r>
        </a:p>
      </dsp:txBody>
      <dsp:txXfrm>
        <a:off x="5554394" y="3380689"/>
        <a:ext cx="2850100" cy="1503135"/>
      </dsp:txXfrm>
    </dsp:sp>
    <dsp:sp modelId="{EB84C004-BEB3-4B84-91C1-FD3EAF165310}">
      <dsp:nvSpPr>
        <dsp:cNvPr id="0" name=""/>
        <dsp:cNvSpPr/>
      </dsp:nvSpPr>
      <dsp:spPr>
        <a:xfrm>
          <a:off x="1475418" y="3267916"/>
          <a:ext cx="2844909" cy="143767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rgbClr val="FFC000"/>
              </a:solidFill>
            </a:rPr>
            <a:t>Resultados esperados: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Proposta  da RUE.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Frentes de trabalho, responsáveis e prazos.</a:t>
          </a:r>
        </a:p>
      </dsp:txBody>
      <dsp:txXfrm>
        <a:off x="1892045" y="3478459"/>
        <a:ext cx="2011655" cy="10165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F82C3-FDEE-42D4-A581-CF35885B047C}">
      <dsp:nvSpPr>
        <dsp:cNvPr id="0" name=""/>
        <dsp:cNvSpPr/>
      </dsp:nvSpPr>
      <dsp:spPr>
        <a:xfrm rot="10800000">
          <a:off x="1982459" y="1440"/>
          <a:ext cx="5934872" cy="195034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047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Comprometimento e parceria entre os três entes em Goiás.</a:t>
          </a:r>
        </a:p>
      </dsp:txBody>
      <dsp:txXfrm rot="10800000">
        <a:off x="2470045" y="1440"/>
        <a:ext cx="5447286" cy="1950343"/>
      </dsp:txXfrm>
    </dsp:sp>
    <dsp:sp modelId="{E65D27DF-BEF2-4BFE-9A81-A7469647A451}">
      <dsp:nvSpPr>
        <dsp:cNvPr id="0" name=""/>
        <dsp:cNvSpPr/>
      </dsp:nvSpPr>
      <dsp:spPr>
        <a:xfrm>
          <a:off x="1007288" y="1440"/>
          <a:ext cx="1950343" cy="1950343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C213DB-E98D-4227-9B17-8956A5225D97}">
      <dsp:nvSpPr>
        <dsp:cNvPr id="0" name=""/>
        <dsp:cNvSpPr/>
      </dsp:nvSpPr>
      <dsp:spPr>
        <a:xfrm rot="10800000">
          <a:off x="1982459" y="2533975"/>
          <a:ext cx="5934872" cy="1950343"/>
        </a:xfrm>
        <a:prstGeom prst="homePlate">
          <a:avLst/>
        </a:prstGeom>
        <a:solidFill>
          <a:schemeClr val="accent4">
            <a:hueOff val="-642977"/>
            <a:satOff val="2879"/>
            <a:lumOff val="-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047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Incorporação das Políticas e ações de saúde na lógica do PRI.</a:t>
          </a:r>
        </a:p>
      </dsp:txBody>
      <dsp:txXfrm rot="10800000">
        <a:off x="2470045" y="2533975"/>
        <a:ext cx="5447286" cy="1950343"/>
      </dsp:txXfrm>
    </dsp:sp>
    <dsp:sp modelId="{FC52A4D6-EC47-4E74-BDCA-6A83961C8185}">
      <dsp:nvSpPr>
        <dsp:cNvPr id="0" name=""/>
        <dsp:cNvSpPr/>
      </dsp:nvSpPr>
      <dsp:spPr>
        <a:xfrm>
          <a:off x="1007288" y="2533975"/>
          <a:ext cx="1950343" cy="1950343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DE312-B76F-4885-B075-5249D40D38D9}">
      <dsp:nvSpPr>
        <dsp:cNvPr id="0" name=""/>
        <dsp:cNvSpPr/>
      </dsp:nvSpPr>
      <dsp:spPr>
        <a:xfrm>
          <a:off x="853942" y="225404"/>
          <a:ext cx="3827621" cy="11961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18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solidFill>
                <a:srgbClr val="002060"/>
              </a:solidFill>
            </a:rPr>
            <a:t>Estabelecimento de parâmetros nacionais e regionalizados para orientar o planejamento e a PGASS, considerando a diversidade socioeconômica, geográfica, epidemiológica e sanitária das regiões de saúde.</a:t>
          </a:r>
        </a:p>
      </dsp:txBody>
      <dsp:txXfrm>
        <a:off x="853942" y="225404"/>
        <a:ext cx="3827621" cy="1196131"/>
      </dsp:txXfrm>
    </dsp:sp>
    <dsp:sp modelId="{812669BD-2C26-4365-BA98-0F472ADDF67D}">
      <dsp:nvSpPr>
        <dsp:cNvPr id="0" name=""/>
        <dsp:cNvSpPr/>
      </dsp:nvSpPr>
      <dsp:spPr>
        <a:xfrm>
          <a:off x="694458" y="52629"/>
          <a:ext cx="837292" cy="1255938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97CBE-6F23-4168-98FB-C4A00CE45595}">
      <dsp:nvSpPr>
        <dsp:cNvPr id="0" name=""/>
        <dsp:cNvSpPr/>
      </dsp:nvSpPr>
      <dsp:spPr>
        <a:xfrm>
          <a:off x="5028320" y="225404"/>
          <a:ext cx="3827621" cy="11961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18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solidFill>
                <a:srgbClr val="002060"/>
              </a:solidFill>
            </a:rPr>
            <a:t>Alocação de recursos tripartite de acordo com a regionalização e organização da RAS.</a:t>
          </a:r>
        </a:p>
      </dsp:txBody>
      <dsp:txXfrm>
        <a:off x="5028320" y="225404"/>
        <a:ext cx="3827621" cy="1196131"/>
      </dsp:txXfrm>
    </dsp:sp>
    <dsp:sp modelId="{976AD8A1-ED26-4C8D-BFA4-AC8F7C91FD89}">
      <dsp:nvSpPr>
        <dsp:cNvPr id="0" name=""/>
        <dsp:cNvSpPr/>
      </dsp:nvSpPr>
      <dsp:spPr>
        <a:xfrm>
          <a:off x="4868835" y="52629"/>
          <a:ext cx="837292" cy="1255938"/>
        </a:xfrm>
        <a:prstGeom prst="rect">
          <a:avLst/>
        </a:prstGeom>
        <a:blipFill>
          <a:blip xmlns:r="http://schemas.openxmlformats.org/officeDocument/2006/relationships"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4E10A-B0E7-4BFB-AF08-287DAA5504E3}">
      <dsp:nvSpPr>
        <dsp:cNvPr id="0" name=""/>
        <dsp:cNvSpPr/>
      </dsp:nvSpPr>
      <dsp:spPr>
        <a:xfrm>
          <a:off x="853942" y="1731200"/>
          <a:ext cx="3827621" cy="11961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18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solidFill>
                <a:srgbClr val="002060"/>
              </a:solidFill>
            </a:rPr>
            <a:t>Elaboração de planos de ação regionais que impactem efetivamente na melhoria da atenção à saúde e que não visem apenas o aumento do financiamento.</a:t>
          </a:r>
        </a:p>
      </dsp:txBody>
      <dsp:txXfrm>
        <a:off x="853942" y="1731200"/>
        <a:ext cx="3827621" cy="1196131"/>
      </dsp:txXfrm>
    </dsp:sp>
    <dsp:sp modelId="{8A63DEDA-E8E0-49FE-8712-49BF34B1550B}">
      <dsp:nvSpPr>
        <dsp:cNvPr id="0" name=""/>
        <dsp:cNvSpPr/>
      </dsp:nvSpPr>
      <dsp:spPr>
        <a:xfrm>
          <a:off x="694458" y="1558426"/>
          <a:ext cx="837292" cy="1255938"/>
        </a:xfrm>
        <a:prstGeom prst="rect">
          <a:avLst/>
        </a:prstGeom>
        <a:blipFill>
          <a:blip xmlns:r="http://schemas.openxmlformats.org/officeDocument/2006/relationships"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55FA1-F606-450C-89D7-7326A51C392C}">
      <dsp:nvSpPr>
        <dsp:cNvPr id="0" name=""/>
        <dsp:cNvSpPr/>
      </dsp:nvSpPr>
      <dsp:spPr>
        <a:xfrm>
          <a:off x="5028320" y="1731200"/>
          <a:ext cx="3827621" cy="11961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18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solidFill>
                <a:srgbClr val="002060"/>
              </a:solidFill>
            </a:rPr>
            <a:t>PRI nas regiões interestaduais.</a:t>
          </a:r>
        </a:p>
      </dsp:txBody>
      <dsp:txXfrm>
        <a:off x="5028320" y="1731200"/>
        <a:ext cx="3827621" cy="1196131"/>
      </dsp:txXfrm>
    </dsp:sp>
    <dsp:sp modelId="{B1736AD2-2E93-4595-A4A2-75D7561B65A2}">
      <dsp:nvSpPr>
        <dsp:cNvPr id="0" name=""/>
        <dsp:cNvSpPr/>
      </dsp:nvSpPr>
      <dsp:spPr>
        <a:xfrm>
          <a:off x="4868835" y="1558426"/>
          <a:ext cx="837292" cy="1255938"/>
        </a:xfrm>
        <a:prstGeom prst="rect">
          <a:avLst/>
        </a:prstGeom>
        <a:blipFill>
          <a:blip xmlns:r="http://schemas.openxmlformats.org/officeDocument/2006/relationships"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C6239-4367-4E29-A779-54B98A898D4E}">
      <dsp:nvSpPr>
        <dsp:cNvPr id="0" name=""/>
        <dsp:cNvSpPr/>
      </dsp:nvSpPr>
      <dsp:spPr>
        <a:xfrm>
          <a:off x="2941131" y="3236997"/>
          <a:ext cx="3827621" cy="11961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18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solidFill>
                <a:srgbClr val="002060"/>
              </a:solidFill>
            </a:rPr>
            <a:t>Fortalecimento dos espaços de governança, </a:t>
          </a:r>
          <a:r>
            <a:rPr lang="pt-BR" sz="1300" kern="1200" dirty="0" err="1">
              <a:solidFill>
                <a:srgbClr val="002060"/>
              </a:solidFill>
            </a:rPr>
            <a:t>CIR’s</a:t>
          </a:r>
          <a:r>
            <a:rPr lang="pt-BR" sz="1300" kern="1200" dirty="0">
              <a:solidFill>
                <a:srgbClr val="002060"/>
              </a:solidFill>
            </a:rPr>
            <a:t> e </a:t>
          </a:r>
          <a:r>
            <a:rPr lang="pt-BR" sz="1300" kern="1200" dirty="0" err="1">
              <a:solidFill>
                <a:srgbClr val="002060"/>
              </a:solidFill>
            </a:rPr>
            <a:t>CIM’s</a:t>
          </a:r>
          <a:r>
            <a:rPr lang="pt-BR" sz="1300" kern="1200" dirty="0">
              <a:solidFill>
                <a:srgbClr val="002060"/>
              </a:solidFill>
            </a:rPr>
            <a:t>.</a:t>
          </a:r>
        </a:p>
      </dsp:txBody>
      <dsp:txXfrm>
        <a:off x="2941131" y="3236997"/>
        <a:ext cx="3827621" cy="1196131"/>
      </dsp:txXfrm>
    </dsp:sp>
    <dsp:sp modelId="{83024979-C4E8-45B2-A1C0-C68E3D274BFC}">
      <dsp:nvSpPr>
        <dsp:cNvPr id="0" name=""/>
        <dsp:cNvSpPr/>
      </dsp:nvSpPr>
      <dsp:spPr>
        <a:xfrm>
          <a:off x="2781647" y="3064223"/>
          <a:ext cx="837292" cy="1255938"/>
        </a:xfrm>
        <a:prstGeom prst="rect">
          <a:avLst/>
        </a:prstGeom>
        <a:blipFill>
          <a:blip xmlns:r="http://schemas.openxmlformats.org/officeDocument/2006/relationships"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F9CCB1-8301-46DD-8DCD-81BED0EEFA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BC940-DE96-40F7-B7F2-7C9097DDF2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04E2E-EA10-4D32-9A76-3FE14EE104D0}" type="datetimeFigureOut">
              <a:rPr lang="pt-BR" smtClean="0"/>
              <a:pPr/>
              <a:t>15/11/2023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BD8FC-2AC8-4D56-9230-89C52C145E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EF1C3-7E55-448B-86A7-80B30D95A6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C9396-6D96-4D3C-86D0-AF11B76F67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8179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A2501-8291-4359-A7EC-00594EC9AD00}" type="datetimeFigureOut">
              <a:rPr lang="pt-BR" smtClean="0"/>
              <a:pPr/>
              <a:t>15/11/2023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DB5FE-BA09-458C-B007-FCECDB7FBB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529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2708920"/>
            <a:ext cx="85344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dT Bommer Sans SemiBold Italic" panose="00000700000000000000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27DC-88F2-4F95-9381-7B1CA2E09EF8}" type="datetimeFigureOut">
              <a:rPr lang="pt-BR" smtClean="0"/>
              <a:pPr/>
              <a:t>15/11/2023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699-133E-4E36-BFA0-E97819385F0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2FA1172-FE04-4815-BF96-90E140998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90005"/>
            <a:ext cx="10972800" cy="1143000"/>
          </a:xfrm>
        </p:spPr>
        <p:txBody>
          <a:bodyPr>
            <a:normAutofit/>
          </a:bodyPr>
          <a:lstStyle>
            <a:lvl1pPr>
              <a:defRPr sz="4400" b="0" i="0" baseline="0">
                <a:latin typeface="dT Bommer Sans Black" panose="00000A00000000000000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287010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27DC-88F2-4F95-9381-7B1CA2E09EF8}" type="datetimeFigureOut">
              <a:rPr lang="pt-BR" smtClean="0"/>
              <a:pPr/>
              <a:t>15/11/2023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699-133E-4E36-BFA0-E97819385F0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51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27DC-88F2-4F95-9381-7B1CA2E09EF8}" type="datetimeFigureOut">
              <a:rPr lang="pt-BR" smtClean="0"/>
              <a:pPr/>
              <a:t>15/11/2023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699-133E-4E36-BFA0-E97819385F0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684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39762"/>
            <a:ext cx="10972800" cy="1143000"/>
          </a:xfrm>
        </p:spPr>
        <p:txBody>
          <a:bodyPr>
            <a:normAutofit/>
          </a:bodyPr>
          <a:lstStyle>
            <a:lvl1pPr>
              <a:defRPr sz="4000" b="0" i="0" baseline="0">
                <a:latin typeface="dT Bommer Sans Black" panose="00000A00000000000000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 sz="2400" baseline="0">
                <a:latin typeface="dT Bommer Sans" panose="00000500000000000000" pitchFamily="50" charset="0"/>
              </a:defRPr>
            </a:lvl1pPr>
            <a:lvl2pPr>
              <a:defRPr sz="2400" baseline="0">
                <a:latin typeface="dT Bommer Sans" panose="00000500000000000000" pitchFamily="50" charset="0"/>
              </a:defRPr>
            </a:lvl2pPr>
            <a:lvl3pPr>
              <a:defRPr sz="2400" baseline="0">
                <a:latin typeface="dT Bommer Sans" panose="00000500000000000000" pitchFamily="50" charset="0"/>
              </a:defRPr>
            </a:lvl3pPr>
            <a:lvl4pPr>
              <a:defRPr sz="2400" baseline="0">
                <a:latin typeface="dT Bommer Sans" panose="00000500000000000000" pitchFamily="50" charset="0"/>
              </a:defRPr>
            </a:lvl4pPr>
            <a:lvl5pPr>
              <a:defRPr sz="2400" baseline="0">
                <a:latin typeface="dT Bommer Sans" panose="00000500000000000000" pitchFamily="50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27DC-88F2-4F95-9381-7B1CA2E09EF8}" type="datetimeFigureOut">
              <a:rPr lang="pt-BR" smtClean="0"/>
              <a:pPr/>
              <a:t>15/11/2023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699-133E-4E36-BFA0-E97819385F0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3029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27DC-88F2-4F95-9381-7B1CA2E09EF8}" type="datetimeFigureOut">
              <a:rPr lang="pt-BR" smtClean="0"/>
              <a:pPr/>
              <a:t>15/11/2023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699-133E-4E36-BFA0-E97819385F0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0E430F3-3598-46AC-A4F5-945C2775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9762"/>
            <a:ext cx="10972800" cy="1143000"/>
          </a:xfrm>
        </p:spPr>
        <p:txBody>
          <a:bodyPr>
            <a:normAutofit/>
          </a:bodyPr>
          <a:lstStyle>
            <a:lvl1pPr>
              <a:defRPr sz="4000" b="0" i="0" baseline="0">
                <a:latin typeface="dT Bommer Sans Black" panose="00000A00000000000000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89828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 baseline="0">
                <a:latin typeface="dT Bommer Sans" panose="00000500000000000000" pitchFamily="50" charset="0"/>
              </a:defRPr>
            </a:lvl1pPr>
            <a:lvl2pPr>
              <a:defRPr sz="2400" baseline="0">
                <a:latin typeface="dT Bommer Sans" panose="00000500000000000000" pitchFamily="50" charset="0"/>
              </a:defRPr>
            </a:lvl2pPr>
            <a:lvl3pPr>
              <a:defRPr sz="2400" baseline="0">
                <a:latin typeface="dT Bommer Sans" panose="00000500000000000000" pitchFamily="50" charset="0"/>
              </a:defRPr>
            </a:lvl3pPr>
            <a:lvl4pPr>
              <a:defRPr sz="2400" baseline="0">
                <a:latin typeface="dT Bommer Sans" panose="00000500000000000000" pitchFamily="50" charset="0"/>
              </a:defRPr>
            </a:lvl4pPr>
            <a:lvl5pPr>
              <a:defRPr sz="2400" baseline="0">
                <a:latin typeface="dT Bommer Sans" panose="00000500000000000000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400" baseline="0">
                <a:latin typeface="dT Bommer Sans" panose="00000500000000000000" pitchFamily="50" charset="0"/>
              </a:defRPr>
            </a:lvl1pPr>
            <a:lvl2pPr>
              <a:defRPr sz="2400" baseline="0">
                <a:latin typeface="dT Bommer Sans" panose="00000500000000000000" pitchFamily="50" charset="0"/>
              </a:defRPr>
            </a:lvl2pPr>
            <a:lvl3pPr>
              <a:defRPr sz="2400" baseline="0">
                <a:latin typeface="dT Bommer Sans" panose="00000500000000000000" pitchFamily="50" charset="0"/>
              </a:defRPr>
            </a:lvl3pPr>
            <a:lvl4pPr>
              <a:defRPr sz="2400" baseline="0">
                <a:latin typeface="dT Bommer Sans" panose="00000500000000000000" pitchFamily="50" charset="0"/>
              </a:defRPr>
            </a:lvl4pPr>
            <a:lvl5pPr>
              <a:defRPr sz="2400" baseline="0">
                <a:latin typeface="dT Bommer Sans" panose="00000500000000000000" pitchFamily="50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419C383-C522-4761-AF47-1DC142951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9762"/>
            <a:ext cx="10972800" cy="1143000"/>
          </a:xfrm>
        </p:spPr>
        <p:txBody>
          <a:bodyPr>
            <a:normAutofit/>
          </a:bodyPr>
          <a:lstStyle>
            <a:lvl1pPr>
              <a:defRPr sz="3600" b="0" i="0" baseline="0">
                <a:latin typeface="dT Bommer Sans Black" panose="00000A00000000000000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6225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609600" y="1988840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3200" b="1" baseline="0">
                <a:latin typeface="dT Bommer Sans ExtraBold Italic" panose="000009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Subtitulo: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09600" y="2924944"/>
            <a:ext cx="5386917" cy="3951288"/>
          </a:xfrm>
        </p:spPr>
        <p:txBody>
          <a:bodyPr/>
          <a:lstStyle>
            <a:lvl1pPr>
              <a:defRPr sz="2400" baseline="0">
                <a:latin typeface="dT Bommer Sans SemiBold" panose="00000700000000000000" pitchFamily="50" charset="0"/>
              </a:defRPr>
            </a:lvl1pPr>
            <a:lvl2pPr>
              <a:defRPr sz="2000" baseline="0">
                <a:latin typeface="dT Bommer Sans" panose="00000500000000000000" pitchFamily="50" charset="0"/>
              </a:defRPr>
            </a:lvl2pPr>
            <a:lvl3pPr>
              <a:defRPr sz="1800" baseline="0">
                <a:latin typeface="dT Bommer Sans" panose="00000500000000000000" pitchFamily="50" charset="0"/>
              </a:defRPr>
            </a:lvl3pPr>
            <a:lvl4pPr>
              <a:defRPr sz="1600" baseline="0">
                <a:latin typeface="dT Bommer Sans" panose="00000500000000000000" pitchFamily="50" charset="0"/>
              </a:defRPr>
            </a:lvl4pPr>
            <a:lvl5pPr>
              <a:defRPr sz="1600" baseline="0">
                <a:latin typeface="dT Bommer Sans" panose="00000500000000000000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dirty="0"/>
              <a:t>Conteúdo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3ADB24-2659-40C2-99F8-B84FAF3A6ECC}"/>
              </a:ext>
            </a:extLst>
          </p:cNvPr>
          <p:cNvCxnSpPr>
            <a:cxnSpLocks/>
          </p:cNvCxnSpPr>
          <p:nvPr userDrawn="1"/>
        </p:nvCxnSpPr>
        <p:spPr>
          <a:xfrm>
            <a:off x="609600" y="2636912"/>
            <a:ext cx="5112568" cy="0"/>
          </a:xfrm>
          <a:prstGeom prst="line">
            <a:avLst/>
          </a:prstGeom>
          <a:ln w="28575">
            <a:solidFill>
              <a:srgbClr val="EDB527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52699E2A-D344-49F6-9FFB-92DB42EF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9762"/>
            <a:ext cx="10972800" cy="1143000"/>
          </a:xfrm>
        </p:spPr>
        <p:txBody>
          <a:bodyPr>
            <a:normAutofit/>
          </a:bodyPr>
          <a:lstStyle>
            <a:lvl1pPr>
              <a:defRPr sz="4000" b="0" i="0" baseline="0">
                <a:latin typeface="dT Bommer Sans Black" panose="00000A00000000000000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93822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27DC-88F2-4F95-9381-7B1CA2E09EF8}" type="datetimeFigureOut">
              <a:rPr lang="pt-BR" smtClean="0"/>
              <a:pPr/>
              <a:t>15/11/2023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699-133E-4E36-BFA0-E97819385F0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A5A0CC3-A4CE-422D-A4D3-CB708227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9762"/>
            <a:ext cx="10972800" cy="1143000"/>
          </a:xfrm>
        </p:spPr>
        <p:txBody>
          <a:bodyPr>
            <a:normAutofit/>
          </a:bodyPr>
          <a:lstStyle>
            <a:lvl1pPr>
              <a:defRPr sz="3600" b="0" i="0" baseline="0">
                <a:latin typeface="dT Bommer Sans Black" panose="00000A00000000000000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59071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27DC-88F2-4F95-9381-7B1CA2E09EF8}" type="datetimeFigureOut">
              <a:rPr lang="pt-BR" smtClean="0"/>
              <a:pPr/>
              <a:t>15/11/2023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699-133E-4E36-BFA0-E97819385F0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5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27DC-88F2-4F95-9381-7B1CA2E09EF8}" type="datetimeFigureOut">
              <a:rPr lang="pt-BR" smtClean="0"/>
              <a:pPr/>
              <a:t>15/11/2023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699-133E-4E36-BFA0-E97819385F0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052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27DC-88F2-4F95-9381-7B1CA2E09EF8}" type="datetimeFigureOut">
              <a:rPr lang="pt-BR" smtClean="0"/>
              <a:pPr/>
              <a:t>15/11/2023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7699-133E-4E36-BFA0-E97819385F0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60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C27DC-88F2-4F95-9381-7B1CA2E09EF8}" type="datetimeFigureOut">
              <a:rPr lang="pt-BR" smtClean="0"/>
              <a:pPr/>
              <a:t>15/11/2023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87699-133E-4E36-BFA0-E97819385F0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303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hyperlink" Target="mailto:cosemsgo@cosemsgo.org.br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361C48-CD2A-443E-AC97-CE6FE779F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893"/>
            <a:ext cx="12191998" cy="685621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7DC0AE0-E34D-4BF1-BF30-AE6A4660F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64" y="533377"/>
            <a:ext cx="5580714" cy="396050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 E ORGANIZAÇÃO DAS REDES DE ATENÇÃO À SAÚDE EM GOIÁS</a:t>
            </a:r>
            <a:endParaRPr lang="pt-B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7739188E-6CB6-47FD-95E8-F9DEC0A47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120" y="2513630"/>
            <a:ext cx="4536504" cy="21016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endParaRPr lang="pt-BR" sz="3200" dirty="0">
              <a:latin typeface="+mj-lt"/>
            </a:endParaRPr>
          </a:p>
        </p:txBody>
      </p:sp>
      <p:pic>
        <p:nvPicPr>
          <p:cNvPr id="5" name="Picture 5" descr="A picture containing food, shirt&#10;&#10;Description automatically generated">
            <a:extLst>
              <a:ext uri="{FF2B5EF4-FFF2-40B4-BE49-F238E27FC236}">
                <a16:creationId xmlns:a16="http://schemas.microsoft.com/office/drawing/2014/main" id="{5B84D330-3170-41A2-8666-D229B5C0E4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87" y="1533943"/>
            <a:ext cx="4140913" cy="301748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9DD33FB-4098-4F64-B8B8-1F5FA66094C7}"/>
              </a:ext>
            </a:extLst>
          </p:cNvPr>
          <p:cNvSpPr txBox="1"/>
          <p:nvPr/>
        </p:nvSpPr>
        <p:spPr>
          <a:xfrm>
            <a:off x="8592054" y="4430618"/>
            <a:ext cx="324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COSEMS|GO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86C5975-2C05-435C-A36C-49C7AA1172CA}"/>
              </a:ext>
            </a:extLst>
          </p:cNvPr>
          <p:cNvSpPr/>
          <p:nvPr/>
        </p:nvSpPr>
        <p:spPr>
          <a:xfrm>
            <a:off x="292905" y="384584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Patrícia Palmeira de Brito Fleury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Presidente do COSEMS|GO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Secretária Municipal de Saúde de Inhumas-GO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384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E3E07E7-1D28-40C0-A93D-F1AD56E9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8586"/>
            <a:ext cx="10972800" cy="1143000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REFERÊNCIA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80D8E58-1F79-4700-9869-9847005AF4C9}"/>
              </a:ext>
            </a:extLst>
          </p:cNvPr>
          <p:cNvSpPr txBox="1"/>
          <p:nvPr/>
        </p:nvSpPr>
        <p:spPr>
          <a:xfrm>
            <a:off x="2135493" y="1363459"/>
            <a:ext cx="7921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PRI, Planejamento Regional Integrado. </a:t>
            </a:r>
            <a:r>
              <a:rPr lang="pt-BR" b="1" dirty="0">
                <a:solidFill>
                  <a:srgbClr val="002060"/>
                </a:solidFill>
              </a:rPr>
              <a:t>Linha do Tempo – Fases do Processo em Goiás</a:t>
            </a:r>
            <a:r>
              <a:rPr lang="pt-BR" dirty="0">
                <a:solidFill>
                  <a:srgbClr val="002060"/>
                </a:solidFill>
              </a:rPr>
              <a:t>. Disponível em: https://padlet.com/simonecamilo702/planejamento-regional-integrado-goi-s-z53qx2yuz6drvhjj. Acesso em 13/11/2023.</a:t>
            </a:r>
          </a:p>
        </p:txBody>
      </p:sp>
      <p:pic>
        <p:nvPicPr>
          <p:cNvPr id="1026" name="Picture 2" descr="https://gg.gg/qr/17l39v">
            <a:extLst>
              <a:ext uri="{FF2B5EF4-FFF2-40B4-BE49-F238E27FC236}">
                <a16:creationId xmlns:a16="http://schemas.microsoft.com/office/drawing/2014/main" id="{33F4028E-8CF4-449B-A03A-8EC5CBF6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57" y="2318662"/>
            <a:ext cx="3780483" cy="378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960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361C48-CD2A-443E-AC97-CE6FE779F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788" y="1787"/>
            <a:ext cx="12191998" cy="685621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7DC0AE0-E34D-4BF1-BF30-AE6A4660F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64" y="443366"/>
            <a:ext cx="5580713" cy="4140528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PATRÍCIA PALMEIRA DE BRITO FLEURY</a:t>
            </a:r>
            <a:b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Presidente do COSEMS|GO</a:t>
            </a:r>
            <a:b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Secretária Municipal de Saúde de Inhumas-GO</a:t>
            </a:r>
            <a:b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(62) 3414-7638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cosemsgo@cosemsgo.org.br</a:t>
            </a:r>
            <a:r>
              <a:rPr lang="pt-BR" sz="2400" dirty="0">
                <a:solidFill>
                  <a:schemeClr val="bg1"/>
                </a:solidFill>
              </a:rPr>
              <a:t>   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7739188E-6CB6-47FD-95E8-F9DEC0A47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120" y="2513630"/>
            <a:ext cx="4536504" cy="21016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endParaRPr lang="pt-BR" sz="3200" dirty="0">
              <a:latin typeface="+mj-lt"/>
            </a:endParaRPr>
          </a:p>
        </p:txBody>
      </p:sp>
      <p:pic>
        <p:nvPicPr>
          <p:cNvPr id="5" name="Picture 5" descr="A picture containing food, shirt&#10;&#10;Description automatically generated">
            <a:extLst>
              <a:ext uri="{FF2B5EF4-FFF2-40B4-BE49-F238E27FC236}">
                <a16:creationId xmlns:a16="http://schemas.microsoft.com/office/drawing/2014/main" id="{5B84D330-3170-41A2-8666-D229B5C0E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84" y="1494200"/>
            <a:ext cx="4140913" cy="3017482"/>
          </a:xfrm>
          <a:prstGeom prst="rect">
            <a:avLst/>
          </a:prstGeom>
        </p:spPr>
      </p:pic>
      <p:pic>
        <p:nvPicPr>
          <p:cNvPr id="6" name="Gráfico 5" descr="Mundo">
            <a:extLst>
              <a:ext uri="{FF2B5EF4-FFF2-40B4-BE49-F238E27FC236}">
                <a16:creationId xmlns:a16="http://schemas.microsoft.com/office/drawing/2014/main" id="{B94D92A6-185A-4319-83B2-19F260CEC1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57" y="3334924"/>
            <a:ext cx="454122" cy="454122"/>
          </a:xfrm>
          <a:prstGeom prst="rect">
            <a:avLst/>
          </a:prstGeom>
        </p:spPr>
      </p:pic>
      <p:pic>
        <p:nvPicPr>
          <p:cNvPr id="4" name="Gráfico 3" descr="Viva-voz">
            <a:extLst>
              <a:ext uri="{FF2B5EF4-FFF2-40B4-BE49-F238E27FC236}">
                <a16:creationId xmlns:a16="http://schemas.microsoft.com/office/drawing/2014/main" id="{FA1ED4BB-8BF8-4618-A303-DDBD6536C5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5425" y="2880193"/>
            <a:ext cx="540069" cy="54006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8C987B0-C44C-4793-8EB6-977821AF95F0}"/>
              </a:ext>
            </a:extLst>
          </p:cNvPr>
          <p:cNvSpPr txBox="1"/>
          <p:nvPr/>
        </p:nvSpPr>
        <p:spPr>
          <a:xfrm>
            <a:off x="3287464" y="4645182"/>
            <a:ext cx="2172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OBRIGADA!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06465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E3E07E7-1D28-40C0-A93D-F1AD56E9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90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PLANEJAMENTO REGIONAL INTEGRADO (PRI)</a:t>
            </a:r>
            <a:br>
              <a:rPr lang="pt-B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EM GOIÁS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F7BD295-D33F-41CB-9C3F-B1F3AD627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701"/>
            <a:ext cx="7713809" cy="497871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8119F45-79D3-4941-85BB-C8431EFFBEA4}"/>
              </a:ext>
            </a:extLst>
          </p:cNvPr>
          <p:cNvSpPr txBox="1"/>
          <p:nvPr/>
        </p:nvSpPr>
        <p:spPr>
          <a:xfrm>
            <a:off x="7963316" y="1500568"/>
            <a:ext cx="373756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QUEM SOMOS?</a:t>
            </a:r>
          </a:p>
          <a:p>
            <a:endParaRPr lang="pt-B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7.056.495 habitantes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5 Macrorregiões de Saúde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18 Regiões de Saúde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/>
              <a:t>246 Municípios</a:t>
            </a:r>
            <a:br>
              <a:rPr lang="pt-BR" sz="2400" dirty="0"/>
            </a:br>
            <a:r>
              <a:rPr lang="pt-BR" sz="2400" dirty="0"/>
              <a:t>(77,6% &lt; 20.000hab)</a:t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1F1B0DC-48A3-4CAE-9927-D4BD1F4BAA6F}"/>
              </a:ext>
            </a:extLst>
          </p:cNvPr>
          <p:cNvSpPr/>
          <p:nvPr/>
        </p:nvSpPr>
        <p:spPr>
          <a:xfrm>
            <a:off x="10416552" y="5790421"/>
            <a:ext cx="12843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</a:rPr>
              <a:t>Fonte: IBGE2023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201746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E3E07E7-1D28-40C0-A93D-F1AD56E9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90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PLANEJAMENTO REGIONAL INTEGRADO (PRI)</a:t>
            </a:r>
            <a:br>
              <a:rPr lang="pt-B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EM GOIÁS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8119F45-79D3-4941-85BB-C8431EFFBEA4}"/>
              </a:ext>
            </a:extLst>
          </p:cNvPr>
          <p:cNvSpPr txBox="1"/>
          <p:nvPr/>
        </p:nvSpPr>
        <p:spPr>
          <a:xfrm>
            <a:off x="1055356" y="1564873"/>
            <a:ext cx="2379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ONDE ESTAMOS?</a:t>
            </a:r>
            <a:endParaRPr lang="pt-BR" sz="2400" dirty="0">
              <a:solidFill>
                <a:srgbClr val="FFC000"/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FD8CF99-4446-4A1C-B3B1-8B320F4F8E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017999"/>
              </p:ext>
            </p:extLst>
          </p:nvPr>
        </p:nvGraphicFramePr>
        <p:xfrm>
          <a:off x="329377" y="619409"/>
          <a:ext cx="11533246" cy="6762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6" descr="Acertando no Alvo Sticker">
            <a:extLst>
              <a:ext uri="{FF2B5EF4-FFF2-40B4-BE49-F238E27FC236}">
                <a16:creationId xmlns:a16="http://schemas.microsoft.com/office/drawing/2014/main" id="{81172F7F-1514-458F-82FC-0559F4CE27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92" y="4689161"/>
            <a:ext cx="1497250" cy="127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DEC07D4-D18F-454F-87D2-17715639F426}"/>
              </a:ext>
            </a:extLst>
          </p:cNvPr>
          <p:cNvSpPr/>
          <p:nvPr/>
        </p:nvSpPr>
        <p:spPr>
          <a:xfrm>
            <a:off x="2495540" y="5049207"/>
            <a:ext cx="2161104" cy="97689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002060"/>
                </a:solidFill>
              </a:rPr>
              <a:t>Identificação:</a:t>
            </a:r>
            <a:r>
              <a:rPr lang="pt-BR" sz="1400" dirty="0">
                <a:solidFill>
                  <a:srgbClr val="002060"/>
                </a:solidFill>
              </a:rPr>
              <a:t> necessidades de saúde, capacidade instalada, vazios assistenciais e fluxos de acesso.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AD425B04-760B-40B1-8F79-FC0D78FFCB3A}"/>
              </a:ext>
            </a:extLst>
          </p:cNvPr>
          <p:cNvCxnSpPr>
            <a:cxnSpLocks/>
          </p:cNvCxnSpPr>
          <p:nvPr/>
        </p:nvCxnSpPr>
        <p:spPr>
          <a:xfrm>
            <a:off x="2855586" y="4509138"/>
            <a:ext cx="720506" cy="540069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32DD148E-FAC6-4DCE-A324-BD7F767B1EC7}"/>
              </a:ext>
            </a:extLst>
          </p:cNvPr>
          <p:cNvSpPr/>
          <p:nvPr/>
        </p:nvSpPr>
        <p:spPr>
          <a:xfrm>
            <a:off x="4529924" y="1988373"/>
            <a:ext cx="1523065" cy="71905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002060"/>
                </a:solidFill>
              </a:rPr>
              <a:t>Interface: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PMS, PES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AF160494-E11D-41BD-AA75-AC6B65A27AD8}"/>
              </a:ext>
            </a:extLst>
          </p:cNvPr>
          <p:cNvCxnSpPr>
            <a:cxnSpLocks/>
          </p:cNvCxnSpPr>
          <p:nvPr/>
        </p:nvCxnSpPr>
        <p:spPr>
          <a:xfrm flipH="1" flipV="1">
            <a:off x="5291456" y="2680388"/>
            <a:ext cx="264475" cy="74861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95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E92E0B-87ED-456F-8553-780367297A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0727293"/>
              </p:ext>
            </p:extLst>
          </p:nvPr>
        </p:nvGraphicFramePr>
        <p:xfrm>
          <a:off x="77620" y="188586"/>
          <a:ext cx="1203675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C1DE7837-A248-4A34-A6E4-1721537821EC}"/>
              </a:ext>
            </a:extLst>
          </p:cNvPr>
          <p:cNvSpPr txBox="1"/>
          <p:nvPr/>
        </p:nvSpPr>
        <p:spPr>
          <a:xfrm>
            <a:off x="875333" y="191435"/>
            <a:ext cx="3149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COMO CAMINHAMOS?</a:t>
            </a:r>
            <a:endParaRPr lang="pt-BR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51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E3E07E7-1D28-40C0-A93D-F1AD56E9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90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PLANEJAMENTO REGIONAL INTEGRADO (PRI)</a:t>
            </a:r>
            <a:br>
              <a:rPr lang="pt-B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EM GOIÁS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8119F45-79D3-4941-85BB-C8431EFFBEA4}"/>
              </a:ext>
            </a:extLst>
          </p:cNvPr>
          <p:cNvSpPr txBox="1"/>
          <p:nvPr/>
        </p:nvSpPr>
        <p:spPr>
          <a:xfrm>
            <a:off x="455665" y="3074037"/>
            <a:ext cx="3149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COMO CAMINHAMOS?</a:t>
            </a:r>
            <a:endParaRPr lang="pt-BR" sz="2400" dirty="0">
              <a:solidFill>
                <a:srgbClr val="FFC000"/>
              </a:solidFill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4C0FFB5-BD0D-443D-8316-B9565ABCF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1466682"/>
              </p:ext>
            </p:extLst>
          </p:nvPr>
        </p:nvGraphicFramePr>
        <p:xfrm>
          <a:off x="3755701" y="1190909"/>
          <a:ext cx="6944368" cy="4689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5052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8119F45-79D3-4941-85BB-C8431EFFBEA4}"/>
              </a:ext>
            </a:extLst>
          </p:cNvPr>
          <p:cNvSpPr txBox="1"/>
          <p:nvPr/>
        </p:nvSpPr>
        <p:spPr>
          <a:xfrm>
            <a:off x="335264" y="1190909"/>
            <a:ext cx="164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DESTAQUE!</a:t>
            </a:r>
            <a:endParaRPr lang="pt-BR" sz="2400" dirty="0">
              <a:solidFill>
                <a:srgbClr val="FFC000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E0EA3C2-D007-44E1-A37B-0BC35A67D3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5371737"/>
              </p:ext>
            </p:extLst>
          </p:nvPr>
        </p:nvGraphicFramePr>
        <p:xfrm>
          <a:off x="1156578" y="329965"/>
          <a:ext cx="10160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978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8119F45-79D3-4941-85BB-C8431EFFBEA4}"/>
              </a:ext>
            </a:extLst>
          </p:cNvPr>
          <p:cNvSpPr txBox="1"/>
          <p:nvPr/>
        </p:nvSpPr>
        <p:spPr>
          <a:xfrm>
            <a:off x="812374" y="496248"/>
            <a:ext cx="164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DESTAQUE!</a:t>
            </a:r>
            <a:endParaRPr lang="pt-BR" sz="2400" dirty="0">
              <a:solidFill>
                <a:srgbClr val="FFC000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6BDFCF4-4C0C-437C-85E2-5336AB6B2A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189263"/>
              </p:ext>
            </p:extLst>
          </p:nvPr>
        </p:nvGraphicFramePr>
        <p:xfrm>
          <a:off x="1633688" y="1268724"/>
          <a:ext cx="8924621" cy="4485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111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E3E07E7-1D28-40C0-A93D-F1AD56E9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891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PLANEJAMENTO REGIONAL INTEGRADO (PRI)</a:t>
            </a:r>
            <a:br>
              <a:rPr lang="pt-B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EM GOIÁS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8119F45-79D3-4941-85BB-C8431EFFBEA4}"/>
              </a:ext>
            </a:extLst>
          </p:cNvPr>
          <p:cNvSpPr txBox="1"/>
          <p:nvPr/>
        </p:nvSpPr>
        <p:spPr>
          <a:xfrm>
            <a:off x="335264" y="1075493"/>
            <a:ext cx="1431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DESAFIOS</a:t>
            </a:r>
            <a:endParaRPr lang="pt-BR" sz="2400" dirty="0">
              <a:solidFill>
                <a:srgbClr val="FFC000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6B02C11-31C8-4600-A9A2-7FA4CC0DC0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7764142"/>
              </p:ext>
            </p:extLst>
          </p:nvPr>
        </p:nvGraphicFramePr>
        <p:xfrm>
          <a:off x="1320800" y="1421741"/>
          <a:ext cx="9550400" cy="4485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0034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sign sem nome (10)">
            <a:hlinkClick r:id="" action="ppaction://media"/>
            <a:extLst>
              <a:ext uri="{FF2B5EF4-FFF2-40B4-BE49-F238E27FC236}">
                <a16:creationId xmlns:a16="http://schemas.microsoft.com/office/drawing/2014/main" id="{7B2FE8BA-F38D-44D1-A7C4-D89124F8F8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2336DB9-104E-4795-B472-76574A4685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FFC000"/>
                </a:solidFill>
              </a:rPr>
              <a:t>Construção da Governança Colaborativa no processo do PRI:</a:t>
            </a:r>
          </a:p>
          <a:p>
            <a:pPr algn="ctr"/>
            <a:endParaRPr lang="pt-BR" sz="3200" b="1" dirty="0">
              <a:solidFill>
                <a:srgbClr val="FFFF00"/>
              </a:solidFill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Interdependência;</a:t>
            </a:r>
          </a:p>
          <a:p>
            <a:pPr algn="ctr"/>
            <a:endParaRPr lang="pt-BR" sz="2400" b="1" dirty="0">
              <a:solidFill>
                <a:schemeClr val="bg1"/>
              </a:solidFill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Compartilhamento de risco;</a:t>
            </a:r>
          </a:p>
          <a:p>
            <a:pPr algn="ctr"/>
            <a:endParaRPr lang="pt-BR" sz="2400" b="1" dirty="0">
              <a:solidFill>
                <a:schemeClr val="bg1"/>
              </a:solidFill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Conjugação de recursos e objetivos convergentes para construção das </a:t>
            </a:r>
            <a:r>
              <a:rPr lang="pt-BR" sz="2400" b="1" dirty="0" err="1">
                <a:solidFill>
                  <a:schemeClr val="bg1"/>
                </a:solidFill>
              </a:rPr>
              <a:t>RAS`s</a:t>
            </a:r>
            <a:r>
              <a:rPr lang="pt-BR" sz="2400" b="1" dirty="0">
                <a:solidFill>
                  <a:schemeClr val="bg1"/>
                </a:solidFill>
              </a:rPr>
              <a:t> nas Macrorregiões de saúde.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E1FECBB-512B-4350-A2DC-7875F7773A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77" y="5336540"/>
            <a:ext cx="1695630" cy="120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9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COSEMS-GO">
      <a:dk1>
        <a:srgbClr val="285AA2"/>
      </a:dk1>
      <a:lt1>
        <a:sysClr val="window" lastClr="FFFFFF"/>
      </a:lt1>
      <a:dk2>
        <a:srgbClr val="285AA2"/>
      </a:dk2>
      <a:lt2>
        <a:srgbClr val="EDB527"/>
      </a:lt2>
      <a:accent1>
        <a:srgbClr val="285AA2"/>
      </a:accent1>
      <a:accent2>
        <a:srgbClr val="EDB527"/>
      </a:accent2>
      <a:accent3>
        <a:srgbClr val="FFFFFF"/>
      </a:accent3>
      <a:accent4>
        <a:srgbClr val="67A4CB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6823</TotalTime>
  <Words>641</Words>
  <Application>Microsoft Office PowerPoint</Application>
  <PresentationFormat>Widescreen</PresentationFormat>
  <Paragraphs>100</Paragraphs>
  <Slides>11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21" baseType="lpstr">
      <vt:lpstr>Arial</vt:lpstr>
      <vt:lpstr>Calibri</vt:lpstr>
      <vt:lpstr>dT Bommer Sans</vt:lpstr>
      <vt:lpstr>dT Bommer Sans Black</vt:lpstr>
      <vt:lpstr>dT Bommer Sans ExtraBold Italic</vt:lpstr>
      <vt:lpstr>dT Bommer Sans SemiBold</vt:lpstr>
      <vt:lpstr>dT Bommer Sans SemiBold Italic</vt:lpstr>
      <vt:lpstr>Times New Roman</vt:lpstr>
      <vt:lpstr>Wingdings</vt:lpstr>
      <vt:lpstr>Tema do Office</vt:lpstr>
      <vt:lpstr>PRI E ORGANIZAÇÃO DAS REDES DE ATENÇÃO À SAÚDE EM GOIÁS</vt:lpstr>
      <vt:lpstr>PLANEJAMENTO REGIONAL INTEGRADO (PRI) EM GOIÁS</vt:lpstr>
      <vt:lpstr>PLANEJAMENTO REGIONAL INTEGRADO (PRI) EM GOIÁS</vt:lpstr>
      <vt:lpstr>Apresentação do PowerPoint</vt:lpstr>
      <vt:lpstr>PLANEJAMENTO REGIONAL INTEGRADO (PRI) EM GOIÁS</vt:lpstr>
      <vt:lpstr>Apresentação do PowerPoint</vt:lpstr>
      <vt:lpstr>Apresentação do PowerPoint</vt:lpstr>
      <vt:lpstr>PLANEJAMENTO REGIONAL INTEGRADO (PRI) EM GOIÁS</vt:lpstr>
      <vt:lpstr>Apresentação do PowerPoint</vt:lpstr>
      <vt:lpstr>REFERÊNCIA</vt:lpstr>
      <vt:lpstr>PATRÍCIA PALMEIRA DE BRITO FLEURY Presidente do COSEMS|GO Secretária Municipal de Saúde de Inhumas-GO   (62) 3414-7638 cosemsgo@cosemsgo.org.br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 COLABORATIVA – HAO</dc:title>
  <dc:creator>COSEMSGO</dc:creator>
  <cp:lastModifiedBy>Jaqueline Gonçalves Rocha de Oliveira</cp:lastModifiedBy>
  <cp:revision>344</cp:revision>
  <dcterms:created xsi:type="dcterms:W3CDTF">2019-12-12T16:35:10Z</dcterms:created>
  <dcterms:modified xsi:type="dcterms:W3CDTF">2023-11-15T23:18:32Z</dcterms:modified>
</cp:coreProperties>
</file>