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99" r:id="rId4"/>
    <p:sldId id="290" r:id="rId5"/>
    <p:sldId id="297" r:id="rId6"/>
    <p:sldId id="293" r:id="rId7"/>
    <p:sldId id="291" r:id="rId8"/>
    <p:sldId id="298" r:id="rId9"/>
    <p:sldId id="294" r:id="rId10"/>
  </p:sldIdLst>
  <p:sldSz cx="12192000" cy="6858000"/>
  <p:notesSz cx="6669088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ztcr0Rj0dQ7xyHXOybSLy+0vDK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y Almeida" initials="KA" lastIdx="1" clrIdx="0">
    <p:extLst>
      <p:ext uri="{19B8F6BF-5375-455C-9EA6-DF929625EA0E}">
        <p15:presenceInfo xmlns:p15="http://schemas.microsoft.com/office/powerpoint/2012/main" userId="2f4786901e9f21d6" providerId="Windows Live"/>
      </p:ext>
    </p:extLst>
  </p:cmAuthor>
  <p:cmAuthor id="2" name="Kely Cristina de Almeida" initials="KCdA" lastIdx="1" clrIdx="1">
    <p:extLst>
      <p:ext uri="{19B8F6BF-5375-455C-9EA6-DF929625EA0E}">
        <p15:presenceInfo xmlns:p15="http://schemas.microsoft.com/office/powerpoint/2012/main" userId="Kely Cristina de Almeid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259261C-1199-44F8-BADD-58D7F6EBB3C0}">
  <a:tblStyle styleId="{F259261C-1199-44F8-BADD-58D7F6EBB3C0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57" autoAdjust="0"/>
  </p:normalViewPr>
  <p:slideViewPr>
    <p:cSldViewPr snapToGrid="0">
      <p:cViewPr varScale="1">
        <p:scale>
          <a:sx n="78" d="100"/>
          <a:sy n="78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38" Type="http://customschemas.google.com/relationships/presentationmetadata" Target="metadata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8F5AF2-D2A8-4032-AF02-02A6D52376A8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2E9DDCF-5012-4390-8ABA-595105E7BC57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</a:rPr>
            <a:t>50 </a:t>
          </a:r>
        </a:p>
        <a:p>
          <a:r>
            <a:rPr lang="pt-BR" sz="2000" dirty="0">
              <a:solidFill>
                <a:schemeClr val="tx1"/>
              </a:solidFill>
              <a:latin typeface="Century Gothic" panose="020B0502020202020204" pitchFamily="34" charset="0"/>
            </a:rPr>
            <a:t>discentes</a:t>
          </a:r>
          <a:endParaRPr lang="pt-BR" sz="2400" dirty="0">
            <a:latin typeface="Century Gothic" panose="020B0502020202020204" pitchFamily="34" charset="0"/>
          </a:endParaRPr>
        </a:p>
      </dgm:t>
    </dgm:pt>
    <dgm:pt modelId="{AEAEB68C-4D2F-4936-90E9-5B5108BB1BE3}" type="parTrans" cxnId="{E3067828-F32F-4CB7-A00A-D4D2B1DEB412}">
      <dgm:prSet/>
      <dgm:spPr/>
      <dgm:t>
        <a:bodyPr/>
        <a:lstStyle/>
        <a:p>
          <a:endParaRPr lang="pt-BR"/>
        </a:p>
      </dgm:t>
    </dgm:pt>
    <dgm:pt modelId="{370D94A0-8CB3-4063-937F-9D580B061C4F}" type="sibTrans" cxnId="{E3067828-F32F-4CB7-A00A-D4D2B1DEB412}">
      <dgm:prSet/>
      <dgm:spPr/>
      <dgm:t>
        <a:bodyPr/>
        <a:lstStyle/>
        <a:p>
          <a:endParaRPr lang="pt-BR"/>
        </a:p>
      </dgm:t>
    </dgm:pt>
    <dgm:pt modelId="{7B14684F-8DAA-4525-BCEB-129807030687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  <a:endParaRPr lang="pt-BR" sz="2200" dirty="0">
            <a:latin typeface="Century Gothic" panose="020B0502020202020204" pitchFamily="34" charset="0"/>
          </a:endParaRPr>
        </a:p>
      </dgm:t>
    </dgm:pt>
    <dgm:pt modelId="{132CC187-D745-46B8-B00D-111A6117D52E}" type="parTrans" cxnId="{E07676E9-9CFC-43A2-8A9B-A36C0271D380}">
      <dgm:prSet/>
      <dgm:spPr/>
      <dgm:t>
        <a:bodyPr/>
        <a:lstStyle/>
        <a:p>
          <a:endParaRPr lang="pt-BR"/>
        </a:p>
      </dgm:t>
    </dgm:pt>
    <dgm:pt modelId="{F04C263C-ABB7-49B0-94A3-9601724A3206}" type="sibTrans" cxnId="{E07676E9-9CFC-43A2-8A9B-A36C0271D380}">
      <dgm:prSet/>
      <dgm:spPr/>
      <dgm:t>
        <a:bodyPr/>
        <a:lstStyle/>
        <a:p>
          <a:endParaRPr lang="pt-BR"/>
        </a:p>
      </dgm:t>
    </dgm:pt>
    <dgm:pt modelId="{D74DC64A-8D4C-4D04-A016-92CAF53BDE0C}">
      <dgm:prSet phldrT="[Texto]"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  <a:endParaRPr lang="pt-BR" sz="2200" dirty="0">
            <a:latin typeface="Century Gothic" panose="020B0502020202020204" pitchFamily="34" charset="0"/>
          </a:endParaRPr>
        </a:p>
      </dgm:t>
    </dgm:pt>
    <dgm:pt modelId="{EDD26551-B948-49CF-9F3E-22EA7EC855F6}" type="parTrans" cxnId="{6AB5C9D9-FB2B-4613-BD59-E51553D0F981}">
      <dgm:prSet/>
      <dgm:spPr/>
      <dgm:t>
        <a:bodyPr/>
        <a:lstStyle/>
        <a:p>
          <a:endParaRPr lang="pt-BR"/>
        </a:p>
      </dgm:t>
    </dgm:pt>
    <dgm:pt modelId="{F3BEADA3-BEEE-4C36-B068-1C584F5E227D}" type="sibTrans" cxnId="{6AB5C9D9-FB2B-4613-BD59-E51553D0F981}">
      <dgm:prSet/>
      <dgm:spPr/>
      <dgm:t>
        <a:bodyPr/>
        <a:lstStyle/>
        <a:p>
          <a:endParaRPr lang="pt-BR"/>
        </a:p>
      </dgm:t>
    </dgm:pt>
    <dgm:pt modelId="{822DE343-5310-4279-A978-8505443A19EB}">
      <dgm:prSet custT="1"/>
      <dgm:spPr/>
      <dgm:t>
        <a:bodyPr/>
        <a:lstStyle/>
        <a:p>
          <a:r>
            <a:rPr lang="pt-BR" sz="20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</a:p>
      </dgm:t>
    </dgm:pt>
    <dgm:pt modelId="{FE230765-5CF3-4A4E-B714-43732B0E030A}" type="parTrans" cxnId="{8EC23699-9F20-4591-87A1-8E0003D46599}">
      <dgm:prSet/>
      <dgm:spPr/>
      <dgm:t>
        <a:bodyPr/>
        <a:lstStyle/>
        <a:p>
          <a:endParaRPr lang="pt-BR"/>
        </a:p>
      </dgm:t>
    </dgm:pt>
    <dgm:pt modelId="{2592826B-9055-478B-895F-2E9A3B76B629}" type="sibTrans" cxnId="{8EC23699-9F20-4591-87A1-8E0003D46599}">
      <dgm:prSet/>
      <dgm:spPr/>
      <dgm:t>
        <a:bodyPr/>
        <a:lstStyle/>
        <a:p>
          <a:endParaRPr lang="pt-BR"/>
        </a:p>
      </dgm:t>
    </dgm:pt>
    <dgm:pt modelId="{E93E90F1-200A-484F-8314-E3A97C5D3446}" type="pres">
      <dgm:prSet presAssocID="{078F5AF2-D2A8-4032-AF02-02A6D52376A8}" presName="Name0" presStyleCnt="0">
        <dgm:presLayoutVars>
          <dgm:dir/>
          <dgm:resizeHandles val="exact"/>
        </dgm:presLayoutVars>
      </dgm:prSet>
      <dgm:spPr/>
    </dgm:pt>
    <dgm:pt modelId="{0B7046BB-31CD-4758-97FC-9CCC160BA263}" type="pres">
      <dgm:prSet presAssocID="{A2E9DDCF-5012-4390-8ABA-595105E7BC57}" presName="composite" presStyleCnt="0"/>
      <dgm:spPr/>
    </dgm:pt>
    <dgm:pt modelId="{5F00F58A-4838-4052-838F-63436CDDF5B7}" type="pres">
      <dgm:prSet presAssocID="{A2E9DDCF-5012-4390-8ABA-595105E7BC57}" presName="imagSh" presStyleLbl="bgImgPlace1" presStyleIdx="0" presStyleCnt="4"/>
      <dgm:spPr/>
    </dgm:pt>
    <dgm:pt modelId="{6AFABD38-718E-4443-8F0B-F78389FEB751}" type="pres">
      <dgm:prSet presAssocID="{A2E9DDCF-5012-4390-8ABA-595105E7BC57}" presName="txNode" presStyleLbl="node1" presStyleIdx="0" presStyleCnt="4" custScaleX="112574" custLinFactNeighborX="11138" custLinFactNeighborY="9982">
        <dgm:presLayoutVars>
          <dgm:bulletEnabled val="1"/>
        </dgm:presLayoutVars>
      </dgm:prSet>
      <dgm:spPr/>
    </dgm:pt>
    <dgm:pt modelId="{8BB31B31-42E5-4E73-9950-2CE4B21936F5}" type="pres">
      <dgm:prSet presAssocID="{370D94A0-8CB3-4063-937F-9D580B061C4F}" presName="sibTrans" presStyleLbl="sibTrans2D1" presStyleIdx="0" presStyleCnt="3"/>
      <dgm:spPr/>
    </dgm:pt>
    <dgm:pt modelId="{C7FE727B-9F2A-40F9-8FD6-314FCD6A0A47}" type="pres">
      <dgm:prSet presAssocID="{370D94A0-8CB3-4063-937F-9D580B061C4F}" presName="connTx" presStyleLbl="sibTrans2D1" presStyleIdx="0" presStyleCnt="3"/>
      <dgm:spPr/>
    </dgm:pt>
    <dgm:pt modelId="{DA1667AA-7781-4F9E-A4BD-3C92A6A02B76}" type="pres">
      <dgm:prSet presAssocID="{7B14684F-8DAA-4525-BCEB-129807030687}" presName="composite" presStyleCnt="0"/>
      <dgm:spPr/>
    </dgm:pt>
    <dgm:pt modelId="{1C569010-5440-430B-AEB3-2CEC33AFAF0D}" type="pres">
      <dgm:prSet presAssocID="{7B14684F-8DAA-4525-BCEB-129807030687}" presName="imagSh" presStyleLbl="bgImgPlace1" presStyleIdx="1" presStyleCnt="4"/>
      <dgm:spPr/>
    </dgm:pt>
    <dgm:pt modelId="{08D2763A-2F2D-4216-9428-08867D8B4FB2}" type="pres">
      <dgm:prSet presAssocID="{7B14684F-8DAA-4525-BCEB-129807030687}" presName="txNode" presStyleLbl="node1" presStyleIdx="1" presStyleCnt="4" custScaleX="101524" custScaleY="96753" custLinFactNeighborX="716" custLinFactNeighborY="6055">
        <dgm:presLayoutVars>
          <dgm:bulletEnabled val="1"/>
        </dgm:presLayoutVars>
      </dgm:prSet>
      <dgm:spPr/>
    </dgm:pt>
    <dgm:pt modelId="{62B26C11-B878-4AB9-8B98-36145EF36ACA}" type="pres">
      <dgm:prSet presAssocID="{F04C263C-ABB7-49B0-94A3-9601724A3206}" presName="sibTrans" presStyleLbl="sibTrans2D1" presStyleIdx="1" presStyleCnt="3"/>
      <dgm:spPr/>
    </dgm:pt>
    <dgm:pt modelId="{EA65C9A4-2694-40C4-B601-2C102E645DFF}" type="pres">
      <dgm:prSet presAssocID="{F04C263C-ABB7-49B0-94A3-9601724A3206}" presName="connTx" presStyleLbl="sibTrans2D1" presStyleIdx="1" presStyleCnt="3"/>
      <dgm:spPr/>
    </dgm:pt>
    <dgm:pt modelId="{2A1DCFB6-8450-4BF4-97DB-764C58ED71C6}" type="pres">
      <dgm:prSet presAssocID="{D74DC64A-8D4C-4D04-A016-92CAF53BDE0C}" presName="composite" presStyleCnt="0"/>
      <dgm:spPr/>
    </dgm:pt>
    <dgm:pt modelId="{29EB13C0-516F-431A-B371-01502F62E4A8}" type="pres">
      <dgm:prSet presAssocID="{D74DC64A-8D4C-4D04-A016-92CAF53BDE0C}" presName="imagSh" presStyleLbl="bgImgPlace1" presStyleIdx="2" presStyleCnt="4" custLinFactNeighborX="466" custLinFactNeighborY="-2174"/>
      <dgm:spPr/>
    </dgm:pt>
    <dgm:pt modelId="{F08B09D2-DA19-4D21-B12B-29AFCD98FC68}" type="pres">
      <dgm:prSet presAssocID="{D74DC64A-8D4C-4D04-A016-92CAF53BDE0C}" presName="txNode" presStyleLbl="node1" presStyleIdx="2" presStyleCnt="4" custScaleY="95261" custLinFactNeighborX="643" custLinFactNeighborY="6430">
        <dgm:presLayoutVars>
          <dgm:bulletEnabled val="1"/>
        </dgm:presLayoutVars>
      </dgm:prSet>
      <dgm:spPr/>
    </dgm:pt>
    <dgm:pt modelId="{D82E5B15-966F-4B09-95E0-DD7ECF0E38E3}" type="pres">
      <dgm:prSet presAssocID="{F3BEADA3-BEEE-4C36-B068-1C584F5E227D}" presName="sibTrans" presStyleLbl="sibTrans2D1" presStyleIdx="2" presStyleCnt="3"/>
      <dgm:spPr/>
    </dgm:pt>
    <dgm:pt modelId="{C9669B20-9F49-4B03-BA35-4E2CEAD44F6D}" type="pres">
      <dgm:prSet presAssocID="{F3BEADA3-BEEE-4C36-B068-1C584F5E227D}" presName="connTx" presStyleLbl="sibTrans2D1" presStyleIdx="2" presStyleCnt="3"/>
      <dgm:spPr/>
    </dgm:pt>
    <dgm:pt modelId="{77B6F5A1-04D1-4233-BD9D-BBA6504A0D78}" type="pres">
      <dgm:prSet presAssocID="{822DE343-5310-4279-A978-8505443A19EB}" presName="composite" presStyleCnt="0"/>
      <dgm:spPr/>
    </dgm:pt>
    <dgm:pt modelId="{F4B6798F-AA6B-4E17-8991-464F61950A92}" type="pres">
      <dgm:prSet presAssocID="{822DE343-5310-4279-A978-8505443A19EB}" presName="imagSh" presStyleLbl="bgImgPlace1" presStyleIdx="3" presStyleCnt="4"/>
      <dgm:spPr/>
    </dgm:pt>
    <dgm:pt modelId="{54D293BD-ED14-4796-BCAD-B1488BB6AFCE}" type="pres">
      <dgm:prSet presAssocID="{822DE343-5310-4279-A978-8505443A19EB}" presName="txNode" presStyleLbl="node1" presStyleIdx="3" presStyleCnt="4" custScaleY="94467" custLinFactNeighborX="-1941" custLinFactNeighborY="4341">
        <dgm:presLayoutVars>
          <dgm:bulletEnabled val="1"/>
        </dgm:presLayoutVars>
      </dgm:prSet>
      <dgm:spPr/>
    </dgm:pt>
  </dgm:ptLst>
  <dgm:cxnLst>
    <dgm:cxn modelId="{A3A0F708-047F-48B3-8E7F-E2F29863702D}" type="presOf" srcId="{822DE343-5310-4279-A978-8505443A19EB}" destId="{54D293BD-ED14-4796-BCAD-B1488BB6AFCE}" srcOrd="0" destOrd="0" presId="urn:microsoft.com/office/officeart/2005/8/layout/hProcess10"/>
    <dgm:cxn modelId="{E3067828-F32F-4CB7-A00A-D4D2B1DEB412}" srcId="{078F5AF2-D2A8-4032-AF02-02A6D52376A8}" destId="{A2E9DDCF-5012-4390-8ABA-595105E7BC57}" srcOrd="0" destOrd="0" parTransId="{AEAEB68C-4D2F-4936-90E9-5B5108BB1BE3}" sibTransId="{370D94A0-8CB3-4063-937F-9D580B061C4F}"/>
    <dgm:cxn modelId="{3C198F33-627C-4E3A-B916-6360C00704F2}" type="presOf" srcId="{F3BEADA3-BEEE-4C36-B068-1C584F5E227D}" destId="{C9669B20-9F49-4B03-BA35-4E2CEAD44F6D}" srcOrd="1" destOrd="0" presId="urn:microsoft.com/office/officeart/2005/8/layout/hProcess10"/>
    <dgm:cxn modelId="{3E6E4E3B-6BDA-46FD-8921-AF7EE62E761C}" type="presOf" srcId="{370D94A0-8CB3-4063-937F-9D580B061C4F}" destId="{8BB31B31-42E5-4E73-9950-2CE4B21936F5}" srcOrd="0" destOrd="0" presId="urn:microsoft.com/office/officeart/2005/8/layout/hProcess10"/>
    <dgm:cxn modelId="{0038B53B-3A48-4D9E-B0FF-3775F810AF9F}" type="presOf" srcId="{F04C263C-ABB7-49B0-94A3-9601724A3206}" destId="{62B26C11-B878-4AB9-8B98-36145EF36ACA}" srcOrd="0" destOrd="0" presId="urn:microsoft.com/office/officeart/2005/8/layout/hProcess10"/>
    <dgm:cxn modelId="{EFAC7872-7C2A-442E-A1AA-CFFA64BF427F}" type="presOf" srcId="{A2E9DDCF-5012-4390-8ABA-595105E7BC57}" destId="{6AFABD38-718E-4443-8F0B-F78389FEB751}" srcOrd="0" destOrd="0" presId="urn:microsoft.com/office/officeart/2005/8/layout/hProcess10"/>
    <dgm:cxn modelId="{BCA4DC57-5534-446D-881A-4A8FB52095EA}" type="presOf" srcId="{078F5AF2-D2A8-4032-AF02-02A6D52376A8}" destId="{E93E90F1-200A-484F-8314-E3A97C5D3446}" srcOrd="0" destOrd="0" presId="urn:microsoft.com/office/officeart/2005/8/layout/hProcess10"/>
    <dgm:cxn modelId="{2B95D27E-5CB9-4AF3-8053-77D87683ACC0}" type="presOf" srcId="{7B14684F-8DAA-4525-BCEB-129807030687}" destId="{08D2763A-2F2D-4216-9428-08867D8B4FB2}" srcOrd="0" destOrd="0" presId="urn:microsoft.com/office/officeart/2005/8/layout/hProcess10"/>
    <dgm:cxn modelId="{66811D89-8B69-4514-AF23-62B7B9C98129}" type="presOf" srcId="{D74DC64A-8D4C-4D04-A016-92CAF53BDE0C}" destId="{F08B09D2-DA19-4D21-B12B-29AFCD98FC68}" srcOrd="0" destOrd="0" presId="urn:microsoft.com/office/officeart/2005/8/layout/hProcess10"/>
    <dgm:cxn modelId="{53B4D48C-7A03-4A4D-82E5-2586CE900E85}" type="presOf" srcId="{F04C263C-ABB7-49B0-94A3-9601724A3206}" destId="{EA65C9A4-2694-40C4-B601-2C102E645DFF}" srcOrd="1" destOrd="0" presId="urn:microsoft.com/office/officeart/2005/8/layout/hProcess10"/>
    <dgm:cxn modelId="{8EC23699-9F20-4591-87A1-8E0003D46599}" srcId="{078F5AF2-D2A8-4032-AF02-02A6D52376A8}" destId="{822DE343-5310-4279-A978-8505443A19EB}" srcOrd="3" destOrd="0" parTransId="{FE230765-5CF3-4A4E-B714-43732B0E030A}" sibTransId="{2592826B-9055-478B-895F-2E9A3B76B629}"/>
    <dgm:cxn modelId="{F1EF209B-5647-439C-87AA-6CE9BDEAA3EB}" type="presOf" srcId="{370D94A0-8CB3-4063-937F-9D580B061C4F}" destId="{C7FE727B-9F2A-40F9-8FD6-314FCD6A0A47}" srcOrd="1" destOrd="0" presId="urn:microsoft.com/office/officeart/2005/8/layout/hProcess10"/>
    <dgm:cxn modelId="{6AB5C9D9-FB2B-4613-BD59-E51553D0F981}" srcId="{078F5AF2-D2A8-4032-AF02-02A6D52376A8}" destId="{D74DC64A-8D4C-4D04-A016-92CAF53BDE0C}" srcOrd="2" destOrd="0" parTransId="{EDD26551-B948-49CF-9F3E-22EA7EC855F6}" sibTransId="{F3BEADA3-BEEE-4C36-B068-1C584F5E227D}"/>
    <dgm:cxn modelId="{E07676E9-9CFC-43A2-8A9B-A36C0271D380}" srcId="{078F5AF2-D2A8-4032-AF02-02A6D52376A8}" destId="{7B14684F-8DAA-4525-BCEB-129807030687}" srcOrd="1" destOrd="0" parTransId="{132CC187-D745-46B8-B00D-111A6117D52E}" sibTransId="{F04C263C-ABB7-49B0-94A3-9601724A3206}"/>
    <dgm:cxn modelId="{BB62FBF1-244B-4447-A636-B1A3F132DF28}" type="presOf" srcId="{F3BEADA3-BEEE-4C36-B068-1C584F5E227D}" destId="{D82E5B15-966F-4B09-95E0-DD7ECF0E38E3}" srcOrd="0" destOrd="0" presId="urn:microsoft.com/office/officeart/2005/8/layout/hProcess10"/>
    <dgm:cxn modelId="{8E6E12D3-2B8B-46F0-BF83-F30773678968}" type="presParOf" srcId="{E93E90F1-200A-484F-8314-E3A97C5D3446}" destId="{0B7046BB-31CD-4758-97FC-9CCC160BA263}" srcOrd="0" destOrd="0" presId="urn:microsoft.com/office/officeart/2005/8/layout/hProcess10"/>
    <dgm:cxn modelId="{53C05F8D-8BEB-43F3-A7A3-0F1DDCCE12EF}" type="presParOf" srcId="{0B7046BB-31CD-4758-97FC-9CCC160BA263}" destId="{5F00F58A-4838-4052-838F-63436CDDF5B7}" srcOrd="0" destOrd="0" presId="urn:microsoft.com/office/officeart/2005/8/layout/hProcess10"/>
    <dgm:cxn modelId="{F00A5DF0-AA1C-4F51-9E15-1E8E151DDB7A}" type="presParOf" srcId="{0B7046BB-31CD-4758-97FC-9CCC160BA263}" destId="{6AFABD38-718E-4443-8F0B-F78389FEB751}" srcOrd="1" destOrd="0" presId="urn:microsoft.com/office/officeart/2005/8/layout/hProcess10"/>
    <dgm:cxn modelId="{64F5E88B-8E9E-4183-864E-106A481CFDA7}" type="presParOf" srcId="{E93E90F1-200A-484F-8314-E3A97C5D3446}" destId="{8BB31B31-42E5-4E73-9950-2CE4B21936F5}" srcOrd="1" destOrd="0" presId="urn:microsoft.com/office/officeart/2005/8/layout/hProcess10"/>
    <dgm:cxn modelId="{59E453F4-29D2-4CA7-811E-A30D48214538}" type="presParOf" srcId="{8BB31B31-42E5-4E73-9950-2CE4B21936F5}" destId="{C7FE727B-9F2A-40F9-8FD6-314FCD6A0A47}" srcOrd="0" destOrd="0" presId="urn:microsoft.com/office/officeart/2005/8/layout/hProcess10"/>
    <dgm:cxn modelId="{A5875838-3D15-4F3F-B5AD-61502977E178}" type="presParOf" srcId="{E93E90F1-200A-484F-8314-E3A97C5D3446}" destId="{DA1667AA-7781-4F9E-A4BD-3C92A6A02B76}" srcOrd="2" destOrd="0" presId="urn:microsoft.com/office/officeart/2005/8/layout/hProcess10"/>
    <dgm:cxn modelId="{457804E8-8E42-4EE6-91A2-0DF9388CAD1E}" type="presParOf" srcId="{DA1667AA-7781-4F9E-A4BD-3C92A6A02B76}" destId="{1C569010-5440-430B-AEB3-2CEC33AFAF0D}" srcOrd="0" destOrd="0" presId="urn:microsoft.com/office/officeart/2005/8/layout/hProcess10"/>
    <dgm:cxn modelId="{F0F159A1-B77E-4C42-AD33-CC2590D3CAB8}" type="presParOf" srcId="{DA1667AA-7781-4F9E-A4BD-3C92A6A02B76}" destId="{08D2763A-2F2D-4216-9428-08867D8B4FB2}" srcOrd="1" destOrd="0" presId="urn:microsoft.com/office/officeart/2005/8/layout/hProcess10"/>
    <dgm:cxn modelId="{4BCDC6F5-21BE-43FE-A5A7-85FEB50DE509}" type="presParOf" srcId="{E93E90F1-200A-484F-8314-E3A97C5D3446}" destId="{62B26C11-B878-4AB9-8B98-36145EF36ACA}" srcOrd="3" destOrd="0" presId="urn:microsoft.com/office/officeart/2005/8/layout/hProcess10"/>
    <dgm:cxn modelId="{E557BB44-2FCD-42CB-B752-DCE58EF5304E}" type="presParOf" srcId="{62B26C11-B878-4AB9-8B98-36145EF36ACA}" destId="{EA65C9A4-2694-40C4-B601-2C102E645DFF}" srcOrd="0" destOrd="0" presId="urn:microsoft.com/office/officeart/2005/8/layout/hProcess10"/>
    <dgm:cxn modelId="{D64D1B57-DBAD-4207-9C66-AAE40B70471A}" type="presParOf" srcId="{E93E90F1-200A-484F-8314-E3A97C5D3446}" destId="{2A1DCFB6-8450-4BF4-97DB-764C58ED71C6}" srcOrd="4" destOrd="0" presId="urn:microsoft.com/office/officeart/2005/8/layout/hProcess10"/>
    <dgm:cxn modelId="{C41A1BB3-1C11-4ABA-8A89-480FC741EC7A}" type="presParOf" srcId="{2A1DCFB6-8450-4BF4-97DB-764C58ED71C6}" destId="{29EB13C0-516F-431A-B371-01502F62E4A8}" srcOrd="0" destOrd="0" presId="urn:microsoft.com/office/officeart/2005/8/layout/hProcess10"/>
    <dgm:cxn modelId="{4AFB2A6E-28CA-4AC5-8A3A-9394BE17F982}" type="presParOf" srcId="{2A1DCFB6-8450-4BF4-97DB-764C58ED71C6}" destId="{F08B09D2-DA19-4D21-B12B-29AFCD98FC68}" srcOrd="1" destOrd="0" presId="urn:microsoft.com/office/officeart/2005/8/layout/hProcess10"/>
    <dgm:cxn modelId="{E05102F4-77AA-469E-9A29-91C596BAAEE8}" type="presParOf" srcId="{E93E90F1-200A-484F-8314-E3A97C5D3446}" destId="{D82E5B15-966F-4B09-95E0-DD7ECF0E38E3}" srcOrd="5" destOrd="0" presId="urn:microsoft.com/office/officeart/2005/8/layout/hProcess10"/>
    <dgm:cxn modelId="{F288AC3A-3A49-41C3-A45F-F2641071F6BF}" type="presParOf" srcId="{D82E5B15-966F-4B09-95E0-DD7ECF0E38E3}" destId="{C9669B20-9F49-4B03-BA35-4E2CEAD44F6D}" srcOrd="0" destOrd="0" presId="urn:microsoft.com/office/officeart/2005/8/layout/hProcess10"/>
    <dgm:cxn modelId="{D07C25CC-6A7E-4A95-87A8-D4BAD752FEFE}" type="presParOf" srcId="{E93E90F1-200A-484F-8314-E3A97C5D3446}" destId="{77B6F5A1-04D1-4233-BD9D-BBA6504A0D78}" srcOrd="6" destOrd="0" presId="urn:microsoft.com/office/officeart/2005/8/layout/hProcess10"/>
    <dgm:cxn modelId="{42DBD2D4-8F2E-44BD-8236-F307263258AD}" type="presParOf" srcId="{77B6F5A1-04D1-4233-BD9D-BBA6504A0D78}" destId="{F4B6798F-AA6B-4E17-8991-464F61950A92}" srcOrd="0" destOrd="0" presId="urn:microsoft.com/office/officeart/2005/8/layout/hProcess10"/>
    <dgm:cxn modelId="{130C10D2-3BC1-4FDD-B93F-A9C91897EB24}" type="presParOf" srcId="{77B6F5A1-04D1-4233-BD9D-BBA6504A0D78}" destId="{54D293BD-ED14-4796-BCAD-B1488BB6AFCE}" srcOrd="1" destOrd="0" presId="urn:microsoft.com/office/officeart/2005/8/layout/hProcess10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1F0A89D-4735-47F1-9248-B2F8349F4C88}" type="doc">
      <dgm:prSet loTypeId="urn:microsoft.com/office/officeart/2005/8/layout/process5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86F97BAC-231D-4A29-88D0-A72CE8359C9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Estudos do componente no AVA curso</a:t>
          </a:r>
        </a:p>
      </dgm:t>
    </dgm:pt>
    <dgm:pt modelId="{76246C1D-E18A-4321-AA95-5941057844C4}" type="parTrans" cxnId="{F77815C1-5C85-45A7-ADDE-11F78B35A656}">
      <dgm:prSet/>
      <dgm:spPr/>
      <dgm:t>
        <a:bodyPr/>
        <a:lstStyle/>
        <a:p>
          <a:endParaRPr lang="pt-BR"/>
        </a:p>
      </dgm:t>
    </dgm:pt>
    <dgm:pt modelId="{147878F1-A1FB-43A4-AB13-33ED82D94C85}" type="sibTrans" cxnId="{F77815C1-5C85-45A7-ADDE-11F78B35A656}">
      <dgm:prSet/>
      <dgm:spPr/>
      <dgm:t>
        <a:bodyPr/>
        <a:lstStyle/>
        <a:p>
          <a:endParaRPr lang="pt-BR"/>
        </a:p>
      </dgm:t>
    </dgm:pt>
    <dgm:pt modelId="{97A117E1-293E-4B8B-B791-693C4F2F6148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Videoaulas e tutoriais</a:t>
          </a:r>
        </a:p>
      </dgm:t>
    </dgm:pt>
    <dgm:pt modelId="{622A1327-CCCB-4DEF-8FC1-C38E8C867281}" type="parTrans" cxnId="{D44EFB2E-32A0-4250-8572-FB927EF08E2C}">
      <dgm:prSet/>
      <dgm:spPr/>
      <dgm:t>
        <a:bodyPr/>
        <a:lstStyle/>
        <a:p>
          <a:endParaRPr lang="pt-BR"/>
        </a:p>
      </dgm:t>
    </dgm:pt>
    <dgm:pt modelId="{6F04DE1C-3E35-46BB-BE4D-8EAB19465B8F}" type="sibTrans" cxnId="{D44EFB2E-32A0-4250-8572-FB927EF08E2C}">
      <dgm:prSet/>
      <dgm:spPr/>
      <dgm:t>
        <a:bodyPr/>
        <a:lstStyle/>
        <a:p>
          <a:endParaRPr lang="pt-BR"/>
        </a:p>
      </dgm:t>
    </dgm:pt>
    <dgm:pt modelId="{24EA4B06-D32F-4476-AEE8-DF792FD1AC5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Atividades avaliativas no AVA</a:t>
          </a:r>
        </a:p>
      </dgm:t>
    </dgm:pt>
    <dgm:pt modelId="{90184274-CEC9-4F9C-A04E-C7E027886C1B}" type="parTrans" cxnId="{7063501E-9B4A-4D8F-A868-BE208BD3D024}">
      <dgm:prSet/>
      <dgm:spPr/>
      <dgm:t>
        <a:bodyPr/>
        <a:lstStyle/>
        <a:p>
          <a:endParaRPr lang="pt-BR"/>
        </a:p>
      </dgm:t>
    </dgm:pt>
    <dgm:pt modelId="{BB0F6598-314C-4342-9C7A-A5E036F2DE54}" type="sibTrans" cxnId="{7063501E-9B4A-4D8F-A868-BE208BD3D024}">
      <dgm:prSet/>
      <dgm:spPr/>
      <dgm:t>
        <a:bodyPr/>
        <a:lstStyle/>
        <a:p>
          <a:endParaRPr lang="pt-BR"/>
        </a:p>
      </dgm:t>
    </dgm:pt>
    <dgm:pt modelId="{AF036B50-40E2-40F3-9C99-C58A9254B3D7}">
      <dgm:prSet/>
      <dgm:spPr/>
      <dgm:t>
        <a:bodyPr/>
        <a:lstStyle/>
        <a:p>
          <a:r>
            <a:rPr lang="pt-BR" b="1" i="0" dirty="0">
              <a:solidFill>
                <a:schemeClr val="tx1"/>
              </a:solidFill>
              <a:latin typeface="Century Gothic" panose="020B0502020202020204" pitchFamily="34" charset="0"/>
            </a:rPr>
            <a:t>Atividade avaliativa final </a:t>
          </a:r>
          <a:endParaRPr lang="pt-BR" b="1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8B1F58E0-6377-4ECB-904D-3A19BC0E6C50}" type="parTrans" cxnId="{8604CAD4-860A-42CF-989C-701E4539FD62}">
      <dgm:prSet/>
      <dgm:spPr/>
      <dgm:t>
        <a:bodyPr/>
        <a:lstStyle/>
        <a:p>
          <a:endParaRPr lang="pt-BR"/>
        </a:p>
      </dgm:t>
    </dgm:pt>
    <dgm:pt modelId="{9FE020D8-0A42-4EA7-B9B9-00BA9F37ECBD}" type="sibTrans" cxnId="{8604CAD4-860A-42CF-989C-701E4539FD62}">
      <dgm:prSet/>
      <dgm:spPr/>
      <dgm:t>
        <a:bodyPr/>
        <a:lstStyle/>
        <a:p>
          <a:endParaRPr lang="pt-BR"/>
        </a:p>
      </dgm:t>
    </dgm:pt>
    <dgm:pt modelId="{475B0D67-A1D3-4128-9885-EA6F1F4BB289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Certificação</a:t>
          </a:r>
        </a:p>
      </dgm:t>
    </dgm:pt>
    <dgm:pt modelId="{CB383E7D-1760-4074-8C50-5EB06DBA2DD8}" type="parTrans" cxnId="{4AD955A8-BF30-479F-A647-9B34AD6DA890}">
      <dgm:prSet/>
      <dgm:spPr/>
      <dgm:t>
        <a:bodyPr/>
        <a:lstStyle/>
        <a:p>
          <a:endParaRPr lang="pt-BR"/>
        </a:p>
      </dgm:t>
    </dgm:pt>
    <dgm:pt modelId="{378A5C7A-20B8-4320-8D5D-ECA1D43BE326}" type="sibTrans" cxnId="{4AD955A8-BF30-479F-A647-9B34AD6DA890}">
      <dgm:prSet/>
      <dgm:spPr/>
      <dgm:t>
        <a:bodyPr/>
        <a:lstStyle/>
        <a:p>
          <a:endParaRPr lang="pt-BR"/>
        </a:p>
      </dgm:t>
    </dgm:pt>
    <dgm:pt modelId="{FFC926F5-4CEB-4478-80B3-5CA47190C77A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Situação final aprovado </a:t>
          </a:r>
        </a:p>
      </dgm:t>
    </dgm:pt>
    <dgm:pt modelId="{BD91CF11-2F84-4E0A-A706-EE6119DD4485}" type="parTrans" cxnId="{1EE3A213-0BBD-4F7E-93F6-EAB31C87F4EF}">
      <dgm:prSet/>
      <dgm:spPr/>
      <dgm:t>
        <a:bodyPr/>
        <a:lstStyle/>
        <a:p>
          <a:endParaRPr lang="pt-BR"/>
        </a:p>
      </dgm:t>
    </dgm:pt>
    <dgm:pt modelId="{9249D2BA-BB73-462C-9F93-070DB428B9A7}" type="sibTrans" cxnId="{1EE3A213-0BBD-4F7E-93F6-EAB31C87F4EF}">
      <dgm:prSet/>
      <dgm:spPr/>
      <dgm:t>
        <a:bodyPr/>
        <a:lstStyle/>
        <a:p>
          <a:endParaRPr lang="pt-BR"/>
        </a:p>
      </dgm:t>
    </dgm:pt>
    <dgm:pt modelId="{AE339828-FEB7-487D-8C30-6A7626188AF7}">
      <dgm:prSet/>
      <dgm:spPr/>
      <dgm:t>
        <a:bodyPr/>
        <a:lstStyle/>
        <a:p>
          <a:r>
            <a:rPr lang="pt-BR" b="1" dirty="0">
              <a:solidFill>
                <a:schemeClr val="tx1"/>
              </a:solidFill>
              <a:latin typeface="Century Gothic" panose="020B0502020202020204" pitchFamily="34" charset="0"/>
            </a:rPr>
            <a:t>Acesso a plataforma e inscrição no curso</a:t>
          </a:r>
        </a:p>
      </dgm:t>
    </dgm:pt>
    <dgm:pt modelId="{65FADFD7-D20B-4CA9-B180-BE3D99E43589}" type="parTrans" cxnId="{B5585A2F-266B-4E1F-AB97-B8AEAA6444DC}">
      <dgm:prSet/>
      <dgm:spPr/>
      <dgm:t>
        <a:bodyPr/>
        <a:lstStyle/>
        <a:p>
          <a:endParaRPr lang="pt-BR"/>
        </a:p>
      </dgm:t>
    </dgm:pt>
    <dgm:pt modelId="{865ACBDD-2DFB-4BC9-8350-41622DCE1762}" type="sibTrans" cxnId="{B5585A2F-266B-4E1F-AB97-B8AEAA6444DC}">
      <dgm:prSet/>
      <dgm:spPr/>
      <dgm:t>
        <a:bodyPr/>
        <a:lstStyle/>
        <a:p>
          <a:endParaRPr lang="pt-BR"/>
        </a:p>
      </dgm:t>
    </dgm:pt>
    <dgm:pt modelId="{816B8D26-FFC1-4F21-B984-08C940FE1615}" type="pres">
      <dgm:prSet presAssocID="{B1F0A89D-4735-47F1-9248-B2F8349F4C88}" presName="diagram" presStyleCnt="0">
        <dgm:presLayoutVars>
          <dgm:dir/>
          <dgm:resizeHandles val="exact"/>
        </dgm:presLayoutVars>
      </dgm:prSet>
      <dgm:spPr/>
    </dgm:pt>
    <dgm:pt modelId="{095EE52E-BB9C-4CDA-922E-F37BCEC3D51E}" type="pres">
      <dgm:prSet presAssocID="{AE339828-FEB7-487D-8C30-6A7626188AF7}" presName="node" presStyleLbl="node1" presStyleIdx="0" presStyleCnt="7">
        <dgm:presLayoutVars>
          <dgm:bulletEnabled val="1"/>
        </dgm:presLayoutVars>
      </dgm:prSet>
      <dgm:spPr/>
    </dgm:pt>
    <dgm:pt modelId="{7A15F22E-651E-423B-85DE-D7398351ED9F}" type="pres">
      <dgm:prSet presAssocID="{865ACBDD-2DFB-4BC9-8350-41622DCE1762}" presName="sibTrans" presStyleLbl="sibTrans2D1" presStyleIdx="0" presStyleCnt="6"/>
      <dgm:spPr/>
    </dgm:pt>
    <dgm:pt modelId="{F514E158-57AF-44C6-BC70-509C0C2540EC}" type="pres">
      <dgm:prSet presAssocID="{865ACBDD-2DFB-4BC9-8350-41622DCE1762}" presName="connectorText" presStyleLbl="sibTrans2D1" presStyleIdx="0" presStyleCnt="6"/>
      <dgm:spPr/>
    </dgm:pt>
    <dgm:pt modelId="{97712B89-C54B-4A20-8F9E-7A83DF3BD646}" type="pres">
      <dgm:prSet presAssocID="{86F97BAC-231D-4A29-88D0-A72CE8359C99}" presName="node" presStyleLbl="node1" presStyleIdx="1" presStyleCnt="7">
        <dgm:presLayoutVars>
          <dgm:bulletEnabled val="1"/>
        </dgm:presLayoutVars>
      </dgm:prSet>
      <dgm:spPr/>
    </dgm:pt>
    <dgm:pt modelId="{BD252A1D-200F-4AA0-9DDF-20ACE1ACA1D4}" type="pres">
      <dgm:prSet presAssocID="{147878F1-A1FB-43A4-AB13-33ED82D94C85}" presName="sibTrans" presStyleLbl="sibTrans2D1" presStyleIdx="1" presStyleCnt="6"/>
      <dgm:spPr/>
    </dgm:pt>
    <dgm:pt modelId="{0477562F-C7BA-4D6A-8847-FF74CE413012}" type="pres">
      <dgm:prSet presAssocID="{147878F1-A1FB-43A4-AB13-33ED82D94C85}" presName="connectorText" presStyleLbl="sibTrans2D1" presStyleIdx="1" presStyleCnt="6"/>
      <dgm:spPr/>
    </dgm:pt>
    <dgm:pt modelId="{37740BF6-13B6-4B43-94EF-9EF38FCB7337}" type="pres">
      <dgm:prSet presAssocID="{97A117E1-293E-4B8B-B791-693C4F2F6148}" presName="node" presStyleLbl="node1" presStyleIdx="2" presStyleCnt="7">
        <dgm:presLayoutVars>
          <dgm:bulletEnabled val="1"/>
        </dgm:presLayoutVars>
      </dgm:prSet>
      <dgm:spPr/>
    </dgm:pt>
    <dgm:pt modelId="{DD8A5596-0C8D-45C5-808E-EFA499B9273D}" type="pres">
      <dgm:prSet presAssocID="{6F04DE1C-3E35-46BB-BE4D-8EAB19465B8F}" presName="sibTrans" presStyleLbl="sibTrans2D1" presStyleIdx="2" presStyleCnt="6"/>
      <dgm:spPr/>
    </dgm:pt>
    <dgm:pt modelId="{DFA901ED-A32B-4F3D-A96E-7CFDE820B558}" type="pres">
      <dgm:prSet presAssocID="{6F04DE1C-3E35-46BB-BE4D-8EAB19465B8F}" presName="connectorText" presStyleLbl="sibTrans2D1" presStyleIdx="2" presStyleCnt="6"/>
      <dgm:spPr/>
    </dgm:pt>
    <dgm:pt modelId="{168B305D-7781-4048-B08B-5F7525A62A9B}" type="pres">
      <dgm:prSet presAssocID="{24EA4B06-D32F-4476-AEE8-DF792FD1AC59}" presName="node" presStyleLbl="node1" presStyleIdx="3" presStyleCnt="7">
        <dgm:presLayoutVars>
          <dgm:bulletEnabled val="1"/>
        </dgm:presLayoutVars>
      </dgm:prSet>
      <dgm:spPr/>
    </dgm:pt>
    <dgm:pt modelId="{1D149603-4A0D-4ACE-9B8B-74B6629BC885}" type="pres">
      <dgm:prSet presAssocID="{BB0F6598-314C-4342-9C7A-A5E036F2DE54}" presName="sibTrans" presStyleLbl="sibTrans2D1" presStyleIdx="3" presStyleCnt="6"/>
      <dgm:spPr/>
    </dgm:pt>
    <dgm:pt modelId="{CD76D14B-1666-4A68-A741-F07682A6B087}" type="pres">
      <dgm:prSet presAssocID="{BB0F6598-314C-4342-9C7A-A5E036F2DE54}" presName="connectorText" presStyleLbl="sibTrans2D1" presStyleIdx="3" presStyleCnt="6"/>
      <dgm:spPr/>
    </dgm:pt>
    <dgm:pt modelId="{AD4EFE7F-FA3D-4461-881C-B79960B2BF01}" type="pres">
      <dgm:prSet presAssocID="{AF036B50-40E2-40F3-9C99-C58A9254B3D7}" presName="node" presStyleLbl="node1" presStyleIdx="4" presStyleCnt="7">
        <dgm:presLayoutVars>
          <dgm:bulletEnabled val="1"/>
        </dgm:presLayoutVars>
      </dgm:prSet>
      <dgm:spPr/>
    </dgm:pt>
    <dgm:pt modelId="{2C8156DE-65A4-469D-9E0B-A9C7E056C5E4}" type="pres">
      <dgm:prSet presAssocID="{9FE020D8-0A42-4EA7-B9B9-00BA9F37ECBD}" presName="sibTrans" presStyleLbl="sibTrans2D1" presStyleIdx="4" presStyleCnt="6"/>
      <dgm:spPr/>
    </dgm:pt>
    <dgm:pt modelId="{99E71797-24F8-4F52-B243-4650CFB4F74C}" type="pres">
      <dgm:prSet presAssocID="{9FE020D8-0A42-4EA7-B9B9-00BA9F37ECBD}" presName="connectorText" presStyleLbl="sibTrans2D1" presStyleIdx="4" presStyleCnt="6"/>
      <dgm:spPr/>
    </dgm:pt>
    <dgm:pt modelId="{7BD3C9B1-1641-430E-BCE9-5611A171BAF8}" type="pres">
      <dgm:prSet presAssocID="{FFC926F5-4CEB-4478-80B3-5CA47190C77A}" presName="node" presStyleLbl="node1" presStyleIdx="5" presStyleCnt="7">
        <dgm:presLayoutVars>
          <dgm:bulletEnabled val="1"/>
        </dgm:presLayoutVars>
      </dgm:prSet>
      <dgm:spPr/>
    </dgm:pt>
    <dgm:pt modelId="{AED9A40F-D4AE-4264-8440-4C278CC8E8CB}" type="pres">
      <dgm:prSet presAssocID="{9249D2BA-BB73-462C-9F93-070DB428B9A7}" presName="sibTrans" presStyleLbl="sibTrans2D1" presStyleIdx="5" presStyleCnt="6"/>
      <dgm:spPr/>
    </dgm:pt>
    <dgm:pt modelId="{C2B7CF5A-C99A-4706-B87F-10885843CE9C}" type="pres">
      <dgm:prSet presAssocID="{9249D2BA-BB73-462C-9F93-070DB428B9A7}" presName="connectorText" presStyleLbl="sibTrans2D1" presStyleIdx="5" presStyleCnt="6"/>
      <dgm:spPr/>
    </dgm:pt>
    <dgm:pt modelId="{B49FA84A-5C8F-406B-9872-59B1F7791B39}" type="pres">
      <dgm:prSet presAssocID="{475B0D67-A1D3-4128-9885-EA6F1F4BB289}" presName="node" presStyleLbl="node1" presStyleIdx="6" presStyleCnt="7">
        <dgm:presLayoutVars>
          <dgm:bulletEnabled val="1"/>
        </dgm:presLayoutVars>
      </dgm:prSet>
      <dgm:spPr/>
    </dgm:pt>
  </dgm:ptLst>
  <dgm:cxnLst>
    <dgm:cxn modelId="{1EE3A213-0BBD-4F7E-93F6-EAB31C87F4EF}" srcId="{B1F0A89D-4735-47F1-9248-B2F8349F4C88}" destId="{FFC926F5-4CEB-4478-80B3-5CA47190C77A}" srcOrd="5" destOrd="0" parTransId="{BD91CF11-2F84-4E0A-A706-EE6119DD4485}" sibTransId="{9249D2BA-BB73-462C-9F93-070DB428B9A7}"/>
    <dgm:cxn modelId="{F2DCCD17-EAEF-4F91-A42D-EC3C18CE3E6E}" type="presOf" srcId="{FFC926F5-4CEB-4478-80B3-5CA47190C77A}" destId="{7BD3C9B1-1641-430E-BCE9-5611A171BAF8}" srcOrd="0" destOrd="0" presId="urn:microsoft.com/office/officeart/2005/8/layout/process5"/>
    <dgm:cxn modelId="{CF83351A-91EA-4433-9A00-1B9CA618CB27}" type="presOf" srcId="{865ACBDD-2DFB-4BC9-8350-41622DCE1762}" destId="{F514E158-57AF-44C6-BC70-509C0C2540EC}" srcOrd="1" destOrd="0" presId="urn:microsoft.com/office/officeart/2005/8/layout/process5"/>
    <dgm:cxn modelId="{7063501E-9B4A-4D8F-A868-BE208BD3D024}" srcId="{B1F0A89D-4735-47F1-9248-B2F8349F4C88}" destId="{24EA4B06-D32F-4476-AEE8-DF792FD1AC59}" srcOrd="3" destOrd="0" parTransId="{90184274-CEC9-4F9C-A04E-C7E027886C1B}" sibTransId="{BB0F6598-314C-4342-9C7A-A5E036F2DE54}"/>
    <dgm:cxn modelId="{410A0724-62A8-4A38-9440-7084A0F72F1F}" type="presOf" srcId="{147878F1-A1FB-43A4-AB13-33ED82D94C85}" destId="{0477562F-C7BA-4D6A-8847-FF74CE413012}" srcOrd="1" destOrd="0" presId="urn:microsoft.com/office/officeart/2005/8/layout/process5"/>
    <dgm:cxn modelId="{0C80742C-21D7-4B59-BED6-77FD47835741}" type="presOf" srcId="{BB0F6598-314C-4342-9C7A-A5E036F2DE54}" destId="{CD76D14B-1666-4A68-A741-F07682A6B087}" srcOrd="1" destOrd="0" presId="urn:microsoft.com/office/officeart/2005/8/layout/process5"/>
    <dgm:cxn modelId="{D44EFB2E-32A0-4250-8572-FB927EF08E2C}" srcId="{B1F0A89D-4735-47F1-9248-B2F8349F4C88}" destId="{97A117E1-293E-4B8B-B791-693C4F2F6148}" srcOrd="2" destOrd="0" parTransId="{622A1327-CCCB-4DEF-8FC1-C38E8C867281}" sibTransId="{6F04DE1C-3E35-46BB-BE4D-8EAB19465B8F}"/>
    <dgm:cxn modelId="{B5585A2F-266B-4E1F-AB97-B8AEAA6444DC}" srcId="{B1F0A89D-4735-47F1-9248-B2F8349F4C88}" destId="{AE339828-FEB7-487D-8C30-6A7626188AF7}" srcOrd="0" destOrd="0" parTransId="{65FADFD7-D20B-4CA9-B180-BE3D99E43589}" sibTransId="{865ACBDD-2DFB-4BC9-8350-41622DCE1762}"/>
    <dgm:cxn modelId="{E1800B36-32B1-4C13-83FF-5DDFF07192B6}" type="presOf" srcId="{865ACBDD-2DFB-4BC9-8350-41622DCE1762}" destId="{7A15F22E-651E-423B-85DE-D7398351ED9F}" srcOrd="0" destOrd="0" presId="urn:microsoft.com/office/officeart/2005/8/layout/process5"/>
    <dgm:cxn modelId="{65FE5560-6AC7-480C-B0AD-0873AD0AE0D9}" type="presOf" srcId="{AF036B50-40E2-40F3-9C99-C58A9254B3D7}" destId="{AD4EFE7F-FA3D-4461-881C-B79960B2BF01}" srcOrd="0" destOrd="0" presId="urn:microsoft.com/office/officeart/2005/8/layout/process5"/>
    <dgm:cxn modelId="{7E18BB41-5475-4B4A-A0EC-D365B1DBA0E1}" type="presOf" srcId="{147878F1-A1FB-43A4-AB13-33ED82D94C85}" destId="{BD252A1D-200F-4AA0-9DDF-20ACE1ACA1D4}" srcOrd="0" destOrd="0" presId="urn:microsoft.com/office/officeart/2005/8/layout/process5"/>
    <dgm:cxn modelId="{66BA2C47-0249-4BBE-89CE-65468BF417D0}" type="presOf" srcId="{86F97BAC-231D-4A29-88D0-A72CE8359C99}" destId="{97712B89-C54B-4A20-8F9E-7A83DF3BD646}" srcOrd="0" destOrd="0" presId="urn:microsoft.com/office/officeart/2005/8/layout/process5"/>
    <dgm:cxn modelId="{4E18E14B-98FE-4683-AF28-9793A631AA9C}" type="presOf" srcId="{24EA4B06-D32F-4476-AEE8-DF792FD1AC59}" destId="{168B305D-7781-4048-B08B-5F7525A62A9B}" srcOrd="0" destOrd="0" presId="urn:microsoft.com/office/officeart/2005/8/layout/process5"/>
    <dgm:cxn modelId="{6850AF7A-A6DC-41A4-8567-4EC49BA4D4F6}" type="presOf" srcId="{9FE020D8-0A42-4EA7-B9B9-00BA9F37ECBD}" destId="{99E71797-24F8-4F52-B243-4650CFB4F74C}" srcOrd="1" destOrd="0" presId="urn:microsoft.com/office/officeart/2005/8/layout/process5"/>
    <dgm:cxn modelId="{06F0E688-C28C-41F8-8BAF-CA64C5B376FC}" type="presOf" srcId="{475B0D67-A1D3-4128-9885-EA6F1F4BB289}" destId="{B49FA84A-5C8F-406B-9872-59B1F7791B39}" srcOrd="0" destOrd="0" presId="urn:microsoft.com/office/officeart/2005/8/layout/process5"/>
    <dgm:cxn modelId="{FD9E9E94-9D5D-4EF4-9DA0-0653C8B39BCC}" type="presOf" srcId="{B1F0A89D-4735-47F1-9248-B2F8349F4C88}" destId="{816B8D26-FFC1-4F21-B984-08C940FE1615}" srcOrd="0" destOrd="0" presId="urn:microsoft.com/office/officeart/2005/8/layout/process5"/>
    <dgm:cxn modelId="{5B42529C-0A01-4BB6-B068-27C1288F5EBC}" type="presOf" srcId="{9FE020D8-0A42-4EA7-B9B9-00BA9F37ECBD}" destId="{2C8156DE-65A4-469D-9E0B-A9C7E056C5E4}" srcOrd="0" destOrd="0" presId="urn:microsoft.com/office/officeart/2005/8/layout/process5"/>
    <dgm:cxn modelId="{9B04729D-9E65-414B-9EFC-CDF969595F57}" type="presOf" srcId="{6F04DE1C-3E35-46BB-BE4D-8EAB19465B8F}" destId="{DFA901ED-A32B-4F3D-A96E-7CFDE820B558}" srcOrd="1" destOrd="0" presId="urn:microsoft.com/office/officeart/2005/8/layout/process5"/>
    <dgm:cxn modelId="{ABB4809E-9221-48D8-B042-1C530FCCB65F}" type="presOf" srcId="{AE339828-FEB7-487D-8C30-6A7626188AF7}" destId="{095EE52E-BB9C-4CDA-922E-F37BCEC3D51E}" srcOrd="0" destOrd="0" presId="urn:microsoft.com/office/officeart/2005/8/layout/process5"/>
    <dgm:cxn modelId="{8D0265A5-142F-42BB-B1BE-B2BF79B491DB}" type="presOf" srcId="{9249D2BA-BB73-462C-9F93-070DB428B9A7}" destId="{AED9A40F-D4AE-4264-8440-4C278CC8E8CB}" srcOrd="0" destOrd="0" presId="urn:microsoft.com/office/officeart/2005/8/layout/process5"/>
    <dgm:cxn modelId="{4AD955A8-BF30-479F-A647-9B34AD6DA890}" srcId="{B1F0A89D-4735-47F1-9248-B2F8349F4C88}" destId="{475B0D67-A1D3-4128-9885-EA6F1F4BB289}" srcOrd="6" destOrd="0" parTransId="{CB383E7D-1760-4074-8C50-5EB06DBA2DD8}" sibTransId="{378A5C7A-20B8-4320-8D5D-ECA1D43BE326}"/>
    <dgm:cxn modelId="{C1C374B4-6865-4A6F-A6DE-22ED5BDE337E}" type="presOf" srcId="{6F04DE1C-3E35-46BB-BE4D-8EAB19465B8F}" destId="{DD8A5596-0C8D-45C5-808E-EFA499B9273D}" srcOrd="0" destOrd="0" presId="urn:microsoft.com/office/officeart/2005/8/layout/process5"/>
    <dgm:cxn modelId="{ECBF11C0-6F50-4D5B-AAD4-8A594EC310C9}" type="presOf" srcId="{BB0F6598-314C-4342-9C7A-A5E036F2DE54}" destId="{1D149603-4A0D-4ACE-9B8B-74B6629BC885}" srcOrd="0" destOrd="0" presId="urn:microsoft.com/office/officeart/2005/8/layout/process5"/>
    <dgm:cxn modelId="{F77815C1-5C85-45A7-ADDE-11F78B35A656}" srcId="{B1F0A89D-4735-47F1-9248-B2F8349F4C88}" destId="{86F97BAC-231D-4A29-88D0-A72CE8359C99}" srcOrd="1" destOrd="0" parTransId="{76246C1D-E18A-4321-AA95-5941057844C4}" sibTransId="{147878F1-A1FB-43A4-AB13-33ED82D94C85}"/>
    <dgm:cxn modelId="{A58D09D0-81C9-4697-AD52-C9196AFE3366}" type="presOf" srcId="{9249D2BA-BB73-462C-9F93-070DB428B9A7}" destId="{C2B7CF5A-C99A-4706-B87F-10885843CE9C}" srcOrd="1" destOrd="0" presId="urn:microsoft.com/office/officeart/2005/8/layout/process5"/>
    <dgm:cxn modelId="{8604CAD4-860A-42CF-989C-701E4539FD62}" srcId="{B1F0A89D-4735-47F1-9248-B2F8349F4C88}" destId="{AF036B50-40E2-40F3-9C99-C58A9254B3D7}" srcOrd="4" destOrd="0" parTransId="{8B1F58E0-6377-4ECB-904D-3A19BC0E6C50}" sibTransId="{9FE020D8-0A42-4EA7-B9B9-00BA9F37ECBD}"/>
    <dgm:cxn modelId="{023649E4-0E58-4659-948B-C53DC0288AB2}" type="presOf" srcId="{97A117E1-293E-4B8B-B791-693C4F2F6148}" destId="{37740BF6-13B6-4B43-94EF-9EF38FCB7337}" srcOrd="0" destOrd="0" presId="urn:microsoft.com/office/officeart/2005/8/layout/process5"/>
    <dgm:cxn modelId="{432E2E99-730B-4DB6-86E4-13791B6A180A}" type="presParOf" srcId="{816B8D26-FFC1-4F21-B984-08C940FE1615}" destId="{095EE52E-BB9C-4CDA-922E-F37BCEC3D51E}" srcOrd="0" destOrd="0" presId="urn:microsoft.com/office/officeart/2005/8/layout/process5"/>
    <dgm:cxn modelId="{1D243652-B22B-4911-8993-5B28AEA5142F}" type="presParOf" srcId="{816B8D26-FFC1-4F21-B984-08C940FE1615}" destId="{7A15F22E-651E-423B-85DE-D7398351ED9F}" srcOrd="1" destOrd="0" presId="urn:microsoft.com/office/officeart/2005/8/layout/process5"/>
    <dgm:cxn modelId="{8AA06CF6-9AA8-46C5-B2E2-300F72847B2B}" type="presParOf" srcId="{7A15F22E-651E-423B-85DE-D7398351ED9F}" destId="{F514E158-57AF-44C6-BC70-509C0C2540EC}" srcOrd="0" destOrd="0" presId="urn:microsoft.com/office/officeart/2005/8/layout/process5"/>
    <dgm:cxn modelId="{C0D10EAB-45F2-40F2-A12D-16B3CE788320}" type="presParOf" srcId="{816B8D26-FFC1-4F21-B984-08C940FE1615}" destId="{97712B89-C54B-4A20-8F9E-7A83DF3BD646}" srcOrd="2" destOrd="0" presId="urn:microsoft.com/office/officeart/2005/8/layout/process5"/>
    <dgm:cxn modelId="{D0F024C6-024F-476D-8624-46683290957A}" type="presParOf" srcId="{816B8D26-FFC1-4F21-B984-08C940FE1615}" destId="{BD252A1D-200F-4AA0-9DDF-20ACE1ACA1D4}" srcOrd="3" destOrd="0" presId="urn:microsoft.com/office/officeart/2005/8/layout/process5"/>
    <dgm:cxn modelId="{A0AB4278-22F5-4514-B60C-E385D35A7A97}" type="presParOf" srcId="{BD252A1D-200F-4AA0-9DDF-20ACE1ACA1D4}" destId="{0477562F-C7BA-4D6A-8847-FF74CE413012}" srcOrd="0" destOrd="0" presId="urn:microsoft.com/office/officeart/2005/8/layout/process5"/>
    <dgm:cxn modelId="{9905DCA6-6CC7-432D-9B29-5AD8D817BE73}" type="presParOf" srcId="{816B8D26-FFC1-4F21-B984-08C940FE1615}" destId="{37740BF6-13B6-4B43-94EF-9EF38FCB7337}" srcOrd="4" destOrd="0" presId="urn:microsoft.com/office/officeart/2005/8/layout/process5"/>
    <dgm:cxn modelId="{22BA61B0-00E5-442A-B4A9-0C3A4C6374FD}" type="presParOf" srcId="{816B8D26-FFC1-4F21-B984-08C940FE1615}" destId="{DD8A5596-0C8D-45C5-808E-EFA499B9273D}" srcOrd="5" destOrd="0" presId="urn:microsoft.com/office/officeart/2005/8/layout/process5"/>
    <dgm:cxn modelId="{27EC7D51-BB1E-4351-91AC-7B4E51308E96}" type="presParOf" srcId="{DD8A5596-0C8D-45C5-808E-EFA499B9273D}" destId="{DFA901ED-A32B-4F3D-A96E-7CFDE820B558}" srcOrd="0" destOrd="0" presId="urn:microsoft.com/office/officeart/2005/8/layout/process5"/>
    <dgm:cxn modelId="{5DD11AF9-607D-422B-98DA-2451BC6DF0BF}" type="presParOf" srcId="{816B8D26-FFC1-4F21-B984-08C940FE1615}" destId="{168B305D-7781-4048-B08B-5F7525A62A9B}" srcOrd="6" destOrd="0" presId="urn:microsoft.com/office/officeart/2005/8/layout/process5"/>
    <dgm:cxn modelId="{2D8624CA-EFB4-46CD-A421-E43B6260C414}" type="presParOf" srcId="{816B8D26-FFC1-4F21-B984-08C940FE1615}" destId="{1D149603-4A0D-4ACE-9B8B-74B6629BC885}" srcOrd="7" destOrd="0" presId="urn:microsoft.com/office/officeart/2005/8/layout/process5"/>
    <dgm:cxn modelId="{E699437E-5B16-4B59-857E-FC81B990C007}" type="presParOf" srcId="{1D149603-4A0D-4ACE-9B8B-74B6629BC885}" destId="{CD76D14B-1666-4A68-A741-F07682A6B087}" srcOrd="0" destOrd="0" presId="urn:microsoft.com/office/officeart/2005/8/layout/process5"/>
    <dgm:cxn modelId="{1DD623EF-1DCF-4DB0-92FB-7A898FF5A4A6}" type="presParOf" srcId="{816B8D26-FFC1-4F21-B984-08C940FE1615}" destId="{AD4EFE7F-FA3D-4461-881C-B79960B2BF01}" srcOrd="8" destOrd="0" presId="urn:microsoft.com/office/officeart/2005/8/layout/process5"/>
    <dgm:cxn modelId="{54D59BC1-64C2-4253-AF60-C7A7251BAEF9}" type="presParOf" srcId="{816B8D26-FFC1-4F21-B984-08C940FE1615}" destId="{2C8156DE-65A4-469D-9E0B-A9C7E056C5E4}" srcOrd="9" destOrd="0" presId="urn:microsoft.com/office/officeart/2005/8/layout/process5"/>
    <dgm:cxn modelId="{825AB0BC-C598-4EB9-85C9-C45D1BDAFC2B}" type="presParOf" srcId="{2C8156DE-65A4-469D-9E0B-A9C7E056C5E4}" destId="{99E71797-24F8-4F52-B243-4650CFB4F74C}" srcOrd="0" destOrd="0" presId="urn:microsoft.com/office/officeart/2005/8/layout/process5"/>
    <dgm:cxn modelId="{CE3A5A0D-4A39-4777-B6AE-711CACCDC13C}" type="presParOf" srcId="{816B8D26-FFC1-4F21-B984-08C940FE1615}" destId="{7BD3C9B1-1641-430E-BCE9-5611A171BAF8}" srcOrd="10" destOrd="0" presId="urn:microsoft.com/office/officeart/2005/8/layout/process5"/>
    <dgm:cxn modelId="{F5686ABA-6C30-4DA4-A3B9-309DA0E2B7CE}" type="presParOf" srcId="{816B8D26-FFC1-4F21-B984-08C940FE1615}" destId="{AED9A40F-D4AE-4264-8440-4C278CC8E8CB}" srcOrd="11" destOrd="0" presId="urn:microsoft.com/office/officeart/2005/8/layout/process5"/>
    <dgm:cxn modelId="{5446F9CA-06F9-44B0-8ACA-CA23F07CF9F1}" type="presParOf" srcId="{AED9A40F-D4AE-4264-8440-4C278CC8E8CB}" destId="{C2B7CF5A-C99A-4706-B87F-10885843CE9C}" srcOrd="0" destOrd="0" presId="urn:microsoft.com/office/officeart/2005/8/layout/process5"/>
    <dgm:cxn modelId="{39418FEF-4CE3-4078-8AE4-0B1927F0D5E6}" type="presParOf" srcId="{816B8D26-FFC1-4F21-B984-08C940FE1615}" destId="{B49FA84A-5C8F-406B-9872-59B1F7791B39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0F58A-4838-4052-838F-63436CDDF5B7}">
      <dsp:nvSpPr>
        <dsp:cNvPr id="0" name=""/>
        <dsp:cNvSpPr/>
      </dsp:nvSpPr>
      <dsp:spPr>
        <a:xfrm>
          <a:off x="2301" y="524345"/>
          <a:ext cx="1571366" cy="157136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ABD38-718E-4443-8F0B-F78389FEB751}">
      <dsp:nvSpPr>
        <dsp:cNvPr id="0" name=""/>
        <dsp:cNvSpPr/>
      </dsp:nvSpPr>
      <dsp:spPr>
        <a:xfrm>
          <a:off x="334332" y="1624019"/>
          <a:ext cx="1768950" cy="15713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</a:rPr>
            <a:t>50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discentes</a:t>
          </a:r>
          <a:endParaRPr lang="pt-BR" sz="2400" kern="1200" dirty="0">
            <a:latin typeface="Century Gothic" panose="020B0502020202020204" pitchFamily="34" charset="0"/>
          </a:endParaRPr>
        </a:p>
      </dsp:txBody>
      <dsp:txXfrm>
        <a:off x="380356" y="1670043"/>
        <a:ext cx="1676902" cy="1479318"/>
      </dsp:txXfrm>
    </dsp:sp>
    <dsp:sp modelId="{8BB31B31-42E5-4E73-9950-2CE4B21936F5}">
      <dsp:nvSpPr>
        <dsp:cNvPr id="0" name=""/>
        <dsp:cNvSpPr/>
      </dsp:nvSpPr>
      <dsp:spPr>
        <a:xfrm rot="17298">
          <a:off x="1910923" y="1127738"/>
          <a:ext cx="337261" cy="377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1910924" y="1202998"/>
        <a:ext cx="236083" cy="226547"/>
      </dsp:txXfrm>
    </dsp:sp>
    <dsp:sp modelId="{1C569010-5440-430B-AEB3-2CEC33AFAF0D}">
      <dsp:nvSpPr>
        <dsp:cNvPr id="0" name=""/>
        <dsp:cNvSpPr/>
      </dsp:nvSpPr>
      <dsp:spPr>
        <a:xfrm>
          <a:off x="2537259" y="537100"/>
          <a:ext cx="1571366" cy="157136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3572889"/>
            <a:satOff val="-5243"/>
            <a:lumOff val="35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D2763A-2F2D-4216-9428-08867D8B4FB2}">
      <dsp:nvSpPr>
        <dsp:cNvPr id="0" name=""/>
        <dsp:cNvSpPr/>
      </dsp:nvSpPr>
      <dsp:spPr>
        <a:xfrm>
          <a:off x="2792340" y="1600578"/>
          <a:ext cx="1595314" cy="1520344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  <a:endParaRPr lang="pt-BR" sz="2200" kern="1200" dirty="0">
            <a:latin typeface="Century Gothic" panose="020B0502020202020204" pitchFamily="34" charset="0"/>
          </a:endParaRPr>
        </a:p>
      </dsp:txBody>
      <dsp:txXfrm>
        <a:off x="2836869" y="1645107"/>
        <a:ext cx="1506256" cy="1431286"/>
      </dsp:txXfrm>
    </dsp:sp>
    <dsp:sp modelId="{62B26C11-B878-4AB9-8B98-36145EF36ACA}">
      <dsp:nvSpPr>
        <dsp:cNvPr id="0" name=""/>
        <dsp:cNvSpPr/>
      </dsp:nvSpPr>
      <dsp:spPr>
        <a:xfrm rot="21560380">
          <a:off x="4418049" y="1119590"/>
          <a:ext cx="309454" cy="377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4418052" y="1195640"/>
        <a:ext cx="216618" cy="226547"/>
      </dsp:txXfrm>
    </dsp:sp>
    <dsp:sp modelId="{29EB13C0-516F-431A-B371-01502F62E4A8}">
      <dsp:nvSpPr>
        <dsp:cNvPr id="0" name=""/>
        <dsp:cNvSpPr/>
      </dsp:nvSpPr>
      <dsp:spPr>
        <a:xfrm>
          <a:off x="4992722" y="508800"/>
          <a:ext cx="1571366" cy="157136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7145779"/>
            <a:satOff val="-10486"/>
            <a:lumOff val="71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B09D2-DA19-4D21-B12B-29AFCD98FC68}">
      <dsp:nvSpPr>
        <dsp:cNvPr id="0" name=""/>
        <dsp:cNvSpPr/>
      </dsp:nvSpPr>
      <dsp:spPr>
        <a:xfrm>
          <a:off x="5251307" y="1624054"/>
          <a:ext cx="1571366" cy="1496899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  <a:endParaRPr lang="pt-BR" sz="2200" kern="1200" dirty="0">
            <a:latin typeface="Century Gothic" panose="020B0502020202020204" pitchFamily="34" charset="0"/>
          </a:endParaRPr>
        </a:p>
      </dsp:txBody>
      <dsp:txXfrm>
        <a:off x="5295150" y="1667897"/>
        <a:ext cx="1483680" cy="1409213"/>
      </dsp:txXfrm>
    </dsp:sp>
    <dsp:sp modelId="{D82E5B15-966F-4B09-95E0-DD7ECF0E38E3}">
      <dsp:nvSpPr>
        <dsp:cNvPr id="0" name=""/>
        <dsp:cNvSpPr/>
      </dsp:nvSpPr>
      <dsp:spPr>
        <a:xfrm rot="52762">
          <a:off x="6864188" y="1124664"/>
          <a:ext cx="300152" cy="3775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/>
        </a:p>
      </dsp:txBody>
      <dsp:txXfrm>
        <a:off x="6864193" y="1199488"/>
        <a:ext cx="210106" cy="226547"/>
      </dsp:txXfrm>
    </dsp:sp>
    <dsp:sp modelId="{F4B6798F-AA6B-4E17-8991-464F61950A92}">
      <dsp:nvSpPr>
        <dsp:cNvPr id="0" name=""/>
        <dsp:cNvSpPr/>
      </dsp:nvSpPr>
      <dsp:spPr>
        <a:xfrm>
          <a:off x="7421565" y="546081"/>
          <a:ext cx="1571366" cy="1571366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18668"/>
            <a:satOff val="-15729"/>
            <a:lumOff val="10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D293BD-ED14-4796-BCAD-B1488BB6AFCE}">
      <dsp:nvSpPr>
        <dsp:cNvPr id="0" name=""/>
        <dsp:cNvSpPr/>
      </dsp:nvSpPr>
      <dsp:spPr>
        <a:xfrm>
          <a:off x="7646869" y="1600586"/>
          <a:ext cx="1571366" cy="1484422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solidFill>
                <a:schemeClr val="tx1"/>
              </a:solidFill>
              <a:latin typeface="Century Gothic" panose="020B0502020202020204" pitchFamily="34" charset="0"/>
            </a:rPr>
            <a:t>50 discentes</a:t>
          </a:r>
        </a:p>
      </dsp:txBody>
      <dsp:txXfrm>
        <a:off x="7690346" y="1644063"/>
        <a:ext cx="1484412" cy="13974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EE52E-BB9C-4CDA-922E-F37BCEC3D51E}">
      <dsp:nvSpPr>
        <dsp:cNvPr id="0" name=""/>
        <dsp:cNvSpPr/>
      </dsp:nvSpPr>
      <dsp:spPr>
        <a:xfrm>
          <a:off x="610315" y="894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Acesso a plataforma e inscrição no curso</a:t>
          </a:r>
        </a:p>
      </dsp:txBody>
      <dsp:txXfrm>
        <a:off x="639795" y="30374"/>
        <a:ext cx="1618558" cy="947550"/>
      </dsp:txXfrm>
    </dsp:sp>
    <dsp:sp modelId="{7A15F22E-651E-423B-85DE-D7398351ED9F}">
      <dsp:nvSpPr>
        <dsp:cNvPr id="0" name=""/>
        <dsp:cNvSpPr/>
      </dsp:nvSpPr>
      <dsp:spPr>
        <a:xfrm>
          <a:off x="2435455" y="296137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2435455" y="379342"/>
        <a:ext cx="248943" cy="249614"/>
      </dsp:txXfrm>
    </dsp:sp>
    <dsp:sp modelId="{97712B89-C54B-4A20-8F9E-7A83DF3BD646}">
      <dsp:nvSpPr>
        <dsp:cNvPr id="0" name=""/>
        <dsp:cNvSpPr/>
      </dsp:nvSpPr>
      <dsp:spPr>
        <a:xfrm>
          <a:off x="2958840" y="894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Estudos do componente no AVA curso</a:t>
          </a:r>
        </a:p>
      </dsp:txBody>
      <dsp:txXfrm>
        <a:off x="2988320" y="30374"/>
        <a:ext cx="1618558" cy="947550"/>
      </dsp:txXfrm>
    </dsp:sp>
    <dsp:sp modelId="{BD252A1D-200F-4AA0-9DDF-20ACE1ACA1D4}">
      <dsp:nvSpPr>
        <dsp:cNvPr id="0" name=""/>
        <dsp:cNvSpPr/>
      </dsp:nvSpPr>
      <dsp:spPr>
        <a:xfrm>
          <a:off x="4783980" y="296137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4783980" y="379342"/>
        <a:ext cx="248943" cy="249614"/>
      </dsp:txXfrm>
    </dsp:sp>
    <dsp:sp modelId="{37740BF6-13B6-4B43-94EF-9EF38FCB7337}">
      <dsp:nvSpPr>
        <dsp:cNvPr id="0" name=""/>
        <dsp:cNvSpPr/>
      </dsp:nvSpPr>
      <dsp:spPr>
        <a:xfrm>
          <a:off x="5307366" y="894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Videoaulas e tutoriais</a:t>
          </a:r>
        </a:p>
      </dsp:txBody>
      <dsp:txXfrm>
        <a:off x="5336846" y="30374"/>
        <a:ext cx="1618558" cy="947550"/>
      </dsp:txXfrm>
    </dsp:sp>
    <dsp:sp modelId="{DD8A5596-0C8D-45C5-808E-EFA499B9273D}">
      <dsp:nvSpPr>
        <dsp:cNvPr id="0" name=""/>
        <dsp:cNvSpPr/>
      </dsp:nvSpPr>
      <dsp:spPr>
        <a:xfrm>
          <a:off x="7132505" y="296137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>
        <a:off x="7132505" y="379342"/>
        <a:ext cx="248943" cy="249614"/>
      </dsp:txXfrm>
    </dsp:sp>
    <dsp:sp modelId="{168B305D-7781-4048-B08B-5F7525A62A9B}">
      <dsp:nvSpPr>
        <dsp:cNvPr id="0" name=""/>
        <dsp:cNvSpPr/>
      </dsp:nvSpPr>
      <dsp:spPr>
        <a:xfrm>
          <a:off x="7655891" y="894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Atividades avaliativas no AVA</a:t>
          </a:r>
        </a:p>
      </dsp:txBody>
      <dsp:txXfrm>
        <a:off x="7685371" y="30374"/>
        <a:ext cx="1618558" cy="947550"/>
      </dsp:txXfrm>
    </dsp:sp>
    <dsp:sp modelId="{1D149603-4A0D-4ACE-9B8B-74B6629BC885}">
      <dsp:nvSpPr>
        <dsp:cNvPr id="0" name=""/>
        <dsp:cNvSpPr/>
      </dsp:nvSpPr>
      <dsp:spPr>
        <a:xfrm rot="5400000">
          <a:off x="8316833" y="1124831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-5400000">
        <a:off x="8369843" y="1155026"/>
        <a:ext cx="249614" cy="248943"/>
      </dsp:txXfrm>
    </dsp:sp>
    <dsp:sp modelId="{AD4EFE7F-FA3D-4461-881C-B79960B2BF01}">
      <dsp:nvSpPr>
        <dsp:cNvPr id="0" name=""/>
        <dsp:cNvSpPr/>
      </dsp:nvSpPr>
      <dsp:spPr>
        <a:xfrm>
          <a:off x="7655891" y="1678412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kern="1200" dirty="0">
              <a:solidFill>
                <a:schemeClr val="tx1"/>
              </a:solidFill>
              <a:latin typeface="Century Gothic" panose="020B0502020202020204" pitchFamily="34" charset="0"/>
            </a:rPr>
            <a:t>Atividade avaliativa final </a:t>
          </a:r>
          <a:endParaRPr lang="pt-BR" sz="1400" b="1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7685371" y="1707892"/>
        <a:ext cx="1618558" cy="947550"/>
      </dsp:txXfrm>
    </dsp:sp>
    <dsp:sp modelId="{2C8156DE-65A4-469D-9E0B-A9C7E056C5E4}">
      <dsp:nvSpPr>
        <dsp:cNvPr id="0" name=""/>
        <dsp:cNvSpPr/>
      </dsp:nvSpPr>
      <dsp:spPr>
        <a:xfrm rot="10800000">
          <a:off x="7152635" y="1973655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7259325" y="2056860"/>
        <a:ext cx="248943" cy="249614"/>
      </dsp:txXfrm>
    </dsp:sp>
    <dsp:sp modelId="{7BD3C9B1-1641-430E-BCE9-5611A171BAF8}">
      <dsp:nvSpPr>
        <dsp:cNvPr id="0" name=""/>
        <dsp:cNvSpPr/>
      </dsp:nvSpPr>
      <dsp:spPr>
        <a:xfrm>
          <a:off x="5307366" y="1678412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Situação final aprovado </a:t>
          </a:r>
        </a:p>
      </dsp:txBody>
      <dsp:txXfrm>
        <a:off x="5336846" y="1707892"/>
        <a:ext cx="1618558" cy="947550"/>
      </dsp:txXfrm>
    </dsp:sp>
    <dsp:sp modelId="{AED9A40F-D4AE-4264-8440-4C278CC8E8CB}">
      <dsp:nvSpPr>
        <dsp:cNvPr id="0" name=""/>
        <dsp:cNvSpPr/>
      </dsp:nvSpPr>
      <dsp:spPr>
        <a:xfrm rot="10800000">
          <a:off x="4804110" y="1973655"/>
          <a:ext cx="355633" cy="4160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200" kern="1200"/>
        </a:p>
      </dsp:txBody>
      <dsp:txXfrm rot="10800000">
        <a:off x="4910800" y="2056860"/>
        <a:ext cx="248943" cy="249614"/>
      </dsp:txXfrm>
    </dsp:sp>
    <dsp:sp modelId="{B49FA84A-5C8F-406B-9872-59B1F7791B39}">
      <dsp:nvSpPr>
        <dsp:cNvPr id="0" name=""/>
        <dsp:cNvSpPr/>
      </dsp:nvSpPr>
      <dsp:spPr>
        <a:xfrm>
          <a:off x="2958840" y="1678412"/>
          <a:ext cx="1677518" cy="1006510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tx1"/>
              </a:solidFill>
              <a:latin typeface="Century Gothic" panose="020B0502020202020204" pitchFamily="34" charset="0"/>
            </a:rPr>
            <a:t>Certificação</a:t>
          </a:r>
        </a:p>
      </dsp:txBody>
      <dsp:txXfrm>
        <a:off x="2988320" y="1707892"/>
        <a:ext cx="1618558" cy="947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61" name="Google Shape;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47519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r>
              <a:rPr lang="pt-BR" dirty="0"/>
              <a:t>Como se trata de um curso auto instrucional, a meta é capacitar ao menos 250 profissionais entre os aos de 2024 a 2027, sendo 50 servidores/anos</a:t>
            </a:r>
            <a:endParaRPr dirty="0"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20798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88303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223104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52213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1529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1920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47846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666894" y="4715143"/>
            <a:ext cx="5335257" cy="4466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124" tIns="83124" rIns="83124" bIns="83124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729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5"/>
          <p:cNvSpPr txBox="1">
            <a:spLocks noGrp="1"/>
          </p:cNvSpPr>
          <p:nvPr>
            <p:ph type="subTitle" idx="1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, 2 partes pequenas de conteúdo e conteúdo" type="twoObjAndObj">
  <p:cSld name="TWO_OBJECTS_AND_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body" idx="3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2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3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body" idx="4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2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21"/>
          <p:cNvSpPr txBox="1">
            <a:spLocks noGrp="1"/>
          </p:cNvSpPr>
          <p:nvPr>
            <p:ph type="body" idx="3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4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body" idx="5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6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4.gif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m&#234;s.escoladesaude@goias.gov.br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355" y="-8043"/>
            <a:ext cx="3534528" cy="136849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"/>
          <p:cNvSpPr txBox="1"/>
          <p:nvPr/>
        </p:nvSpPr>
        <p:spPr>
          <a:xfrm>
            <a:off x="4415884" y="311284"/>
            <a:ext cx="6894762" cy="11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Secretaria de Estado da Saúde de Goiás – SES/GO</a:t>
            </a:r>
            <a:br>
              <a:rPr lang="pt-BR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Subsecretaria de Inovação, Planejamento, Educação e Infraestrutura</a:t>
            </a:r>
            <a:br>
              <a:rPr lang="pt-BR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600" b="1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Superintendência da Escola de Saúde de Goiás – SESG/GO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Gerência de Projetos </a:t>
            </a:r>
            <a:r>
              <a:rPr lang="pt-BR" sz="1600" b="1" dirty="0"/>
              <a:t>E</a:t>
            </a:r>
            <a:r>
              <a:rPr lang="pt-BR" sz="1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ducacionais e Ensino em Saúde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dirty="0"/>
              <a:t>Coordenação de Metodologias Educacionais em Saúde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65;p1"/>
          <p:cNvSpPr txBox="1"/>
          <p:nvPr/>
        </p:nvSpPr>
        <p:spPr>
          <a:xfrm>
            <a:off x="710214" y="2566529"/>
            <a:ext cx="10813002" cy="118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Century Gothic" panose="020B0502020202020204" pitchFamily="34" charset="0"/>
              </a:rPr>
              <a:t>CURSO AUTOINTRUCIONAL FERRAMENTAS TECNOLÓGICAS 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latin typeface="Century Gothic" panose="020B0502020202020204" pitchFamily="34" charset="0"/>
              </a:rPr>
              <a:t>APLICÁVEIS À ÁREA DA SAÚDE – 1 e 2</a:t>
            </a:r>
            <a:endParaRPr lang="pt-BR" sz="2800" dirty="0">
              <a:latin typeface="Century Gothic" panose="020B0502020202020204" pitchFamily="34" charset="0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1162975" y="4563122"/>
            <a:ext cx="9703293" cy="1793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2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80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1800" b="1" dirty="0">
                <a:latin typeface="Century Gothic" panose="020B0502020202020204" pitchFamily="34" charset="0"/>
              </a:rPr>
              <a:t>Sanzia Francisca Ferraz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pt-BR" sz="1800" b="1" dirty="0">
              <a:latin typeface="Century Gothic" panose="020B0502020202020204" pitchFamily="34" charset="0"/>
            </a:endParaRPr>
          </a:p>
          <a:p>
            <a:pPr algn="ctr">
              <a:lnSpc>
                <a:spcPct val="90000"/>
              </a:lnSpc>
              <a:buSzPts val="2800"/>
            </a:pPr>
            <a:r>
              <a:rPr lang="pt-BR" sz="2000" dirty="0">
                <a:latin typeface="Century Gothic" panose="020B0502020202020204" pitchFamily="34" charset="0"/>
              </a:rPr>
              <a:t>Coordenação de Metodologias Educacionais em Saúde</a:t>
            </a:r>
          </a:p>
          <a:p>
            <a:pPr algn="ctr">
              <a:lnSpc>
                <a:spcPct val="90000"/>
              </a:lnSpc>
              <a:buSzPts val="2800"/>
            </a:pPr>
            <a:endParaRPr lang="pt-BR" sz="2000" dirty="0">
              <a:latin typeface="Century Gothic" panose="020B05020202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0" i="0" u="none" strike="noStrike" cap="none" dirty="0">
                <a:solidFill>
                  <a:schemeClr val="dk1"/>
                </a:solidFill>
                <a:latin typeface="Century Gothic" panose="020B0502020202020204" pitchFamily="34" charset="0"/>
                <a:sym typeface="Arial"/>
              </a:rPr>
              <a:t>Janeiro, 2024</a:t>
            </a:r>
            <a:endParaRPr lang="pt-BR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977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594354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Objetivos/ meta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223A1F9-28EC-4539-9317-1D8DFDC90E8B}"/>
              </a:ext>
            </a:extLst>
          </p:cNvPr>
          <p:cNvSpPr txBox="1"/>
          <p:nvPr/>
        </p:nvSpPr>
        <p:spPr>
          <a:xfrm>
            <a:off x="1891146" y="1490540"/>
            <a:ext cx="88738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000" b="1" i="0" u="none" strike="noStrike" baseline="0" dirty="0">
                <a:latin typeface="Century Gothic" panose="020B0502020202020204" pitchFamily="34" charset="0"/>
              </a:rPr>
              <a:t>Objetivo geral</a:t>
            </a:r>
            <a:r>
              <a:rPr lang="pt-BR" sz="2000" b="0" i="0" u="none" strike="noStrike" baseline="0" dirty="0">
                <a:latin typeface="Century Gothic" panose="020B0502020202020204" pitchFamily="34" charset="0"/>
              </a:rPr>
              <a:t>: Capacitar profissionais do SUS de Goiás para o uso de ferramentas tecnológicas aplicáveis aos processos de trabalho</a:t>
            </a:r>
            <a:endParaRPr lang="pt-BR" sz="2000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21BC1BC0-5BAE-4EFD-B9DE-8ABFDA1912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0263497"/>
              </p:ext>
            </p:extLst>
          </p:nvPr>
        </p:nvGraphicFramePr>
        <p:xfrm>
          <a:off x="1420426" y="2601268"/>
          <a:ext cx="9251038" cy="3562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F0580E77-A6CA-4743-94C1-BE1BD132AE91}"/>
              </a:ext>
            </a:extLst>
          </p:cNvPr>
          <p:cNvSpPr txBox="1"/>
          <p:nvPr/>
        </p:nvSpPr>
        <p:spPr>
          <a:xfrm>
            <a:off x="1792492" y="3640391"/>
            <a:ext cx="8996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2024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284B4A1-993B-428D-A733-C0F6296B630D}"/>
              </a:ext>
            </a:extLst>
          </p:cNvPr>
          <p:cNvSpPr txBox="1"/>
          <p:nvPr/>
        </p:nvSpPr>
        <p:spPr>
          <a:xfrm>
            <a:off x="4357666" y="3629999"/>
            <a:ext cx="8996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2025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B4926C7-56DD-49A1-914A-D650F70E2E07}"/>
              </a:ext>
            </a:extLst>
          </p:cNvPr>
          <p:cNvSpPr txBox="1"/>
          <p:nvPr/>
        </p:nvSpPr>
        <p:spPr>
          <a:xfrm>
            <a:off x="6805852" y="3629999"/>
            <a:ext cx="8996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2026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10D911-43B0-4AFD-AC8E-26B6A67DEA7B}"/>
              </a:ext>
            </a:extLst>
          </p:cNvPr>
          <p:cNvSpPr txBox="1"/>
          <p:nvPr/>
        </p:nvSpPr>
        <p:spPr>
          <a:xfrm>
            <a:off x="9191688" y="3629999"/>
            <a:ext cx="899604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2000" dirty="0">
                <a:latin typeface="Arial Black" panose="020B0A04020102020204" pitchFamily="34" charset="0"/>
              </a:rPr>
              <a:t>2027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71BBEBF-4FF3-CE49-ADAD-43490CCA18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66801" y="832409"/>
            <a:ext cx="2563084" cy="240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86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1864108" y="146086"/>
            <a:ext cx="9004406" cy="76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M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etodologia</a:t>
            </a:r>
            <a:r>
              <a:rPr lang="pt-BR" sz="4400" b="1" i="1" dirty="0">
                <a:solidFill>
                  <a:srgbClr val="00B050"/>
                </a:solidFill>
              </a:rPr>
              <a:t>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D661B68-5487-4F86-9B46-1404B34CC31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3064" y="2250403"/>
            <a:ext cx="5091545" cy="867898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50800" indent="0" algn="ctr">
              <a:buNone/>
            </a:pPr>
            <a:r>
              <a:rPr lang="pt-BR" sz="1800" b="1" i="0" u="none" strike="noStrike" baseline="0" dirty="0">
                <a:latin typeface="Century Gothic" panose="020B0502020202020204" pitchFamily="34" charset="0"/>
              </a:rPr>
              <a:t>Ferramentas – parte 1</a:t>
            </a:r>
          </a:p>
          <a:p>
            <a:pPr marL="50800" indent="0" algn="l">
              <a:buNone/>
            </a:pPr>
            <a:r>
              <a:rPr lang="pt-BR" sz="1800" dirty="0">
                <a:latin typeface="Century Gothic" panose="020B0502020202020204" pitchFamily="34" charset="0"/>
              </a:rPr>
              <a:t>50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 horas (</a:t>
            </a:r>
            <a:r>
              <a:rPr lang="pt-BR" sz="1800" dirty="0">
                <a:latin typeface="Century Gothic" panose="020B0502020202020204" pitchFamily="34" charset="0"/>
              </a:rPr>
              <a:t>16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h de </a:t>
            </a:r>
            <a:r>
              <a:rPr lang="pt-BR" sz="1800" dirty="0">
                <a:latin typeface="Century Gothic" panose="020B0502020202020204" pitchFamily="34" charset="0"/>
              </a:rPr>
              <a:t>texto</a:t>
            </a:r>
            <a:r>
              <a:rPr lang="pt-BR" sz="1800" b="0" i="0" u="none" strike="noStrike" baseline="0" dirty="0">
                <a:latin typeface="Century Gothic" panose="020B0502020202020204" pitchFamily="34" charset="0"/>
              </a:rPr>
              <a:t> + 34h de videoaulas</a:t>
            </a:r>
            <a:r>
              <a:rPr lang="pt-BR" sz="1800" dirty="0">
                <a:latin typeface="Century Gothic" panose="020B0502020202020204" pitchFamily="34" charset="0"/>
              </a:rPr>
              <a:t>)</a:t>
            </a:r>
            <a:endParaRPr lang="pt-BR" sz="1800" b="0" i="0" u="none" strike="noStrike" baseline="0" dirty="0">
              <a:latin typeface="Century Gothic" panose="020B0502020202020204" pitchFamily="34" charset="0"/>
            </a:endParaRPr>
          </a:p>
        </p:txBody>
      </p: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B21AD3B7-C3CB-43B7-8DEA-D170D1AAD28F}"/>
              </a:ext>
            </a:extLst>
          </p:cNvPr>
          <p:cNvSpPr txBox="1">
            <a:spLocks/>
          </p:cNvSpPr>
          <p:nvPr/>
        </p:nvSpPr>
        <p:spPr>
          <a:xfrm>
            <a:off x="6224155" y="2250403"/>
            <a:ext cx="4979666" cy="8678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pt-BR" sz="1800" b="1" dirty="0">
                <a:latin typeface="Century Gothic" panose="020B0502020202020204" pitchFamily="34" charset="0"/>
              </a:rPr>
              <a:t>Ferramentas – parte 2</a:t>
            </a:r>
          </a:p>
          <a:p>
            <a:pPr marL="50800" indent="0">
              <a:buNone/>
            </a:pPr>
            <a:r>
              <a:rPr lang="pt-BR" sz="1800" dirty="0">
                <a:latin typeface="Century Gothic" panose="020B0502020202020204" pitchFamily="34" charset="0"/>
              </a:rPr>
              <a:t>40 horas (15h de texto + 25h de videoaulas)</a:t>
            </a:r>
          </a:p>
        </p:txBody>
      </p:sp>
      <p:sp>
        <p:nvSpPr>
          <p:cNvPr id="11" name="Espaço Reservado para Texto 4">
            <a:extLst>
              <a:ext uri="{FF2B5EF4-FFF2-40B4-BE49-F238E27FC236}">
                <a16:creationId xmlns:a16="http://schemas.microsoft.com/office/drawing/2014/main" id="{AAB15A79-71F7-41CF-B3F7-815DECC52E6A}"/>
              </a:ext>
            </a:extLst>
          </p:cNvPr>
          <p:cNvSpPr txBox="1">
            <a:spLocks/>
          </p:cNvSpPr>
          <p:nvPr/>
        </p:nvSpPr>
        <p:spPr>
          <a:xfrm>
            <a:off x="3530489" y="1227335"/>
            <a:ext cx="4979666" cy="7929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0800" indent="0" algn="ctr">
              <a:buNone/>
            </a:pPr>
            <a:r>
              <a:rPr lang="pt-BR" sz="2000" b="1" dirty="0">
                <a:latin typeface="Century Gothic" panose="020B0502020202020204" pitchFamily="34" charset="0"/>
              </a:rPr>
              <a:t>Modalidade</a:t>
            </a:r>
            <a:r>
              <a:rPr lang="pt-BR" sz="2000" dirty="0">
                <a:latin typeface="Century Gothic" panose="020B0502020202020204" pitchFamily="34" charset="0"/>
              </a:rPr>
              <a:t>: Autoinstrucional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F5B218B-975A-45E9-9A88-B8A5CC4BB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93474010"/>
              </p:ext>
            </p:extLst>
          </p:nvPr>
        </p:nvGraphicFramePr>
        <p:xfrm>
          <a:off x="841661" y="3631854"/>
          <a:ext cx="9943725" cy="26858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469292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594354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M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atriz curricular – FERRAMENTAS 1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C375F1-DC5C-48DD-B15D-59FDE3E32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739854"/>
              </p:ext>
            </p:extLst>
          </p:nvPr>
        </p:nvGraphicFramePr>
        <p:xfrm>
          <a:off x="949911" y="2298258"/>
          <a:ext cx="9277166" cy="336618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580877">
                  <a:extLst>
                    <a:ext uri="{9D8B030D-6E8A-4147-A177-3AD203B41FA5}">
                      <a16:colId xmlns:a16="http://schemas.microsoft.com/office/drawing/2014/main" val="498565821"/>
                    </a:ext>
                  </a:extLst>
                </a:gridCol>
                <a:gridCol w="1642369">
                  <a:extLst>
                    <a:ext uri="{9D8B030D-6E8A-4147-A177-3AD203B41FA5}">
                      <a16:colId xmlns:a16="http://schemas.microsoft.com/office/drawing/2014/main" val="2609172764"/>
                    </a:ext>
                  </a:extLst>
                </a:gridCol>
                <a:gridCol w="1881145">
                  <a:extLst>
                    <a:ext uri="{9D8B030D-6E8A-4147-A177-3AD203B41FA5}">
                      <a16:colId xmlns:a16="http://schemas.microsoft.com/office/drawing/2014/main" val="3449624436"/>
                    </a:ext>
                  </a:extLst>
                </a:gridCol>
                <a:gridCol w="1172775">
                  <a:extLst>
                    <a:ext uri="{9D8B030D-6E8A-4147-A177-3AD203B41FA5}">
                      <a16:colId xmlns:a16="http://schemas.microsoft.com/office/drawing/2014/main" val="3795801761"/>
                    </a:ext>
                  </a:extLst>
                </a:gridCol>
              </a:tblGrid>
              <a:tr h="877116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COMPONENTE CURRICULAR</a:t>
                      </a: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Texto</a:t>
                      </a: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VIDEOAULA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Total</a:t>
                      </a: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849139596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pt-BR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Introdução às Ferramentas Google 1</a:t>
                      </a:r>
                      <a:endParaRPr lang="pt-BR" sz="17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3h/a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5h/a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154968555"/>
                  </a:ext>
                </a:extLst>
              </a:tr>
              <a:tr h="377674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2. Google Agenda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4h/a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6h/a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507105953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3. Google Drive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5h/a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7h/a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626221164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Google Documentos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4h/a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6h/a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838328006"/>
                  </a:ext>
                </a:extLst>
              </a:tr>
              <a:tr h="377674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Google Planilhas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4h/a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6h/a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3201604033"/>
                  </a:ext>
                </a:extLst>
              </a:tr>
              <a:tr h="396655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Google </a:t>
                      </a:r>
                      <a:r>
                        <a:rPr lang="pt-BR" sz="1700" dirty="0" err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Forms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6h/a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14h/a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20h/a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2838546671"/>
                  </a:ext>
                </a:extLst>
              </a:tr>
              <a:tr h="271633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16h/a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34/a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50h/a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2087732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123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594354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M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atriz curricular – FERRAMENTAS 2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57C375F1-DC5C-48DD-B15D-59FDE3E322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4098"/>
              </p:ext>
            </p:extLst>
          </p:nvPr>
        </p:nvGraphicFramePr>
        <p:xfrm>
          <a:off x="1205345" y="2171700"/>
          <a:ext cx="9331038" cy="333548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802838">
                  <a:extLst>
                    <a:ext uri="{9D8B030D-6E8A-4147-A177-3AD203B41FA5}">
                      <a16:colId xmlns:a16="http://schemas.microsoft.com/office/drawing/2014/main" val="498565821"/>
                    </a:ext>
                  </a:extLst>
                </a:gridCol>
                <a:gridCol w="1568338">
                  <a:extLst>
                    <a:ext uri="{9D8B030D-6E8A-4147-A177-3AD203B41FA5}">
                      <a16:colId xmlns:a16="http://schemas.microsoft.com/office/drawing/2014/main" val="2609172764"/>
                    </a:ext>
                  </a:extLst>
                </a:gridCol>
                <a:gridCol w="1780277">
                  <a:extLst>
                    <a:ext uri="{9D8B030D-6E8A-4147-A177-3AD203B41FA5}">
                      <a16:colId xmlns:a16="http://schemas.microsoft.com/office/drawing/2014/main" val="3449624436"/>
                    </a:ext>
                  </a:extLst>
                </a:gridCol>
                <a:gridCol w="1179585">
                  <a:extLst>
                    <a:ext uri="{9D8B030D-6E8A-4147-A177-3AD203B41FA5}">
                      <a16:colId xmlns:a16="http://schemas.microsoft.com/office/drawing/2014/main" val="3795801761"/>
                    </a:ext>
                  </a:extLst>
                </a:gridCol>
              </a:tblGrid>
              <a:tr h="985370"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Texto</a:t>
                      </a: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VIDEOAULA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CH Total</a:t>
                      </a:r>
                      <a:endParaRPr lang="pt-BR" sz="170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849139596"/>
                  </a:ext>
                </a:extLst>
              </a:tr>
              <a:tr h="44561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  <a:r>
                        <a:rPr lang="pt-BR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. Google MEET</a:t>
                      </a:r>
                      <a:endParaRPr lang="pt-BR" sz="1700" b="1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4h/a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7h/a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154968555"/>
                  </a:ext>
                </a:extLst>
              </a:tr>
              <a:tr h="42428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2. Google Apresentações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5h/a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8h/a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507105953"/>
                  </a:ext>
                </a:extLst>
              </a:tr>
              <a:tr h="445610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3. Google </a:t>
                      </a:r>
                      <a:r>
                        <a:rPr lang="pt-BR" sz="1700" dirty="0" err="1">
                          <a:effectLst/>
                          <a:latin typeface="Century Gothic" panose="020B0502020202020204" pitchFamily="34" charset="0"/>
                        </a:rPr>
                        <a:t>Jamboard</a:t>
                      </a: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5h/a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8h/a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626221164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Google podcast 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6h/a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9h/a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1838328006"/>
                  </a:ext>
                </a:extLst>
              </a:tr>
              <a:tr h="424288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Plataforma Youtube</a:t>
                      </a: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3h/a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5h/a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8h/a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3201604033"/>
                  </a:ext>
                </a:extLst>
              </a:tr>
              <a:tr h="305159">
                <a:tc>
                  <a:txBody>
                    <a:bodyPr/>
                    <a:lstStyle/>
                    <a:p>
                      <a:pPr marL="38100" marR="3810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effectLst/>
                          <a:latin typeface="Century Gothic" panose="020B0502020202020204" pitchFamily="34" charset="0"/>
                        </a:rPr>
                        <a:t>Total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15h/a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25/a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tc>
                  <a:txBody>
                    <a:bodyPr/>
                    <a:lstStyle/>
                    <a:p>
                      <a:pPr marL="38100" marR="3810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effectLst/>
                          <a:latin typeface="Century Gothic" panose="020B0502020202020204" pitchFamily="34" charset="0"/>
                        </a:rPr>
                        <a:t>40h/a</a:t>
                      </a:r>
                      <a:endParaRPr lang="pt-BR" sz="1700" b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40" marR="8140" marT="8140" marB="8140" anchor="ctr"/>
                </a:tc>
                <a:extLst>
                  <a:ext uri="{0D108BD9-81ED-4DB2-BD59-A6C34878D82A}">
                    <a16:rowId xmlns:a16="http://schemas.microsoft.com/office/drawing/2014/main" val="2087732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92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594354" y="276177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C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orpo docente 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D7612EA-4045-4B19-BC7D-1D7A742FE2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40657"/>
              </p:ext>
            </p:extLst>
          </p:nvPr>
        </p:nvGraphicFramePr>
        <p:xfrm>
          <a:off x="1600200" y="1662780"/>
          <a:ext cx="8544017" cy="4290878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369127">
                  <a:extLst>
                    <a:ext uri="{9D8B030D-6E8A-4147-A177-3AD203B41FA5}">
                      <a16:colId xmlns:a16="http://schemas.microsoft.com/office/drawing/2014/main" val="2581947089"/>
                    </a:ext>
                  </a:extLst>
                </a:gridCol>
                <a:gridCol w="2202601">
                  <a:extLst>
                    <a:ext uri="{9D8B030D-6E8A-4147-A177-3AD203B41FA5}">
                      <a16:colId xmlns:a16="http://schemas.microsoft.com/office/drawing/2014/main" val="338986866"/>
                    </a:ext>
                  </a:extLst>
                </a:gridCol>
                <a:gridCol w="1986181">
                  <a:extLst>
                    <a:ext uri="{9D8B030D-6E8A-4147-A177-3AD203B41FA5}">
                      <a16:colId xmlns:a16="http://schemas.microsoft.com/office/drawing/2014/main" val="2663178118"/>
                    </a:ext>
                  </a:extLst>
                </a:gridCol>
                <a:gridCol w="1986108">
                  <a:extLst>
                    <a:ext uri="{9D8B030D-6E8A-4147-A177-3AD203B41FA5}">
                      <a16:colId xmlns:a16="http://schemas.microsoft.com/office/drawing/2014/main" val="2651126217"/>
                    </a:ext>
                  </a:extLst>
                </a:gridCol>
              </a:tblGrid>
              <a:tr h="11739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Função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Componentes curriculares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Número de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vagas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Titulação exigida para a vaga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25703552"/>
                  </a:ext>
                </a:extLst>
              </a:tr>
              <a:tr h="904716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Coordenador </a:t>
                      </a:r>
                    </a:p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Técnico-Pedagógico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-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Especialista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01036136"/>
                  </a:ext>
                </a:extLst>
              </a:tr>
              <a:tr h="892440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Conteudista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Componente I e II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Mestre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4650607"/>
                  </a:ext>
                </a:extLst>
              </a:tr>
              <a:tr h="459843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Conteudista  revisor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7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76200" marR="762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Componente I e II</a:t>
                      </a:r>
                    </a:p>
                    <a:p>
                      <a:pPr marL="76200" marR="7620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Mestre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6764334"/>
                  </a:ext>
                </a:extLst>
              </a:tr>
            </a:tbl>
          </a:graphicData>
        </a:graphic>
      </p:graphicFrame>
      <p:pic>
        <p:nvPicPr>
          <p:cNvPr id="4" name="Imagem 3">
            <a:extLst>
              <a:ext uri="{FF2B5EF4-FFF2-40B4-BE49-F238E27FC236}">
                <a16:creationId xmlns:a16="http://schemas.microsoft.com/office/drawing/2014/main" id="{AC4441B9-F57B-C205-3CEF-2BDBAA412D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91" y="97584"/>
            <a:ext cx="2175318" cy="217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5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647620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P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lanilha financeira – Ferramentas 1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AE845C6-F037-4171-AB8D-D357482C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068413"/>
              </p:ext>
            </p:extLst>
          </p:nvPr>
        </p:nvGraphicFramePr>
        <p:xfrm>
          <a:off x="2297132" y="4690859"/>
          <a:ext cx="7001970" cy="58601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500985">
                  <a:extLst>
                    <a:ext uri="{9D8B030D-6E8A-4147-A177-3AD203B41FA5}">
                      <a16:colId xmlns:a16="http://schemas.microsoft.com/office/drawing/2014/main" val="1253509618"/>
                    </a:ext>
                  </a:extLst>
                </a:gridCol>
                <a:gridCol w="3500985">
                  <a:extLst>
                    <a:ext uri="{9D8B030D-6E8A-4147-A177-3AD203B41FA5}">
                      <a16:colId xmlns:a16="http://schemas.microsoft.com/office/drawing/2014/main" val="1079596098"/>
                    </a:ext>
                  </a:extLst>
                </a:gridCol>
              </a:tblGrid>
              <a:tr h="586014">
                <a:tc>
                  <a:txBody>
                    <a:bodyPr/>
                    <a:lstStyle/>
                    <a:p>
                      <a:pPr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 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R$ 9.600,00</a:t>
                      </a:r>
                      <a:endParaRPr lang="pt-BR" sz="1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8005976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D46641-7352-4D48-9385-B5A56BE8B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163020"/>
              </p:ext>
            </p:extLst>
          </p:nvPr>
        </p:nvGraphicFramePr>
        <p:xfrm>
          <a:off x="1745673" y="1945430"/>
          <a:ext cx="8323119" cy="237314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509121">
                  <a:extLst>
                    <a:ext uri="{9D8B030D-6E8A-4147-A177-3AD203B41FA5}">
                      <a16:colId xmlns:a16="http://schemas.microsoft.com/office/drawing/2014/main" val="3902603645"/>
                    </a:ext>
                  </a:extLst>
                </a:gridCol>
                <a:gridCol w="2144635">
                  <a:extLst>
                    <a:ext uri="{9D8B030D-6E8A-4147-A177-3AD203B41FA5}">
                      <a16:colId xmlns:a16="http://schemas.microsoft.com/office/drawing/2014/main" val="347385043"/>
                    </a:ext>
                  </a:extLst>
                </a:gridCol>
                <a:gridCol w="1234668">
                  <a:extLst>
                    <a:ext uri="{9D8B030D-6E8A-4147-A177-3AD203B41FA5}">
                      <a16:colId xmlns:a16="http://schemas.microsoft.com/office/drawing/2014/main" val="1007877703"/>
                    </a:ext>
                  </a:extLst>
                </a:gridCol>
                <a:gridCol w="1181906">
                  <a:extLst>
                    <a:ext uri="{9D8B030D-6E8A-4147-A177-3AD203B41FA5}">
                      <a16:colId xmlns:a16="http://schemas.microsoft.com/office/drawing/2014/main" val="2308957385"/>
                    </a:ext>
                  </a:extLst>
                </a:gridCol>
                <a:gridCol w="1252789">
                  <a:extLst>
                    <a:ext uri="{9D8B030D-6E8A-4147-A177-3AD203B41FA5}">
                      <a16:colId xmlns:a16="http://schemas.microsoft.com/office/drawing/2014/main" val="3717661823"/>
                    </a:ext>
                  </a:extLst>
                </a:gridCol>
              </a:tblGrid>
              <a:tr h="967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Função docente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Titularidade exigida para a vaga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(R$)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(R$)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20250"/>
                  </a:ext>
                </a:extLst>
              </a:tr>
              <a:tr h="63286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Coordenador Técnico-Pedagógico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Especialista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48509"/>
                  </a:ext>
                </a:extLst>
              </a:tr>
              <a:tr h="32609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Conteudista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Mestre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6.000,00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987881"/>
                  </a:ext>
                </a:extLst>
              </a:tr>
              <a:tr h="32609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Conteudista revisor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Mestre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15h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1.800,00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046796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4FA2F2-114E-43AA-9B3F-7712FC0235C9}"/>
              </a:ext>
            </a:extLst>
          </p:cNvPr>
          <p:cNvSpPr txBox="1"/>
          <p:nvPr/>
        </p:nvSpPr>
        <p:spPr>
          <a:xfrm>
            <a:off x="2430106" y="5658562"/>
            <a:ext cx="6736023" cy="70384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Serão utilizados os recursos do Programa de Educação Permanente em Saúde. Fonte 232, unidade orçamentária 2801 - GAB do Secretário de Saúde.</a:t>
            </a:r>
            <a:endParaRPr lang="pt-B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2B4B63-BA75-FD7C-54E6-A7E14BA1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665" y="2073401"/>
            <a:ext cx="1429585" cy="2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15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647620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P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lanilha financeira – Ferramentas 2</a:t>
            </a:r>
            <a:r>
              <a:rPr lang="pt-BR" sz="4400" b="1" i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Century Gothic" panose="020B0502020202020204" pitchFamily="34" charset="0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9AE845C6-F037-4171-AB8D-D357482CA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300855"/>
              </p:ext>
            </p:extLst>
          </p:nvPr>
        </p:nvGraphicFramePr>
        <p:xfrm>
          <a:off x="2251196" y="4635580"/>
          <a:ext cx="7001970" cy="630398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500985">
                  <a:extLst>
                    <a:ext uri="{9D8B030D-6E8A-4147-A177-3AD203B41FA5}">
                      <a16:colId xmlns:a16="http://schemas.microsoft.com/office/drawing/2014/main" val="1253509618"/>
                    </a:ext>
                  </a:extLst>
                </a:gridCol>
                <a:gridCol w="3500985">
                  <a:extLst>
                    <a:ext uri="{9D8B030D-6E8A-4147-A177-3AD203B41FA5}">
                      <a16:colId xmlns:a16="http://schemas.microsoft.com/office/drawing/2014/main" val="1079596098"/>
                    </a:ext>
                  </a:extLst>
                </a:gridCol>
              </a:tblGrid>
              <a:tr h="630398">
                <a:tc>
                  <a:txBody>
                    <a:bodyPr/>
                    <a:lstStyle/>
                    <a:p>
                      <a:pPr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CUSTO TOTAL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R$ 7.680,00</a:t>
                      </a:r>
                      <a:endParaRPr lang="pt-BR" sz="1700" b="0" dirty="0">
                        <a:solidFill>
                          <a:schemeClr val="tx1"/>
                        </a:solidFill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8005976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E3D46641-7352-4D48-9385-B5A56BE8B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6100169"/>
              </p:ext>
            </p:extLst>
          </p:nvPr>
        </p:nvGraphicFramePr>
        <p:xfrm>
          <a:off x="1797627" y="1727219"/>
          <a:ext cx="8260773" cy="2373147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2490326">
                  <a:extLst>
                    <a:ext uri="{9D8B030D-6E8A-4147-A177-3AD203B41FA5}">
                      <a16:colId xmlns:a16="http://schemas.microsoft.com/office/drawing/2014/main" val="3902603645"/>
                    </a:ext>
                  </a:extLst>
                </a:gridCol>
                <a:gridCol w="2128569">
                  <a:extLst>
                    <a:ext uri="{9D8B030D-6E8A-4147-A177-3AD203B41FA5}">
                      <a16:colId xmlns:a16="http://schemas.microsoft.com/office/drawing/2014/main" val="347385043"/>
                    </a:ext>
                  </a:extLst>
                </a:gridCol>
                <a:gridCol w="1225421">
                  <a:extLst>
                    <a:ext uri="{9D8B030D-6E8A-4147-A177-3AD203B41FA5}">
                      <a16:colId xmlns:a16="http://schemas.microsoft.com/office/drawing/2014/main" val="1007877703"/>
                    </a:ext>
                  </a:extLst>
                </a:gridCol>
                <a:gridCol w="1173053">
                  <a:extLst>
                    <a:ext uri="{9D8B030D-6E8A-4147-A177-3AD203B41FA5}">
                      <a16:colId xmlns:a16="http://schemas.microsoft.com/office/drawing/2014/main" val="2308957385"/>
                    </a:ext>
                  </a:extLst>
                </a:gridCol>
                <a:gridCol w="1243404">
                  <a:extLst>
                    <a:ext uri="{9D8B030D-6E8A-4147-A177-3AD203B41FA5}">
                      <a16:colId xmlns:a16="http://schemas.microsoft.com/office/drawing/2014/main" val="3717661823"/>
                    </a:ext>
                  </a:extLst>
                </a:gridCol>
              </a:tblGrid>
              <a:tr h="967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Função docente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Titulação exigida para a vaga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220250"/>
                  </a:ext>
                </a:extLst>
              </a:tr>
              <a:tr h="63286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effectLst/>
                          <a:latin typeface="Century Gothic" panose="020B0502020202020204" pitchFamily="34" charset="0"/>
                        </a:rPr>
                        <a:t>Coordenador Técnico-Pedagógico</a:t>
                      </a:r>
                      <a:endParaRPr lang="pt-BR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Especialista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148509"/>
                  </a:ext>
                </a:extLst>
              </a:tr>
              <a:tr h="32609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>
                          <a:effectLst/>
                          <a:latin typeface="Century Gothic" panose="020B0502020202020204" pitchFamily="34" charset="0"/>
                        </a:rPr>
                        <a:t>Conteudista</a:t>
                      </a:r>
                      <a:endParaRPr lang="pt-BR" sz="17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Mestre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4.800,00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81987881"/>
                  </a:ext>
                </a:extLst>
              </a:tr>
              <a:tr h="326094">
                <a:tc>
                  <a:txBody>
                    <a:bodyPr/>
                    <a:lstStyle/>
                    <a:p>
                      <a:pPr marL="76200" marR="76200" algn="just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Conteudista revisor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</a:rPr>
                        <a:t>Mestre </a:t>
                      </a:r>
                      <a:endParaRPr lang="pt-BR" sz="17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pt-BR" sz="17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1.440,00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7046796"/>
                  </a:ext>
                </a:extLst>
              </a:tr>
            </a:tbl>
          </a:graphicData>
        </a:graphic>
      </p:graphicFrame>
      <p:sp>
        <p:nvSpPr>
          <p:cNvPr id="15" name="CaixaDeTexto 14">
            <a:extLst>
              <a:ext uri="{FF2B5EF4-FFF2-40B4-BE49-F238E27FC236}">
                <a16:creationId xmlns:a16="http://schemas.microsoft.com/office/drawing/2014/main" id="{4E4FA2F2-114E-43AA-9B3F-7712FC0235C9}"/>
              </a:ext>
            </a:extLst>
          </p:cNvPr>
          <p:cNvSpPr txBox="1"/>
          <p:nvPr/>
        </p:nvSpPr>
        <p:spPr>
          <a:xfrm>
            <a:off x="2621792" y="5633543"/>
            <a:ext cx="6324779" cy="102085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76200" marR="76200" algn="just">
              <a:lnSpc>
                <a:spcPct val="150000"/>
              </a:lnSpc>
              <a:spcAft>
                <a:spcPts val="800"/>
              </a:spcAft>
            </a:pPr>
            <a:r>
              <a:rPr lang="pt-BR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Serão utilizados os recursos do Programa de Educação Permanente em Saúde. Fonte 232, unidade orçamentária 2801 - GAB do Secretário de Saúde.</a:t>
            </a:r>
            <a:endParaRPr lang="pt-BR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82B4B63-BA75-FD7C-54E6-A7E14BA13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716" y="1855190"/>
            <a:ext cx="1429585" cy="211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36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Google Shape;46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07335" y="6164145"/>
            <a:ext cx="2079000" cy="667080"/>
          </a:xfrm>
          <a:prstGeom prst="rect">
            <a:avLst/>
          </a:prstGeom>
          <a:noFill/>
          <a:ln>
            <a:noFill/>
          </a:ln>
        </p:spPr>
      </p:pic>
      <p:sp>
        <p:nvSpPr>
          <p:cNvPr id="467" name="Google Shape;467;p8"/>
          <p:cNvSpPr/>
          <p:nvPr/>
        </p:nvSpPr>
        <p:spPr>
          <a:xfrm>
            <a:off x="647620" y="495591"/>
            <a:ext cx="10300996" cy="10757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0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pt-BR" sz="4400" b="1" i="1" dirty="0">
                <a:solidFill>
                  <a:srgbClr val="00B050"/>
                </a:solidFill>
              </a:rPr>
              <a:t> </a:t>
            </a:r>
            <a:r>
              <a:rPr lang="pt-BR" sz="2000" b="1" u="none" strike="noStrike" cap="none" dirty="0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000" b="0" i="1" u="none" strike="noStrike" cap="none" dirty="0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Espaço Reservado para Texto 5">
            <a:extLst>
              <a:ext uri="{FF2B5EF4-FFF2-40B4-BE49-F238E27FC236}">
                <a16:creationId xmlns:a16="http://schemas.microsoft.com/office/drawing/2014/main" id="{04383F3F-A485-E483-6565-3F3FEF2491F9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 rot="20981169">
            <a:off x="2847874" y="2012142"/>
            <a:ext cx="5031379" cy="2096820"/>
          </a:xfr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>
            <a:normAutofit fontScale="92500"/>
          </a:bodyPr>
          <a:lstStyle/>
          <a:p>
            <a:pPr marL="50800" indent="0">
              <a:lnSpc>
                <a:spcPct val="150000"/>
              </a:lnSpc>
              <a:buNone/>
            </a:pPr>
            <a:r>
              <a:rPr lang="pt-BR" dirty="0">
                <a:latin typeface="Comic Sans MS" panose="030F0702030302020204" pitchFamily="66" charset="0"/>
              </a:rPr>
              <a:t>A Coordenação de Metodologias Educacionais em Saúde          agradece a atenção !</a:t>
            </a:r>
          </a:p>
          <a:p>
            <a:pPr marL="50800" indent="0">
              <a:buNone/>
            </a:pPr>
            <a:endParaRPr lang="pt-BR" dirty="0"/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5F007470-4B14-5CFB-35F9-4988B9E6687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956912" y="5953946"/>
            <a:ext cx="5353050" cy="5437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0800" indent="0">
              <a:lnSpc>
                <a:spcPct val="150000"/>
              </a:lnSpc>
              <a:buNone/>
            </a:pPr>
            <a:r>
              <a:rPr lang="pt-BR" sz="1800" b="1" spc="-1" dirty="0">
                <a:solidFill>
                  <a:srgbClr val="00B050"/>
                </a:solidFill>
                <a:latin typeface="+mj-lt"/>
              </a:rPr>
              <a:t>Contato: </a:t>
            </a:r>
            <a:r>
              <a:rPr lang="pt-BR" sz="1800" b="1" spc="-1" dirty="0">
                <a:solidFill>
                  <a:srgbClr val="00B050"/>
                </a:solidFill>
                <a:latin typeface="+mj-lt"/>
                <a:hlinkClick r:id="rId5"/>
              </a:rPr>
              <a:t>mes.escoladesaude@goias.gov.br</a:t>
            </a:r>
            <a:r>
              <a:rPr lang="pt-BR" sz="1800" b="1" spc="-1" dirty="0">
                <a:solidFill>
                  <a:srgbClr val="00B050"/>
                </a:solidFill>
                <a:latin typeface="+mj-lt"/>
              </a:rPr>
              <a:t> </a:t>
            </a:r>
            <a:endParaRPr lang="pt-BR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120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581</Words>
  <Application>Microsoft Office PowerPoint</Application>
  <PresentationFormat>Widescreen</PresentationFormat>
  <Paragraphs>171</Paragraphs>
  <Slides>9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Cinthia Rachid</dc:creator>
  <cp:lastModifiedBy>Felipe Bruno</cp:lastModifiedBy>
  <cp:revision>104</cp:revision>
  <cp:lastPrinted>2024-01-16T11:51:34Z</cp:lastPrinted>
  <dcterms:created xsi:type="dcterms:W3CDTF">2022-12-07T12:36:48Z</dcterms:created>
  <dcterms:modified xsi:type="dcterms:W3CDTF">2024-01-18T17:23:04Z</dcterms:modified>
</cp:coreProperties>
</file>