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0"/>
  </p:notesMasterIdLst>
  <p:sldIdLst>
    <p:sldId id="256" r:id="rId2"/>
    <p:sldId id="290" r:id="rId3"/>
    <p:sldId id="293" r:id="rId4"/>
    <p:sldId id="294" r:id="rId5"/>
    <p:sldId id="269" r:id="rId6"/>
    <p:sldId id="275" r:id="rId7"/>
    <p:sldId id="289" r:id="rId8"/>
    <p:sldId id="267" r:id="rId9"/>
  </p:sldIdLst>
  <p:sldSz cx="12193588" cy="6858000"/>
  <p:notesSz cx="7099300" cy="10234613"/>
  <p:defaultTextStyle>
    <a:defPPr>
      <a:defRPr lang="en-GB"/>
    </a:defPPr>
    <a:lvl1pPr marL="0" lvl="0" indent="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742950" lvl="1" indent="-28575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1143000" lvl="2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600200" lvl="3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2057400" lvl="4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lvl="5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lvl="6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lvl="7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lvl="8" indent="-228600" algn="l" defTabSz="449580" rtl="0" eaLnBrk="0" fontAlgn="base" latinLnBrk="0" hangingPunct="0">
      <a:lnSpc>
        <a:spcPct val="100000"/>
      </a:lnSpc>
      <a:spcBef>
        <a:spcPct val="0"/>
      </a:spcBef>
      <a:spcAft>
        <a:spcPct val="0"/>
      </a:spcAft>
      <a:buNone/>
      <a:defRPr b="0" i="0" u="none" kern="1200" baseline="0">
        <a:solidFill>
          <a:schemeClr val="bg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EF0BC"/>
    <a:srgbClr val="CBEFF7"/>
    <a:srgbClr val="00CC99"/>
    <a:srgbClr val="33CCCC"/>
    <a:srgbClr val="C5E6FD"/>
    <a:srgbClr val="CCCCFF"/>
    <a:srgbClr val="809967"/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6"/>
    <p:restoredTop sz="94660"/>
  </p:normalViewPr>
  <p:slideViewPr>
    <p:cSldViewPr showGuides="1">
      <p:cViewPr varScale="1">
        <p:scale>
          <a:sx n="114" d="100"/>
          <a:sy n="114" d="100"/>
        </p:scale>
        <p:origin x="294" y="96"/>
      </p:cViewPr>
      <p:guideLst>
        <p:guide orient="horz" pos="2160"/>
        <p:guide pos="2880"/>
      </p:guideLst>
    </p:cSldViewPr>
  </p:slideViewPr>
  <p:outlineViewPr>
    <p:cViewPr varScale="1">
      <p:scale>
        <a:sx n="170" d="200"/>
        <a:sy n="170" d="200"/>
      </p:scale>
      <p:origin x="-780" y="-84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2#1">
  <dgm:title val=""/>
  <dgm:desc val=""/>
  <dgm:catLst>
    <dgm:cat type="mainScheme" pri="10200"/>
  </dgm:catLst>
  <dgm:styleLbl name="align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align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asst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b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b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callout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con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fgAcc0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1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2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3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4">
    <dgm:fillClrLst meth="repeat">
      <a:schemeClr val="dk2">
        <a:alpha val="9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2">
        <a:alpha val="90000"/>
      </a:schemeClr>
    </dgm:linClrLst>
    <dgm:effectClrLst/>
    <dgm:txLinClrLst/>
    <dgm:txFillClrLst meth="repeat">
      <a:schemeClr val="dk2"/>
    </dgm:txFillClrLst>
    <dgm:txEffectClrLst/>
  </dgm:styleLbl>
  <dgm:styleLbl name="fgImgPlace1">
    <dgm:fillClrLst meth="repeat">
      <a:schemeClr val="dk2">
        <a:tint val="4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1"/>
    </dgm:linClrLst>
    <dgm:effectClrLst/>
    <dgm:txLinClrLst/>
    <dgm:txFillClrLst meth="repeat">
      <a:schemeClr val="dk2"/>
    </dgm:txFillClrLst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ln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0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1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2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3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node4">
    <dgm:fillClrLst meth="repeat">
      <a:schemeClr val="lt1"/>
    </dgm:fillClrLst>
    <dgm:linClrLst meth="repeat">
      <a:schemeClr val="dk2">
        <a:shade val="80000"/>
      </a:schemeClr>
    </dgm:linClrLst>
    <dgm:effectClrLst/>
    <dgm:txLinClrLst/>
    <dgm:txFillClrLst meth="repeat">
      <a:schemeClr val="dk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2">
        <a:alpha val="0"/>
      </a:schemeClr>
    </dgm:linClrLst>
    <dgm:effectClrLst/>
    <dgm:txLinClrLst/>
    <dgm:txFillClrLst meth="repeat">
      <a:schemeClr val="tx1"/>
    </dgm:txFillClrLst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tx1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dk2"/>
    </dgm:txFillClrLst>
    <dgm:txEffectClrLst/>
  </dgm:styleLbl>
  <dgm:styleLbl name="solidAlign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B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solidFgAcc1">
    <dgm:fillClrLst meth="repeat">
      <a:schemeClr val="lt1"/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AlignAcc1">
    <dgm:fillClrLst meth="repeat">
      <a:schemeClr val="dk2">
        <a:alpha val="40000"/>
        <a:tint val="40000"/>
      </a:schemeClr>
    </dgm:fillClrLst>
    <dgm:linClrLst meth="repeat">
      <a:schemeClr val="dk2"/>
    </dgm:linClrLst>
    <dgm:effectClrLst/>
    <dgm:txLinClrLst/>
    <dgm:txFillClrLst meth="repeat">
      <a:schemeClr val="dk2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2">
        <a:shade val="80000"/>
      </a:schemeClr>
    </dgm:linClrLst>
    <dgm:effectClrLst/>
    <dgm:txLinClrLst/>
    <dgm:txFillClrLst/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28373E4-5D4B-4622-97BE-48C8EFEF3A9D}" type="doc">
      <dgm:prSet loTypeId="urn:microsoft.com/office/officeart/2005/8/layout/list1#1" loCatId="list" qsTypeId="urn:microsoft.com/office/officeart/2005/8/quickstyle/simple3#1" qsCatId="simple" csTypeId="urn:microsoft.com/office/officeart/2005/8/colors/accent0_2#1" csCatId="mainScheme" phldr="1"/>
      <dgm:spPr/>
      <dgm:t>
        <a:bodyPr/>
        <a:lstStyle/>
        <a:p>
          <a:endParaRPr lang="pt-BR"/>
        </a:p>
      </dgm:t>
    </dgm:pt>
    <dgm:pt modelId="{203B67E9-CD91-43C5-959E-A5CE8EFFEC29}">
      <dgm:prSet phldrT="[Texto]" custT="1"/>
      <dgm:spPr/>
      <dgm:t>
        <a:bodyPr/>
        <a:lstStyle/>
        <a:p>
          <a:r>
            <a:rPr lang="pt-BR" altLang="pt-BR" sz="2400" dirty="0">
              <a:latin typeface="Arial" panose="020B0604020202020204" pitchFamily="34" charset="0"/>
            </a:rPr>
            <a:t>Reuniões de alinhamento  com as Regionais de Saúde e gestores dos Municípios de risco para planejamento das ações (online);</a:t>
          </a:r>
          <a:endParaRPr lang="pt-BR" sz="2400" dirty="0"/>
        </a:p>
      </dgm:t>
    </dgm:pt>
    <dgm:pt modelId="{F2FAC815-4DAF-4B85-9FB6-32C5686ACCDC}" type="parTrans" cxnId="{461AC38A-B157-4634-A8E8-A4737A27D431}">
      <dgm:prSet/>
      <dgm:spPr/>
      <dgm:t>
        <a:bodyPr/>
        <a:lstStyle/>
        <a:p>
          <a:endParaRPr lang="pt-BR"/>
        </a:p>
      </dgm:t>
    </dgm:pt>
    <dgm:pt modelId="{5F256A0A-AFED-415A-A7B3-E55588887703}" type="sibTrans" cxnId="{461AC38A-B157-4634-A8E8-A4737A27D431}">
      <dgm:prSet/>
      <dgm:spPr/>
      <dgm:t>
        <a:bodyPr/>
        <a:lstStyle/>
        <a:p>
          <a:endParaRPr lang="pt-BR"/>
        </a:p>
      </dgm:t>
    </dgm:pt>
    <dgm:pt modelId="{39E2F80E-EA09-4788-B893-155120DA6FDF}">
      <dgm:prSet phldrT="[Texto]" custT="1"/>
      <dgm:spPr/>
      <dgm:t>
        <a:bodyPr/>
        <a:lstStyle/>
        <a:p>
          <a:r>
            <a:rPr lang="pt-BR" altLang="pt-BR" sz="2400" dirty="0">
              <a:latin typeface="Arial" panose="020B0604020202020204" pitchFamily="34" charset="0"/>
            </a:rPr>
            <a:t>Levantamento dos Municípios interessados o apoio do Estado, para a execução das ações de vacinação (envio de ofício municipal a Gerência de Imunização;</a:t>
          </a:r>
          <a:endParaRPr lang="pt-BR" sz="2400" dirty="0"/>
        </a:p>
      </dgm:t>
    </dgm:pt>
    <dgm:pt modelId="{5115D0AA-53DB-454C-B11E-2DC182548B59}" type="parTrans" cxnId="{29A289B8-F202-4FF6-A44D-17BEA44EEA21}">
      <dgm:prSet/>
      <dgm:spPr/>
      <dgm:t>
        <a:bodyPr/>
        <a:lstStyle/>
        <a:p>
          <a:endParaRPr lang="pt-BR"/>
        </a:p>
      </dgm:t>
    </dgm:pt>
    <dgm:pt modelId="{9DB274F8-3649-4A1A-8300-F39C919D1FB2}" type="sibTrans" cxnId="{29A289B8-F202-4FF6-A44D-17BEA44EEA21}">
      <dgm:prSet/>
      <dgm:spPr/>
      <dgm:t>
        <a:bodyPr/>
        <a:lstStyle/>
        <a:p>
          <a:endParaRPr lang="pt-BR"/>
        </a:p>
      </dgm:t>
    </dgm:pt>
    <dgm:pt modelId="{036ED6AA-EF19-42D3-BE07-3CBB8C4E4E1B}">
      <dgm:prSet phldrT="[Texto]" phldr="0" custT="1"/>
      <dgm:spPr/>
      <dgm:t>
        <a:bodyPr vert="horz" wrap="square"/>
        <a:lstStyle/>
        <a:p>
          <a:pPr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pt-BR" altLang="pt-BR" sz="2400" dirty="0">
              <a:latin typeface="Arial" panose="020B0604020202020204" pitchFamily="34" charset="0"/>
            </a:rPr>
            <a:t>Disponibilização de vacinas, equipe e carro traçado para os municípios que necessitavam.</a:t>
          </a:r>
          <a:endParaRPr lang="pt-BR" sz="2400" dirty="0"/>
        </a:p>
      </dgm:t>
    </dgm:pt>
    <dgm:pt modelId="{FDF3872A-93A2-4972-9268-8131B6E00DED}" type="parTrans" cxnId="{135265D9-61F5-463E-A530-86D3DAFC1BD5}">
      <dgm:prSet/>
      <dgm:spPr/>
      <dgm:t>
        <a:bodyPr/>
        <a:lstStyle/>
        <a:p>
          <a:endParaRPr lang="pt-BR"/>
        </a:p>
      </dgm:t>
    </dgm:pt>
    <dgm:pt modelId="{61D98141-5BDB-483F-9F61-0A5460E0FA61}" type="sibTrans" cxnId="{135265D9-61F5-463E-A530-86D3DAFC1BD5}">
      <dgm:prSet/>
      <dgm:spPr/>
      <dgm:t>
        <a:bodyPr/>
        <a:lstStyle/>
        <a:p>
          <a:endParaRPr lang="pt-BR"/>
        </a:p>
      </dgm:t>
    </dgm:pt>
    <dgm:pt modelId="{8E3FD03A-9DFE-4FE4-B942-761A6AEC5529}" type="pres">
      <dgm:prSet presAssocID="{428373E4-5D4B-4622-97BE-48C8EFEF3A9D}" presName="linear" presStyleCnt="0">
        <dgm:presLayoutVars>
          <dgm:dir/>
          <dgm:animLvl val="lvl"/>
          <dgm:resizeHandles val="exact"/>
        </dgm:presLayoutVars>
      </dgm:prSet>
      <dgm:spPr/>
    </dgm:pt>
    <dgm:pt modelId="{4A98FDE9-2E1F-4465-B564-BB5C3DD06A80}" type="pres">
      <dgm:prSet presAssocID="{203B67E9-CD91-43C5-959E-A5CE8EFFEC29}" presName="parentLin" presStyleCnt="0"/>
      <dgm:spPr/>
    </dgm:pt>
    <dgm:pt modelId="{2EBCCA0C-0E07-462E-8404-1BDAE5239269}" type="pres">
      <dgm:prSet presAssocID="{203B67E9-CD91-43C5-959E-A5CE8EFFEC29}" presName="parentLeftMargin" presStyleLbl="node1" presStyleIdx="0" presStyleCnt="3"/>
      <dgm:spPr/>
    </dgm:pt>
    <dgm:pt modelId="{12F2F75A-7EDA-4149-A432-F2CC8BD5749F}" type="pres">
      <dgm:prSet presAssocID="{203B67E9-CD91-43C5-959E-A5CE8EFFEC29}" presName="parentText" presStyleLbl="node1" presStyleIdx="0" presStyleCnt="3" custScaleX="129953" custScaleY="211387">
        <dgm:presLayoutVars>
          <dgm:chMax val="0"/>
          <dgm:bulletEnabled val="1"/>
        </dgm:presLayoutVars>
      </dgm:prSet>
      <dgm:spPr/>
    </dgm:pt>
    <dgm:pt modelId="{CB129071-B78B-41C1-8872-4B8C5E663C51}" type="pres">
      <dgm:prSet presAssocID="{203B67E9-CD91-43C5-959E-A5CE8EFFEC29}" presName="negativeSpace" presStyleCnt="0"/>
      <dgm:spPr/>
    </dgm:pt>
    <dgm:pt modelId="{478605E9-218C-48CC-8654-F852C9752389}" type="pres">
      <dgm:prSet presAssocID="{203B67E9-CD91-43C5-959E-A5CE8EFFEC29}" presName="childText" presStyleLbl="conFgAcc1" presStyleIdx="0" presStyleCnt="3">
        <dgm:presLayoutVars>
          <dgm:bulletEnabled val="1"/>
        </dgm:presLayoutVars>
      </dgm:prSet>
      <dgm:spPr/>
    </dgm:pt>
    <dgm:pt modelId="{BDD06ECD-331C-41DF-AE6F-5B32A2A9DC25}" type="pres">
      <dgm:prSet presAssocID="{5F256A0A-AFED-415A-A7B3-E55588887703}" presName="spaceBetweenRectangles" presStyleCnt="0"/>
      <dgm:spPr/>
    </dgm:pt>
    <dgm:pt modelId="{6312A4DE-0EB7-4D30-B5E7-4CC96962847A}" type="pres">
      <dgm:prSet presAssocID="{39E2F80E-EA09-4788-B893-155120DA6FDF}" presName="parentLin" presStyleCnt="0"/>
      <dgm:spPr/>
    </dgm:pt>
    <dgm:pt modelId="{A6790A64-D2EB-4589-882D-05EB2F377559}" type="pres">
      <dgm:prSet presAssocID="{39E2F80E-EA09-4788-B893-155120DA6FDF}" presName="parentLeftMargin" presStyleLbl="node1" presStyleIdx="0" presStyleCnt="3"/>
      <dgm:spPr/>
    </dgm:pt>
    <dgm:pt modelId="{C21B4C4A-D182-4FBF-9640-0F3A0D2D7E6D}" type="pres">
      <dgm:prSet presAssocID="{39E2F80E-EA09-4788-B893-155120DA6FDF}" presName="parentText" presStyleLbl="node1" presStyleIdx="1" presStyleCnt="3" custScaleX="132138" custScaleY="193473">
        <dgm:presLayoutVars>
          <dgm:chMax val="0"/>
          <dgm:bulletEnabled val="1"/>
        </dgm:presLayoutVars>
      </dgm:prSet>
      <dgm:spPr/>
    </dgm:pt>
    <dgm:pt modelId="{1E80DF0F-91A1-40D6-A78F-A56F43623AE7}" type="pres">
      <dgm:prSet presAssocID="{39E2F80E-EA09-4788-B893-155120DA6FDF}" presName="negativeSpace" presStyleCnt="0"/>
      <dgm:spPr/>
    </dgm:pt>
    <dgm:pt modelId="{D3EFBDB3-B168-4A3F-BC1D-6ADE7DDA428E}" type="pres">
      <dgm:prSet presAssocID="{39E2F80E-EA09-4788-B893-155120DA6FDF}" presName="childText" presStyleLbl="conFgAcc1" presStyleIdx="1" presStyleCnt="3">
        <dgm:presLayoutVars>
          <dgm:bulletEnabled val="1"/>
        </dgm:presLayoutVars>
      </dgm:prSet>
      <dgm:spPr/>
    </dgm:pt>
    <dgm:pt modelId="{A8D43159-D396-4164-B442-0B7EE67AF3C9}" type="pres">
      <dgm:prSet presAssocID="{9DB274F8-3649-4A1A-8300-F39C919D1FB2}" presName="spaceBetweenRectangles" presStyleCnt="0"/>
      <dgm:spPr/>
    </dgm:pt>
    <dgm:pt modelId="{6E1D6CDF-F892-4871-8931-661E9F39AB09}" type="pres">
      <dgm:prSet presAssocID="{036ED6AA-EF19-42D3-BE07-3CBB8C4E4E1B}" presName="parentLin" presStyleCnt="0"/>
      <dgm:spPr/>
    </dgm:pt>
    <dgm:pt modelId="{0C072C89-158D-4392-A8D4-7F2FE7040629}" type="pres">
      <dgm:prSet presAssocID="{036ED6AA-EF19-42D3-BE07-3CBB8C4E4E1B}" presName="parentLeftMargin" presStyleLbl="node1" presStyleIdx="1" presStyleCnt="3"/>
      <dgm:spPr/>
    </dgm:pt>
    <dgm:pt modelId="{D3C776B7-C1AC-430A-9540-998C20E10A5E}" type="pres">
      <dgm:prSet presAssocID="{036ED6AA-EF19-42D3-BE07-3CBB8C4E4E1B}" presName="parentText" presStyleLbl="node1" presStyleIdx="2" presStyleCnt="3" custScaleX="132976" custScaleY="127458">
        <dgm:presLayoutVars>
          <dgm:chMax val="0"/>
          <dgm:bulletEnabled val="1"/>
        </dgm:presLayoutVars>
      </dgm:prSet>
      <dgm:spPr/>
    </dgm:pt>
    <dgm:pt modelId="{25FA9024-3E2F-465C-858B-D2AACE1D32AD}" type="pres">
      <dgm:prSet presAssocID="{036ED6AA-EF19-42D3-BE07-3CBB8C4E4E1B}" presName="negativeSpace" presStyleCnt="0"/>
      <dgm:spPr/>
    </dgm:pt>
    <dgm:pt modelId="{B241C144-F83A-499D-9FE0-1FB8693725CC}" type="pres">
      <dgm:prSet presAssocID="{036ED6AA-EF19-42D3-BE07-3CBB8C4E4E1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596B472C-07DC-470B-9133-831A6D51AEC5}" type="presOf" srcId="{203B67E9-CD91-43C5-959E-A5CE8EFFEC29}" destId="{12F2F75A-7EDA-4149-A432-F2CC8BD5749F}" srcOrd="1" destOrd="0" presId="urn:microsoft.com/office/officeart/2005/8/layout/list1#1"/>
    <dgm:cxn modelId="{B027C84C-5AFB-4E6D-AAD3-4B2A1B967776}" type="presOf" srcId="{036ED6AA-EF19-42D3-BE07-3CBB8C4E4E1B}" destId="{0C072C89-158D-4392-A8D4-7F2FE7040629}" srcOrd="0" destOrd="0" presId="urn:microsoft.com/office/officeart/2005/8/layout/list1#1"/>
    <dgm:cxn modelId="{A367F970-69DB-4ACF-8826-F9F1425143DB}" type="presOf" srcId="{428373E4-5D4B-4622-97BE-48C8EFEF3A9D}" destId="{8E3FD03A-9DFE-4FE4-B942-761A6AEC5529}" srcOrd="0" destOrd="0" presId="urn:microsoft.com/office/officeart/2005/8/layout/list1#1"/>
    <dgm:cxn modelId="{5167F552-ACFA-42B9-8D9D-DEB230FCD056}" type="presOf" srcId="{39E2F80E-EA09-4788-B893-155120DA6FDF}" destId="{A6790A64-D2EB-4589-882D-05EB2F377559}" srcOrd="0" destOrd="0" presId="urn:microsoft.com/office/officeart/2005/8/layout/list1#1"/>
    <dgm:cxn modelId="{B541B67A-1462-4A15-A1A8-FE042AC63596}" type="presOf" srcId="{036ED6AA-EF19-42D3-BE07-3CBB8C4E4E1B}" destId="{D3C776B7-C1AC-430A-9540-998C20E10A5E}" srcOrd="1" destOrd="0" presId="urn:microsoft.com/office/officeart/2005/8/layout/list1#1"/>
    <dgm:cxn modelId="{461AC38A-B157-4634-A8E8-A4737A27D431}" srcId="{428373E4-5D4B-4622-97BE-48C8EFEF3A9D}" destId="{203B67E9-CD91-43C5-959E-A5CE8EFFEC29}" srcOrd="0" destOrd="0" parTransId="{F2FAC815-4DAF-4B85-9FB6-32C5686ACCDC}" sibTransId="{5F256A0A-AFED-415A-A7B3-E55588887703}"/>
    <dgm:cxn modelId="{29A289B8-F202-4FF6-A44D-17BEA44EEA21}" srcId="{428373E4-5D4B-4622-97BE-48C8EFEF3A9D}" destId="{39E2F80E-EA09-4788-B893-155120DA6FDF}" srcOrd="1" destOrd="0" parTransId="{5115D0AA-53DB-454C-B11E-2DC182548B59}" sibTransId="{9DB274F8-3649-4A1A-8300-F39C919D1FB2}"/>
    <dgm:cxn modelId="{415587C4-BCC4-4D57-BB24-E52EDD4575BC}" type="presOf" srcId="{203B67E9-CD91-43C5-959E-A5CE8EFFEC29}" destId="{2EBCCA0C-0E07-462E-8404-1BDAE5239269}" srcOrd="0" destOrd="0" presId="urn:microsoft.com/office/officeart/2005/8/layout/list1#1"/>
    <dgm:cxn modelId="{135265D9-61F5-463E-A530-86D3DAFC1BD5}" srcId="{428373E4-5D4B-4622-97BE-48C8EFEF3A9D}" destId="{036ED6AA-EF19-42D3-BE07-3CBB8C4E4E1B}" srcOrd="2" destOrd="0" parTransId="{FDF3872A-93A2-4972-9268-8131B6E00DED}" sibTransId="{61D98141-5BDB-483F-9F61-0A5460E0FA61}"/>
    <dgm:cxn modelId="{E3EE70DE-5AE0-4217-99F5-706F41C04387}" type="presOf" srcId="{39E2F80E-EA09-4788-B893-155120DA6FDF}" destId="{C21B4C4A-D182-4FBF-9640-0F3A0D2D7E6D}" srcOrd="1" destOrd="0" presId="urn:microsoft.com/office/officeart/2005/8/layout/list1#1"/>
    <dgm:cxn modelId="{6C3064F0-FB76-464C-9975-F258EE07B931}" type="presParOf" srcId="{8E3FD03A-9DFE-4FE4-B942-761A6AEC5529}" destId="{4A98FDE9-2E1F-4465-B564-BB5C3DD06A80}" srcOrd="0" destOrd="0" presId="urn:microsoft.com/office/officeart/2005/8/layout/list1#1"/>
    <dgm:cxn modelId="{31A34F75-7EA9-40B4-853C-E1A5BD743BBC}" type="presParOf" srcId="{4A98FDE9-2E1F-4465-B564-BB5C3DD06A80}" destId="{2EBCCA0C-0E07-462E-8404-1BDAE5239269}" srcOrd="0" destOrd="0" presId="urn:microsoft.com/office/officeart/2005/8/layout/list1#1"/>
    <dgm:cxn modelId="{2A4603F8-607A-47D1-9359-70E4E7D20AC6}" type="presParOf" srcId="{4A98FDE9-2E1F-4465-B564-BB5C3DD06A80}" destId="{12F2F75A-7EDA-4149-A432-F2CC8BD5749F}" srcOrd="1" destOrd="0" presId="urn:microsoft.com/office/officeart/2005/8/layout/list1#1"/>
    <dgm:cxn modelId="{5E31938C-FE04-45D8-B111-83E999A59D0E}" type="presParOf" srcId="{8E3FD03A-9DFE-4FE4-B942-761A6AEC5529}" destId="{CB129071-B78B-41C1-8872-4B8C5E663C51}" srcOrd="1" destOrd="0" presId="urn:microsoft.com/office/officeart/2005/8/layout/list1#1"/>
    <dgm:cxn modelId="{49A15582-243A-4D76-9DD9-7A5390000C51}" type="presParOf" srcId="{8E3FD03A-9DFE-4FE4-B942-761A6AEC5529}" destId="{478605E9-218C-48CC-8654-F852C9752389}" srcOrd="2" destOrd="0" presId="urn:microsoft.com/office/officeart/2005/8/layout/list1#1"/>
    <dgm:cxn modelId="{031B540C-FB6D-4DE6-8CEB-615D675F6DE6}" type="presParOf" srcId="{8E3FD03A-9DFE-4FE4-B942-761A6AEC5529}" destId="{BDD06ECD-331C-41DF-AE6F-5B32A2A9DC25}" srcOrd="3" destOrd="0" presId="urn:microsoft.com/office/officeart/2005/8/layout/list1#1"/>
    <dgm:cxn modelId="{71C6BA2C-DA0C-4AB2-B3BE-DBBFABAC65D2}" type="presParOf" srcId="{8E3FD03A-9DFE-4FE4-B942-761A6AEC5529}" destId="{6312A4DE-0EB7-4D30-B5E7-4CC96962847A}" srcOrd="4" destOrd="0" presId="urn:microsoft.com/office/officeart/2005/8/layout/list1#1"/>
    <dgm:cxn modelId="{B7D04AF7-7292-407A-8565-5A4E577C1D4B}" type="presParOf" srcId="{6312A4DE-0EB7-4D30-B5E7-4CC96962847A}" destId="{A6790A64-D2EB-4589-882D-05EB2F377559}" srcOrd="0" destOrd="0" presId="urn:microsoft.com/office/officeart/2005/8/layout/list1#1"/>
    <dgm:cxn modelId="{AD00B31C-34BD-496D-A451-9C5CC2FF7D47}" type="presParOf" srcId="{6312A4DE-0EB7-4D30-B5E7-4CC96962847A}" destId="{C21B4C4A-D182-4FBF-9640-0F3A0D2D7E6D}" srcOrd="1" destOrd="0" presId="urn:microsoft.com/office/officeart/2005/8/layout/list1#1"/>
    <dgm:cxn modelId="{3D668EC5-A7D1-404B-97D8-0FE26BE44C78}" type="presParOf" srcId="{8E3FD03A-9DFE-4FE4-B942-761A6AEC5529}" destId="{1E80DF0F-91A1-40D6-A78F-A56F43623AE7}" srcOrd="5" destOrd="0" presId="urn:microsoft.com/office/officeart/2005/8/layout/list1#1"/>
    <dgm:cxn modelId="{FFD81B49-F6D9-47B6-8C41-D6297A049905}" type="presParOf" srcId="{8E3FD03A-9DFE-4FE4-B942-761A6AEC5529}" destId="{D3EFBDB3-B168-4A3F-BC1D-6ADE7DDA428E}" srcOrd="6" destOrd="0" presId="urn:microsoft.com/office/officeart/2005/8/layout/list1#1"/>
    <dgm:cxn modelId="{49F7D357-FE77-4C64-8EA0-7FEC091594C0}" type="presParOf" srcId="{8E3FD03A-9DFE-4FE4-B942-761A6AEC5529}" destId="{A8D43159-D396-4164-B442-0B7EE67AF3C9}" srcOrd="7" destOrd="0" presId="urn:microsoft.com/office/officeart/2005/8/layout/list1#1"/>
    <dgm:cxn modelId="{349CB3B7-9997-428F-98E1-1D21417B51B6}" type="presParOf" srcId="{8E3FD03A-9DFE-4FE4-B942-761A6AEC5529}" destId="{6E1D6CDF-F892-4871-8931-661E9F39AB09}" srcOrd="8" destOrd="0" presId="urn:microsoft.com/office/officeart/2005/8/layout/list1#1"/>
    <dgm:cxn modelId="{72067FCE-DB77-4524-9289-9E5EC4951725}" type="presParOf" srcId="{6E1D6CDF-F892-4871-8931-661E9F39AB09}" destId="{0C072C89-158D-4392-A8D4-7F2FE7040629}" srcOrd="0" destOrd="0" presId="urn:microsoft.com/office/officeart/2005/8/layout/list1#1"/>
    <dgm:cxn modelId="{75772A3D-FDD9-4812-9AE6-4DAC6DCDB30E}" type="presParOf" srcId="{6E1D6CDF-F892-4871-8931-661E9F39AB09}" destId="{D3C776B7-C1AC-430A-9540-998C20E10A5E}" srcOrd="1" destOrd="0" presId="urn:microsoft.com/office/officeart/2005/8/layout/list1#1"/>
    <dgm:cxn modelId="{D5C05742-FC48-4FC7-BEA9-67119352AC00}" type="presParOf" srcId="{8E3FD03A-9DFE-4FE4-B942-761A6AEC5529}" destId="{25FA9024-3E2F-465C-858B-D2AACE1D32AD}" srcOrd="9" destOrd="0" presId="urn:microsoft.com/office/officeart/2005/8/layout/list1#1"/>
    <dgm:cxn modelId="{F1F51BEE-6146-41DB-84C5-141CDD4AE795}" type="presParOf" srcId="{8E3FD03A-9DFE-4FE4-B942-761A6AEC5529}" destId="{B241C144-F83A-499D-9FE0-1FB8693725CC}" srcOrd="10" destOrd="0" presId="urn:microsoft.com/office/officeart/2005/8/layout/list1#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78605E9-218C-48CC-8654-F852C9752389}">
      <dsp:nvSpPr>
        <dsp:cNvPr id="0" name=""/>
        <dsp:cNvSpPr/>
      </dsp:nvSpPr>
      <dsp:spPr>
        <a:xfrm>
          <a:off x="0" y="1048458"/>
          <a:ext cx="8372777" cy="504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2F2F75A-7EDA-4149-A432-F2CC8BD5749F}">
      <dsp:nvSpPr>
        <dsp:cNvPr id="0" name=""/>
        <dsp:cNvSpPr/>
      </dsp:nvSpPr>
      <dsp:spPr>
        <a:xfrm>
          <a:off x="418638" y="95629"/>
          <a:ext cx="7616472" cy="1248028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1530" tIns="0" rIns="22153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2400" kern="1200" dirty="0">
              <a:latin typeface="Arial" panose="020B0604020202020204" pitchFamily="34" charset="0"/>
            </a:rPr>
            <a:t>Reuniões de alinhamento  com as Regionais de Saúde e gestores dos Municípios de risco para planejamento das ações (online);</a:t>
          </a:r>
          <a:endParaRPr lang="pt-BR" sz="2400" kern="1200" dirty="0"/>
        </a:p>
      </dsp:txBody>
      <dsp:txXfrm>
        <a:off x="479562" y="156553"/>
        <a:ext cx="7494624" cy="1126180"/>
      </dsp:txXfrm>
    </dsp:sp>
    <dsp:sp modelId="{D3EFBDB3-B168-4A3F-BC1D-6ADE7DDA428E}">
      <dsp:nvSpPr>
        <dsp:cNvPr id="0" name=""/>
        <dsp:cNvSpPr/>
      </dsp:nvSpPr>
      <dsp:spPr>
        <a:xfrm>
          <a:off x="0" y="2507522"/>
          <a:ext cx="8372777" cy="504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21B4C4A-D182-4FBF-9640-0F3A0D2D7E6D}">
      <dsp:nvSpPr>
        <dsp:cNvPr id="0" name=""/>
        <dsp:cNvSpPr/>
      </dsp:nvSpPr>
      <dsp:spPr>
        <a:xfrm>
          <a:off x="418638" y="1660458"/>
          <a:ext cx="7744534" cy="1142264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1530" tIns="0" rIns="221530" bIns="0" numCol="1" spcCol="1270" anchor="ctr" anchorCtr="0">
          <a:noAutofit/>
        </a:bodyPr>
        <a:lstStyle/>
        <a:p>
          <a:pPr marL="0" lvl="0" indent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2400" kern="1200" dirty="0">
              <a:latin typeface="Arial" panose="020B0604020202020204" pitchFamily="34" charset="0"/>
            </a:rPr>
            <a:t>Levantamento dos Municípios interessados o apoio do Estado, para a execução das ações de vacinação (envio de ofício municipal a Gerência de Imunização;</a:t>
          </a:r>
          <a:endParaRPr lang="pt-BR" sz="2400" kern="1200" dirty="0"/>
        </a:p>
      </dsp:txBody>
      <dsp:txXfrm>
        <a:off x="474399" y="1716219"/>
        <a:ext cx="7633012" cy="1030742"/>
      </dsp:txXfrm>
    </dsp:sp>
    <dsp:sp modelId="{B241C144-F83A-499D-9FE0-1FB8693725CC}">
      <dsp:nvSpPr>
        <dsp:cNvPr id="0" name=""/>
        <dsp:cNvSpPr/>
      </dsp:nvSpPr>
      <dsp:spPr>
        <a:xfrm>
          <a:off x="0" y="3576834"/>
          <a:ext cx="8372777" cy="504000"/>
        </a:xfrm>
        <a:prstGeom prst="rect">
          <a:avLst/>
        </a:prstGeom>
        <a:solidFill>
          <a:schemeClr val="dk2">
            <a:alpha val="90000"/>
            <a:tint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dk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3C776B7-C1AC-430A-9540-998C20E10A5E}">
      <dsp:nvSpPr>
        <dsp:cNvPr id="0" name=""/>
        <dsp:cNvSpPr/>
      </dsp:nvSpPr>
      <dsp:spPr>
        <a:xfrm>
          <a:off x="418638" y="3119522"/>
          <a:ext cx="7793648" cy="752512"/>
        </a:xfrm>
        <a:prstGeom prst="round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lumMod val="110000"/>
                <a:satMod val="105000"/>
                <a:tint val="67000"/>
              </a:schemeClr>
            </a:gs>
            <a:gs pos="50000">
              <a:schemeClr val="lt1">
                <a:hueOff val="0"/>
                <a:satOff val="0"/>
                <a:lumOff val="0"/>
                <a:alphaOff val="0"/>
                <a:lumMod val="105000"/>
                <a:satMod val="103000"/>
                <a:tint val="73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lumMod val="105000"/>
                <a:satMod val="109000"/>
                <a:tint val="81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21530" tIns="0" rIns="221530" bIns="0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altLang="pt-BR" sz="2400" kern="1200" dirty="0">
              <a:latin typeface="Arial" panose="020B0604020202020204" pitchFamily="34" charset="0"/>
            </a:rPr>
            <a:t>Disponibilização de vacinas, equipe e carro traçado para os municípios que necessitavam.</a:t>
          </a:r>
          <a:endParaRPr lang="pt-BR" sz="2400" kern="1200" dirty="0"/>
        </a:p>
      </dsp:txBody>
      <dsp:txXfrm>
        <a:off x="455373" y="3156257"/>
        <a:ext cx="7720178" cy="67904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#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>
          <dgm:prSet qsTypeId="urn:microsoft.com/office/officeart/2005/8/quickstyle/simple5"/>
        </dgm:pt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nodeHorzAlign" val="l"/>
          <dgm:param type="horzAlign" val="l"/>
        </dgm:alg>
      </dgm:if>
      <dgm:else name="Name2">
        <dgm:alg type="lin">
          <dgm:param type="linDir" val="fromT"/>
          <dgm:param type="vertAlign" val="mid"/>
          <dgm:param type="nodeHorzAlign" val="r"/>
          <dgm:param type="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nodeHorzAlign" val="l"/>
              <dgm:param type="horzAlign" val="l"/>
            </dgm:alg>
          </dgm:if>
          <dgm:else name="Name6">
            <dgm:alg type="lin">
              <dgm:param type="linDir" val="fromR"/>
              <dgm:param type="nodeHorzAlign" val="r"/>
              <dgm:param type="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3#1">
  <dgm:title val=""/>
  <dgm:desc val=""/>
  <dgm:catLst>
    <dgm:cat type="simple" pri="10300"/>
  </dgm:catLst>
  <dgm:scene3d>
    <a:camera prst="orthographicFront"/>
    <a:lightRig rig="threePt" dir="t"/>
  </dgm:scene3d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AutoShape 1"/>
          <p:cNvSpPr/>
          <p:nvPr/>
        </p:nvSpPr>
        <p:spPr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360">
            <a:noFill/>
          </a:ln>
        </p:spPr>
        <p:txBody>
          <a:bodyPr wrap="none" lIns="86841" tIns="43420" rIns="86841" bIns="43420" anchor="ctr" anchorCtr="0"/>
          <a:lstStyle/>
          <a:p>
            <a:pPr lvl="0"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pt-BR" altLang="pt-BR" dirty="0"/>
          </a:p>
        </p:txBody>
      </p:sp>
      <p:sp>
        <p:nvSpPr>
          <p:cNvPr id="2051" name="AutoShape 2"/>
          <p:cNvSpPr/>
          <p:nvPr/>
        </p:nvSpPr>
        <p:spPr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 wrap="none" lIns="86841" tIns="43420" rIns="86841" bIns="43420" anchor="ctr" anchorCtr="0"/>
          <a:lstStyle/>
          <a:p>
            <a:pPr lvl="0"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pt-BR" altLang="pt-BR" dirty="0"/>
          </a:p>
        </p:txBody>
      </p:sp>
      <p:sp>
        <p:nvSpPr>
          <p:cNvPr id="2052" name="AutoShape 3"/>
          <p:cNvSpPr/>
          <p:nvPr/>
        </p:nvSpPr>
        <p:spPr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 wrap="none" lIns="86841" tIns="43420" rIns="86841" bIns="43420" anchor="ctr" anchorCtr="0"/>
          <a:lstStyle/>
          <a:p>
            <a:pPr lvl="0"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pt-BR" altLang="pt-BR" dirty="0"/>
          </a:p>
        </p:txBody>
      </p:sp>
      <p:sp>
        <p:nvSpPr>
          <p:cNvPr id="2053" name="AutoShape 4"/>
          <p:cNvSpPr/>
          <p:nvPr/>
        </p:nvSpPr>
        <p:spPr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 wrap="none" lIns="86841" tIns="43420" rIns="86841" bIns="43420" anchor="ctr" anchorCtr="0"/>
          <a:lstStyle/>
          <a:p>
            <a:pPr lvl="0"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pt-BR" altLang="pt-BR" dirty="0"/>
          </a:p>
        </p:txBody>
      </p:sp>
      <p:sp>
        <p:nvSpPr>
          <p:cNvPr id="2054" name="AutoShape 5"/>
          <p:cNvSpPr/>
          <p:nvPr/>
        </p:nvSpPr>
        <p:spPr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 wrap="none" lIns="86841" tIns="43420" rIns="86841" bIns="43420" anchor="ctr" anchorCtr="0"/>
          <a:lstStyle/>
          <a:p>
            <a:pPr lvl="0"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pt-BR" altLang="pt-BR" dirty="0"/>
          </a:p>
        </p:txBody>
      </p:sp>
      <p:sp>
        <p:nvSpPr>
          <p:cNvPr id="2055" name="AutoShape 6"/>
          <p:cNvSpPr/>
          <p:nvPr/>
        </p:nvSpPr>
        <p:spPr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 wrap="none" lIns="86841" tIns="43420" rIns="86841" bIns="43420" anchor="ctr" anchorCtr="0"/>
          <a:lstStyle/>
          <a:p>
            <a:pPr lvl="0"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pt-BR" altLang="pt-BR" dirty="0"/>
          </a:p>
        </p:txBody>
      </p:sp>
      <p:sp>
        <p:nvSpPr>
          <p:cNvPr id="2056" name="AutoShape 7"/>
          <p:cNvSpPr/>
          <p:nvPr/>
        </p:nvSpPr>
        <p:spPr>
          <a:xfrm>
            <a:off x="0" y="0"/>
            <a:ext cx="7099300" cy="10234613"/>
          </a:xfrm>
          <a:prstGeom prst="roundRect">
            <a:avLst>
              <a:gd name="adj" fmla="val 19"/>
            </a:avLst>
          </a:prstGeom>
          <a:solidFill>
            <a:srgbClr val="FFFFFF"/>
          </a:solidFill>
          <a:ln w="9525">
            <a:noFill/>
          </a:ln>
        </p:spPr>
        <p:txBody>
          <a:bodyPr wrap="none" lIns="86841" tIns="43420" rIns="86841" bIns="43420" anchor="ctr" anchorCtr="0"/>
          <a:lstStyle/>
          <a:p>
            <a:pPr lvl="0"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pt-BR" altLang="pt-BR" dirty="0"/>
          </a:p>
        </p:txBody>
      </p:sp>
      <p:sp>
        <p:nvSpPr>
          <p:cNvPr id="2057" name="Rectangle 8"/>
          <p:cNvSpPr>
            <a:spLocks noGrp="1" noRot="1" noChangeAspect="1"/>
          </p:cNvSpPr>
          <p:nvPr>
            <p:ph type="sldImg"/>
          </p:nvPr>
        </p:nvSpPr>
        <p:spPr>
          <a:xfrm>
            <a:off x="144463" y="777875"/>
            <a:ext cx="6799262" cy="3824288"/>
          </a:xfrm>
          <a:prstGeom prst="rect">
            <a:avLst/>
          </a:prstGeom>
          <a:noFill/>
          <a:ln w="9525">
            <a:noFill/>
          </a:ln>
        </p:spPr>
      </p:sp>
      <p:sp>
        <p:nvSpPr>
          <p:cNvPr id="2" name="Rectangle 9"/>
          <p:cNvSpPr>
            <a:spLocks noGrp="1" noChangeArrowheads="1"/>
          </p:cNvSpPr>
          <p:nvPr>
            <p:ph type="body"/>
          </p:nvPr>
        </p:nvSpPr>
        <p:spPr bwMode="auto">
          <a:xfrm>
            <a:off x="709613" y="4860925"/>
            <a:ext cx="5667375" cy="4594225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t" anchorCtr="0" compatLnSpc="1"/>
          <a:lstStyle/>
          <a:p>
            <a:pPr marL="0" marR="0" lvl="0" indent="0" algn="l" defTabSz="44958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pt-BR" altLang="pt-BR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  <p:sp>
        <p:nvSpPr>
          <p:cNvPr id="2059" name="Text Box 10"/>
          <p:cNvSpPr txBox="1"/>
          <p:nvPr/>
        </p:nvSpPr>
        <p:spPr>
          <a:xfrm>
            <a:off x="0" y="0"/>
            <a:ext cx="3078163" cy="509588"/>
          </a:xfrm>
          <a:prstGeom prst="rect">
            <a:avLst/>
          </a:prstGeom>
          <a:noFill/>
          <a:ln w="9525">
            <a:noFill/>
          </a:ln>
        </p:spPr>
        <p:txBody>
          <a:bodyPr wrap="none" lIns="86841" tIns="43420" rIns="86841" bIns="43420" anchor="ctr" anchorCtr="0"/>
          <a:lstStyle/>
          <a:p>
            <a:pPr lvl="0"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pt-BR" altLang="pt-BR" dirty="0"/>
          </a:p>
        </p:txBody>
      </p:sp>
      <p:sp>
        <p:nvSpPr>
          <p:cNvPr id="2060" name="Text Box 11"/>
          <p:cNvSpPr txBox="1"/>
          <p:nvPr/>
        </p:nvSpPr>
        <p:spPr>
          <a:xfrm>
            <a:off x="4017963" y="0"/>
            <a:ext cx="3078162" cy="509588"/>
          </a:xfrm>
          <a:prstGeom prst="rect">
            <a:avLst/>
          </a:prstGeom>
          <a:noFill/>
          <a:ln w="9525">
            <a:noFill/>
          </a:ln>
        </p:spPr>
        <p:txBody>
          <a:bodyPr wrap="none" lIns="86841" tIns="43420" rIns="86841" bIns="43420" anchor="ctr" anchorCtr="0"/>
          <a:lstStyle/>
          <a:p>
            <a:pPr lvl="0"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pt-BR" altLang="pt-BR" dirty="0"/>
          </a:p>
        </p:txBody>
      </p:sp>
      <p:sp>
        <p:nvSpPr>
          <p:cNvPr id="2061" name="Text Box 12"/>
          <p:cNvSpPr txBox="1"/>
          <p:nvPr/>
        </p:nvSpPr>
        <p:spPr>
          <a:xfrm>
            <a:off x="0" y="9721850"/>
            <a:ext cx="3078163" cy="509588"/>
          </a:xfrm>
          <a:prstGeom prst="rect">
            <a:avLst/>
          </a:prstGeom>
          <a:noFill/>
          <a:ln w="9525">
            <a:noFill/>
          </a:ln>
        </p:spPr>
        <p:txBody>
          <a:bodyPr wrap="none" lIns="86841" tIns="43420" rIns="86841" bIns="43420" anchor="ctr" anchorCtr="0"/>
          <a:lstStyle/>
          <a:p>
            <a:pPr lvl="0">
              <a:spcBef>
                <a:spcPts val="25"/>
              </a:spcBef>
              <a:spcAft>
                <a:spcPts val="2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</a:pPr>
            <a:endParaRPr lang="pt-BR" altLang="pt-BR" dirty="0"/>
          </a:p>
        </p:txBody>
      </p:sp>
      <p:sp>
        <p:nvSpPr>
          <p:cNvPr id="3" name="Rectangle 13"/>
          <p:cNvSpPr>
            <a:spLocks noGrp="1" noChangeArrowheads="1"/>
          </p:cNvSpPr>
          <p:nvPr>
            <p:ph type="sldNum"/>
          </p:nvPr>
        </p:nvSpPr>
        <p:spPr bwMode="auto">
          <a:xfrm>
            <a:off x="4017963" y="9721850"/>
            <a:ext cx="3068638" cy="500063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0" rIns="0" bIns="0" numCol="1" anchor="b" anchorCtr="0" compatLnSpc="1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SzPct val="100000"/>
              <a:buNone/>
              <a:tabLst>
                <a:tab pos="0" algn="l"/>
                <a:tab pos="424180" algn="l"/>
                <a:tab pos="850900" algn="l"/>
                <a:tab pos="1278255" algn="l"/>
                <a:tab pos="1704975" algn="l"/>
                <a:tab pos="2130425" algn="l"/>
                <a:tab pos="2557780" algn="l"/>
                <a:tab pos="2984500" algn="l"/>
                <a:tab pos="3411855" algn="l"/>
                <a:tab pos="3837305" algn="l"/>
                <a:tab pos="4264025" algn="l"/>
                <a:tab pos="4691380" algn="l"/>
                <a:tab pos="5118100" algn="l"/>
                <a:tab pos="5543550" algn="l"/>
                <a:tab pos="5970905" algn="l"/>
                <a:tab pos="6397625" algn="l"/>
                <a:tab pos="6824980" algn="l"/>
                <a:tab pos="7251700" algn="l"/>
                <a:tab pos="7677150" algn="l"/>
                <a:tab pos="8104505" algn="l"/>
                <a:tab pos="8531225" algn="l"/>
                <a:tab pos="8958580" algn="l"/>
                <a:tab pos="9384030" algn="l"/>
                <a:tab pos="9810750" algn="l"/>
                <a:tab pos="10238105" algn="l"/>
                <a:tab pos="10239375" algn="l"/>
              </a:tabLst>
            </a:pPr>
            <a:fld id="{9A0DB2DC-4C9A-4742-B13C-FB6460FD3503}" type="slidenum">
              <a:rPr lang="pt-BR" altLang="pt-BR" sz="1300" dirty="0">
                <a:solidFill>
                  <a:srgbClr val="000000"/>
                </a:solidFill>
                <a:latin typeface="Times New Roman" panose="02020603050405020304" pitchFamily="18" charset="0"/>
                <a:cs typeface="Segoe UI" panose="020B0502040204020203" pitchFamily="34" charset="0"/>
              </a:rPr>
              <a:t>‹nº›</a:t>
            </a:fld>
            <a:endParaRPr lang="pt-BR" altLang="pt-BR" sz="1300" dirty="0">
              <a:solidFill>
                <a:srgbClr val="000000"/>
              </a:solidFill>
              <a:latin typeface="Times New Roman" panose="02020603050405020304" pitchFamily="18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1pPr>
    <a:lvl2pPr marL="742950" indent="-28575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2pPr>
    <a:lvl3pPr marL="11430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3pPr>
    <a:lvl4pPr marL="16002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4pPr>
    <a:lvl5pPr marL="2057400" indent="-228600" algn="l" defTabSz="449580" rtl="0" eaLnBrk="0" fontAlgn="base" hangingPunct="0">
      <a:spcBef>
        <a:spcPct val="30000"/>
      </a:spcBef>
      <a:spcAft>
        <a:spcPct val="0"/>
      </a:spcAft>
      <a:buClr>
        <a:srgbClr val="000000"/>
      </a:buClr>
      <a:buSzPct val="100000"/>
      <a:buFont typeface="Times New Roman" panose="02020603050405020304" pitchFamily="18" charset="0"/>
      <a:defRPr sz="1200" kern="1200">
        <a:solidFill>
          <a:srgbClr val="000000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13"/>
          <p:cNvSpPr txBox="1">
            <a:spLocks noGrp="1"/>
          </p:cNvSpPr>
          <p:nvPr>
            <p:ph type="sldNum" sz="quarter"/>
          </p:nvPr>
        </p:nvSpPr>
        <p:spPr>
          <a:xfrm>
            <a:off x="4017963" y="9721850"/>
            <a:ext cx="3068637" cy="500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24180" algn="l"/>
                <a:tab pos="850900" algn="l"/>
                <a:tab pos="1278255" algn="l"/>
                <a:tab pos="1704975" algn="l"/>
                <a:tab pos="2130425" algn="l"/>
                <a:tab pos="2557780" algn="l"/>
                <a:tab pos="2984500" algn="l"/>
                <a:tab pos="3411855" algn="l"/>
                <a:tab pos="3837305" algn="l"/>
                <a:tab pos="4264025" algn="l"/>
                <a:tab pos="4691380" algn="l"/>
                <a:tab pos="5118100" algn="l"/>
                <a:tab pos="5543550" algn="l"/>
                <a:tab pos="5970905" algn="l"/>
                <a:tab pos="6397625" algn="l"/>
                <a:tab pos="6824980" algn="l"/>
                <a:tab pos="7251700" algn="l"/>
                <a:tab pos="7677150" algn="l"/>
                <a:tab pos="8104505" algn="l"/>
                <a:tab pos="8531225" algn="l"/>
                <a:tab pos="8958580" algn="l"/>
                <a:tab pos="9384030" algn="l"/>
                <a:tab pos="9810750" algn="l"/>
                <a:tab pos="10238105" algn="l"/>
                <a:tab pos="10239375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1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4099" name="Text Box 1"/>
          <p:cNvSpPr txBox="1"/>
          <p:nvPr/>
        </p:nvSpPr>
        <p:spPr>
          <a:xfrm>
            <a:off x="4017963" y="9721850"/>
            <a:ext cx="3071812" cy="50323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1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4100" name="Text Box 2"/>
          <p:cNvSpPr txBox="1"/>
          <p:nvPr/>
        </p:nvSpPr>
        <p:spPr>
          <a:xfrm>
            <a:off x="4017963" y="9721850"/>
            <a:ext cx="3074987" cy="50641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1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4101" name="Text Box 3"/>
          <p:cNvSpPr txBox="1"/>
          <p:nvPr/>
        </p:nvSpPr>
        <p:spPr>
          <a:xfrm>
            <a:off x="4017963" y="9721850"/>
            <a:ext cx="3076575" cy="5080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1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4102" name="Text Box 4"/>
          <p:cNvSpPr txBox="1"/>
          <p:nvPr/>
        </p:nvSpPr>
        <p:spPr>
          <a:xfrm>
            <a:off x="4017963" y="9721850"/>
            <a:ext cx="3078162" cy="5095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1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4103" name="Rectangle 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77875"/>
            <a:ext cx="6819900" cy="3836988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4104" name="Rectangle 6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 wrap="none" lIns="0" tIns="0" rIns="0" bIns="0" anchor="ctr" anchorCtr="0"/>
          <a:lstStyle/>
          <a:p>
            <a:pPr lvl="0"/>
            <a:endParaRPr lang="pt-BR" altLang="pt-BR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13"/>
          <p:cNvSpPr txBox="1">
            <a:spLocks noGrp="1"/>
          </p:cNvSpPr>
          <p:nvPr>
            <p:ph type="sldNum" sz="quarter"/>
          </p:nvPr>
        </p:nvSpPr>
        <p:spPr>
          <a:xfrm>
            <a:off x="4017963" y="9721850"/>
            <a:ext cx="3068637" cy="500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24180" algn="l"/>
                <a:tab pos="850900" algn="l"/>
                <a:tab pos="1278255" algn="l"/>
                <a:tab pos="1704975" algn="l"/>
                <a:tab pos="2130425" algn="l"/>
                <a:tab pos="2557780" algn="l"/>
                <a:tab pos="2984500" algn="l"/>
                <a:tab pos="3411855" algn="l"/>
                <a:tab pos="3837305" algn="l"/>
                <a:tab pos="4264025" algn="l"/>
                <a:tab pos="4691380" algn="l"/>
                <a:tab pos="5118100" algn="l"/>
                <a:tab pos="5543550" algn="l"/>
                <a:tab pos="5970905" algn="l"/>
                <a:tab pos="6397625" algn="l"/>
                <a:tab pos="6824980" algn="l"/>
                <a:tab pos="7251700" algn="l"/>
                <a:tab pos="7677150" algn="l"/>
                <a:tab pos="8104505" algn="l"/>
                <a:tab pos="8531225" algn="l"/>
                <a:tab pos="8958580" algn="l"/>
                <a:tab pos="9384030" algn="l"/>
                <a:tab pos="9810750" algn="l"/>
                <a:tab pos="10238105" algn="l"/>
                <a:tab pos="10239375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2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6147" name="Text Box 1"/>
          <p:cNvSpPr txBox="1"/>
          <p:nvPr/>
        </p:nvSpPr>
        <p:spPr>
          <a:xfrm>
            <a:off x="4017963" y="9721850"/>
            <a:ext cx="3071812" cy="50323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2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6148" name="Text Box 2"/>
          <p:cNvSpPr txBox="1"/>
          <p:nvPr/>
        </p:nvSpPr>
        <p:spPr>
          <a:xfrm>
            <a:off x="4017963" y="9721850"/>
            <a:ext cx="3074987" cy="50641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2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6149" name="Text Box 3"/>
          <p:cNvSpPr txBox="1"/>
          <p:nvPr/>
        </p:nvSpPr>
        <p:spPr>
          <a:xfrm>
            <a:off x="4017963" y="9721850"/>
            <a:ext cx="3076575" cy="5080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2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6150" name="Text Box 4"/>
          <p:cNvSpPr txBox="1"/>
          <p:nvPr/>
        </p:nvSpPr>
        <p:spPr>
          <a:xfrm>
            <a:off x="4017963" y="9721850"/>
            <a:ext cx="3078162" cy="5095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2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6151" name="Rectangle 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77875"/>
            <a:ext cx="6819900" cy="3836988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152" name="Rectangle 6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 wrap="none" lIns="0" tIns="0" rIns="0" bIns="0" anchor="ctr" anchorCtr="0"/>
          <a:lstStyle/>
          <a:p>
            <a:pPr lvl="0"/>
            <a:endParaRPr lang="pt-BR" altLang="pt-BR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13"/>
          <p:cNvSpPr txBox="1">
            <a:spLocks noGrp="1"/>
          </p:cNvSpPr>
          <p:nvPr>
            <p:ph type="sldNum" sz="quarter"/>
          </p:nvPr>
        </p:nvSpPr>
        <p:spPr>
          <a:xfrm>
            <a:off x="4017963" y="9721850"/>
            <a:ext cx="3068637" cy="500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24180" algn="l"/>
                <a:tab pos="850900" algn="l"/>
                <a:tab pos="1278255" algn="l"/>
                <a:tab pos="1704975" algn="l"/>
                <a:tab pos="2130425" algn="l"/>
                <a:tab pos="2557780" algn="l"/>
                <a:tab pos="2984500" algn="l"/>
                <a:tab pos="3411855" algn="l"/>
                <a:tab pos="3837305" algn="l"/>
                <a:tab pos="4264025" algn="l"/>
                <a:tab pos="4691380" algn="l"/>
                <a:tab pos="5118100" algn="l"/>
                <a:tab pos="5543550" algn="l"/>
                <a:tab pos="5970905" algn="l"/>
                <a:tab pos="6397625" algn="l"/>
                <a:tab pos="6824980" algn="l"/>
                <a:tab pos="7251700" algn="l"/>
                <a:tab pos="7677150" algn="l"/>
                <a:tab pos="8104505" algn="l"/>
                <a:tab pos="8531225" algn="l"/>
                <a:tab pos="8958580" algn="l"/>
                <a:tab pos="9384030" algn="l"/>
                <a:tab pos="9810750" algn="l"/>
                <a:tab pos="10238105" algn="l"/>
                <a:tab pos="10239375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3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8195" name="Text Box 1"/>
          <p:cNvSpPr txBox="1"/>
          <p:nvPr/>
        </p:nvSpPr>
        <p:spPr>
          <a:xfrm>
            <a:off x="4017963" y="9721850"/>
            <a:ext cx="3071812" cy="50323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3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8196" name="Text Box 2"/>
          <p:cNvSpPr txBox="1"/>
          <p:nvPr/>
        </p:nvSpPr>
        <p:spPr>
          <a:xfrm>
            <a:off x="4017963" y="9721850"/>
            <a:ext cx="3074987" cy="50641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3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8197" name="Text Box 3"/>
          <p:cNvSpPr txBox="1"/>
          <p:nvPr/>
        </p:nvSpPr>
        <p:spPr>
          <a:xfrm>
            <a:off x="4017963" y="9721850"/>
            <a:ext cx="3076575" cy="5080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3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8198" name="Text Box 4"/>
          <p:cNvSpPr txBox="1"/>
          <p:nvPr/>
        </p:nvSpPr>
        <p:spPr>
          <a:xfrm>
            <a:off x="4017963" y="9721850"/>
            <a:ext cx="3078162" cy="5095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3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8199" name="Rectangle 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77875"/>
            <a:ext cx="6819900" cy="3836988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8200" name="Rectangle 6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 wrap="none" lIns="0" tIns="0" rIns="0" bIns="0" anchor="ctr" anchorCtr="0"/>
          <a:lstStyle/>
          <a:p>
            <a:pPr lvl="0"/>
            <a:endParaRPr lang="pt-BR" altLang="pt-BR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13"/>
          <p:cNvSpPr txBox="1">
            <a:spLocks noGrp="1"/>
          </p:cNvSpPr>
          <p:nvPr>
            <p:ph type="sldNum" sz="quarter"/>
          </p:nvPr>
        </p:nvSpPr>
        <p:spPr>
          <a:xfrm>
            <a:off x="4017963" y="9721850"/>
            <a:ext cx="3068637" cy="500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24180" algn="l"/>
                <a:tab pos="850900" algn="l"/>
                <a:tab pos="1278255" algn="l"/>
                <a:tab pos="1704975" algn="l"/>
                <a:tab pos="2130425" algn="l"/>
                <a:tab pos="2557780" algn="l"/>
                <a:tab pos="2984500" algn="l"/>
                <a:tab pos="3411855" algn="l"/>
                <a:tab pos="3837305" algn="l"/>
                <a:tab pos="4264025" algn="l"/>
                <a:tab pos="4691380" algn="l"/>
                <a:tab pos="5118100" algn="l"/>
                <a:tab pos="5543550" algn="l"/>
                <a:tab pos="5970905" algn="l"/>
                <a:tab pos="6397625" algn="l"/>
                <a:tab pos="6824980" algn="l"/>
                <a:tab pos="7251700" algn="l"/>
                <a:tab pos="7677150" algn="l"/>
                <a:tab pos="8104505" algn="l"/>
                <a:tab pos="8531225" algn="l"/>
                <a:tab pos="8958580" algn="l"/>
                <a:tab pos="9384030" algn="l"/>
                <a:tab pos="9810750" algn="l"/>
                <a:tab pos="10238105" algn="l"/>
                <a:tab pos="10239375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4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0243" name="Text Box 1"/>
          <p:cNvSpPr txBox="1"/>
          <p:nvPr/>
        </p:nvSpPr>
        <p:spPr>
          <a:xfrm>
            <a:off x="4017963" y="9721850"/>
            <a:ext cx="3071812" cy="50323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4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0244" name="Text Box 2"/>
          <p:cNvSpPr txBox="1"/>
          <p:nvPr/>
        </p:nvSpPr>
        <p:spPr>
          <a:xfrm>
            <a:off x="4017963" y="9721850"/>
            <a:ext cx="3074987" cy="50641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4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0245" name="Text Box 3"/>
          <p:cNvSpPr txBox="1"/>
          <p:nvPr/>
        </p:nvSpPr>
        <p:spPr>
          <a:xfrm>
            <a:off x="4017963" y="9721850"/>
            <a:ext cx="3076575" cy="5080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4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0246" name="Text Box 4"/>
          <p:cNvSpPr txBox="1"/>
          <p:nvPr/>
        </p:nvSpPr>
        <p:spPr>
          <a:xfrm>
            <a:off x="4017963" y="9721850"/>
            <a:ext cx="3078162" cy="5095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4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0247" name="Rectangle 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77875"/>
            <a:ext cx="6819900" cy="3836988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0248" name="Rectangle 6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 wrap="none" lIns="0" tIns="0" rIns="0" bIns="0" anchor="ctr" anchorCtr="0"/>
          <a:lstStyle/>
          <a:p>
            <a:pPr lvl="0"/>
            <a:endParaRPr lang="pt-BR" altLang="pt-BR"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13"/>
          <p:cNvSpPr txBox="1">
            <a:spLocks noGrp="1"/>
          </p:cNvSpPr>
          <p:nvPr>
            <p:ph type="sldNum" sz="quarter"/>
          </p:nvPr>
        </p:nvSpPr>
        <p:spPr>
          <a:xfrm>
            <a:off x="4017963" y="9721850"/>
            <a:ext cx="3068637" cy="500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24180" algn="l"/>
                <a:tab pos="850900" algn="l"/>
                <a:tab pos="1278255" algn="l"/>
                <a:tab pos="1704975" algn="l"/>
                <a:tab pos="2130425" algn="l"/>
                <a:tab pos="2557780" algn="l"/>
                <a:tab pos="2984500" algn="l"/>
                <a:tab pos="3411855" algn="l"/>
                <a:tab pos="3837305" algn="l"/>
                <a:tab pos="4264025" algn="l"/>
                <a:tab pos="4691380" algn="l"/>
                <a:tab pos="5118100" algn="l"/>
                <a:tab pos="5543550" algn="l"/>
                <a:tab pos="5970905" algn="l"/>
                <a:tab pos="6397625" algn="l"/>
                <a:tab pos="6824980" algn="l"/>
                <a:tab pos="7251700" algn="l"/>
                <a:tab pos="7677150" algn="l"/>
                <a:tab pos="8104505" algn="l"/>
                <a:tab pos="8531225" algn="l"/>
                <a:tab pos="8958580" algn="l"/>
                <a:tab pos="9384030" algn="l"/>
                <a:tab pos="9810750" algn="l"/>
                <a:tab pos="10238105" algn="l"/>
                <a:tab pos="10239375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5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2291" name="Text Box 1"/>
          <p:cNvSpPr txBox="1"/>
          <p:nvPr/>
        </p:nvSpPr>
        <p:spPr>
          <a:xfrm>
            <a:off x="4017963" y="9721850"/>
            <a:ext cx="3071812" cy="50323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5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2292" name="Text Box 2"/>
          <p:cNvSpPr txBox="1"/>
          <p:nvPr/>
        </p:nvSpPr>
        <p:spPr>
          <a:xfrm>
            <a:off x="4017963" y="9721850"/>
            <a:ext cx="3074987" cy="50641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5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2293" name="Text Box 3"/>
          <p:cNvSpPr txBox="1"/>
          <p:nvPr/>
        </p:nvSpPr>
        <p:spPr>
          <a:xfrm>
            <a:off x="4017963" y="9721850"/>
            <a:ext cx="3076575" cy="5080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5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2294" name="Text Box 4"/>
          <p:cNvSpPr txBox="1"/>
          <p:nvPr/>
        </p:nvSpPr>
        <p:spPr>
          <a:xfrm>
            <a:off x="4017963" y="9721850"/>
            <a:ext cx="3078162" cy="5095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5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2295" name="Rectangle 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77875"/>
            <a:ext cx="6819900" cy="3836988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2296" name="Rectangle 6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 wrap="none" lIns="0" tIns="0" rIns="0" bIns="0" anchor="ctr" anchorCtr="0"/>
          <a:lstStyle/>
          <a:p>
            <a:pPr lvl="0"/>
            <a:endParaRPr lang="pt-BR" altLang="pt-BR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13"/>
          <p:cNvSpPr txBox="1">
            <a:spLocks noGrp="1"/>
          </p:cNvSpPr>
          <p:nvPr>
            <p:ph type="sldNum" sz="quarter"/>
          </p:nvPr>
        </p:nvSpPr>
        <p:spPr>
          <a:xfrm>
            <a:off x="4017963" y="9721850"/>
            <a:ext cx="3068637" cy="500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24180" algn="l"/>
                <a:tab pos="850900" algn="l"/>
                <a:tab pos="1278255" algn="l"/>
                <a:tab pos="1704975" algn="l"/>
                <a:tab pos="2130425" algn="l"/>
                <a:tab pos="2557780" algn="l"/>
                <a:tab pos="2984500" algn="l"/>
                <a:tab pos="3411855" algn="l"/>
                <a:tab pos="3837305" algn="l"/>
                <a:tab pos="4264025" algn="l"/>
                <a:tab pos="4691380" algn="l"/>
                <a:tab pos="5118100" algn="l"/>
                <a:tab pos="5543550" algn="l"/>
                <a:tab pos="5970905" algn="l"/>
                <a:tab pos="6397625" algn="l"/>
                <a:tab pos="6824980" algn="l"/>
                <a:tab pos="7251700" algn="l"/>
                <a:tab pos="7677150" algn="l"/>
                <a:tab pos="8104505" algn="l"/>
                <a:tab pos="8531225" algn="l"/>
                <a:tab pos="8958580" algn="l"/>
                <a:tab pos="9384030" algn="l"/>
                <a:tab pos="9810750" algn="l"/>
                <a:tab pos="10238105" algn="l"/>
                <a:tab pos="10239375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6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4339" name="Text Box 1"/>
          <p:cNvSpPr txBox="1"/>
          <p:nvPr/>
        </p:nvSpPr>
        <p:spPr>
          <a:xfrm>
            <a:off x="4017963" y="9721850"/>
            <a:ext cx="3071812" cy="50323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6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4340" name="Text Box 2"/>
          <p:cNvSpPr txBox="1"/>
          <p:nvPr/>
        </p:nvSpPr>
        <p:spPr>
          <a:xfrm>
            <a:off x="4017963" y="9721850"/>
            <a:ext cx="3074987" cy="50641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6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4341" name="Text Box 3"/>
          <p:cNvSpPr txBox="1"/>
          <p:nvPr/>
        </p:nvSpPr>
        <p:spPr>
          <a:xfrm>
            <a:off x="4017963" y="9721850"/>
            <a:ext cx="3076575" cy="5080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6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4342" name="Text Box 4"/>
          <p:cNvSpPr txBox="1"/>
          <p:nvPr/>
        </p:nvSpPr>
        <p:spPr>
          <a:xfrm>
            <a:off x="4017963" y="9721850"/>
            <a:ext cx="3078162" cy="5095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6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4343" name="Rectangle 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77875"/>
            <a:ext cx="6819900" cy="3836988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4344" name="Rectangle 6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 wrap="none" lIns="0" tIns="0" rIns="0" bIns="0" anchor="ctr" anchorCtr="0"/>
          <a:lstStyle/>
          <a:p>
            <a:pPr lvl="0"/>
            <a:endParaRPr lang="pt-BR" altLang="pt-BR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13"/>
          <p:cNvSpPr txBox="1">
            <a:spLocks noGrp="1"/>
          </p:cNvSpPr>
          <p:nvPr>
            <p:ph type="sldNum" sz="quarter"/>
          </p:nvPr>
        </p:nvSpPr>
        <p:spPr>
          <a:xfrm>
            <a:off x="4017963" y="9721850"/>
            <a:ext cx="3068637" cy="500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24180" algn="l"/>
                <a:tab pos="850900" algn="l"/>
                <a:tab pos="1278255" algn="l"/>
                <a:tab pos="1704975" algn="l"/>
                <a:tab pos="2130425" algn="l"/>
                <a:tab pos="2557780" algn="l"/>
                <a:tab pos="2984500" algn="l"/>
                <a:tab pos="3411855" algn="l"/>
                <a:tab pos="3837305" algn="l"/>
                <a:tab pos="4264025" algn="l"/>
                <a:tab pos="4691380" algn="l"/>
                <a:tab pos="5118100" algn="l"/>
                <a:tab pos="5543550" algn="l"/>
                <a:tab pos="5970905" algn="l"/>
                <a:tab pos="6397625" algn="l"/>
                <a:tab pos="6824980" algn="l"/>
                <a:tab pos="7251700" algn="l"/>
                <a:tab pos="7677150" algn="l"/>
                <a:tab pos="8104505" algn="l"/>
                <a:tab pos="8531225" algn="l"/>
                <a:tab pos="8958580" algn="l"/>
                <a:tab pos="9384030" algn="l"/>
                <a:tab pos="9810750" algn="l"/>
                <a:tab pos="10238105" algn="l"/>
                <a:tab pos="10239375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7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6387" name="Text Box 1"/>
          <p:cNvSpPr txBox="1"/>
          <p:nvPr/>
        </p:nvSpPr>
        <p:spPr>
          <a:xfrm>
            <a:off x="4017963" y="9721850"/>
            <a:ext cx="3071812" cy="50323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7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6388" name="Text Box 2"/>
          <p:cNvSpPr txBox="1"/>
          <p:nvPr/>
        </p:nvSpPr>
        <p:spPr>
          <a:xfrm>
            <a:off x="4017963" y="9721850"/>
            <a:ext cx="3074987" cy="50641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7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6389" name="Text Box 3"/>
          <p:cNvSpPr txBox="1"/>
          <p:nvPr/>
        </p:nvSpPr>
        <p:spPr>
          <a:xfrm>
            <a:off x="4017963" y="9721850"/>
            <a:ext cx="3076575" cy="5080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7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6390" name="Text Box 4"/>
          <p:cNvSpPr txBox="1"/>
          <p:nvPr/>
        </p:nvSpPr>
        <p:spPr>
          <a:xfrm>
            <a:off x="4017963" y="9721850"/>
            <a:ext cx="3078162" cy="5095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7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6391" name="Rectangle 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77875"/>
            <a:ext cx="6819900" cy="3836988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6392" name="Rectangle 6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 wrap="none" lIns="0" tIns="0" rIns="0" bIns="0" anchor="ctr" anchorCtr="0"/>
          <a:lstStyle/>
          <a:p>
            <a:pPr lvl="0"/>
            <a:endParaRPr lang="pt-BR" altLang="pt-BR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13"/>
          <p:cNvSpPr txBox="1">
            <a:spLocks noGrp="1"/>
          </p:cNvSpPr>
          <p:nvPr>
            <p:ph type="sldNum" sz="quarter"/>
          </p:nvPr>
        </p:nvSpPr>
        <p:spPr>
          <a:xfrm>
            <a:off x="4017963" y="9721850"/>
            <a:ext cx="3068637" cy="50006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24180" algn="l"/>
                <a:tab pos="850900" algn="l"/>
                <a:tab pos="1278255" algn="l"/>
                <a:tab pos="1704975" algn="l"/>
                <a:tab pos="2130425" algn="l"/>
                <a:tab pos="2557780" algn="l"/>
                <a:tab pos="2984500" algn="l"/>
                <a:tab pos="3411855" algn="l"/>
                <a:tab pos="3837305" algn="l"/>
                <a:tab pos="4264025" algn="l"/>
                <a:tab pos="4691380" algn="l"/>
                <a:tab pos="5118100" algn="l"/>
                <a:tab pos="5543550" algn="l"/>
                <a:tab pos="5970905" algn="l"/>
                <a:tab pos="6397625" algn="l"/>
                <a:tab pos="6824980" algn="l"/>
                <a:tab pos="7251700" algn="l"/>
                <a:tab pos="7677150" algn="l"/>
                <a:tab pos="8104505" algn="l"/>
                <a:tab pos="8531225" algn="l"/>
                <a:tab pos="8958580" algn="l"/>
                <a:tab pos="9384030" algn="l"/>
                <a:tab pos="9810750" algn="l"/>
                <a:tab pos="10238105" algn="l"/>
                <a:tab pos="10239375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8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8435" name="Text Box 1"/>
          <p:cNvSpPr txBox="1"/>
          <p:nvPr/>
        </p:nvSpPr>
        <p:spPr>
          <a:xfrm>
            <a:off x="4017963" y="9721850"/>
            <a:ext cx="3071812" cy="50323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8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8436" name="Text Box 2"/>
          <p:cNvSpPr txBox="1"/>
          <p:nvPr/>
        </p:nvSpPr>
        <p:spPr>
          <a:xfrm>
            <a:off x="4017963" y="9721850"/>
            <a:ext cx="3074987" cy="506413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8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8437" name="Text Box 3"/>
          <p:cNvSpPr txBox="1"/>
          <p:nvPr/>
        </p:nvSpPr>
        <p:spPr>
          <a:xfrm>
            <a:off x="4017963" y="9721850"/>
            <a:ext cx="3076575" cy="508000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8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8438" name="Text Box 4"/>
          <p:cNvSpPr txBox="1"/>
          <p:nvPr/>
        </p:nvSpPr>
        <p:spPr>
          <a:xfrm>
            <a:off x="4017963" y="9721850"/>
            <a:ext cx="3078162" cy="5095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b" anchorCtr="0"/>
          <a:lstStyle/>
          <a:p>
            <a:pPr lvl="0" algn="r" defTabSz="449580" eaLnBrk="1">
              <a:lnSpc>
                <a:spcPct val="93000"/>
              </a:lnSpc>
              <a:spcBef>
                <a:spcPts val="75"/>
              </a:spcBef>
              <a:spcAft>
                <a:spcPts val="75"/>
              </a:spcAft>
              <a:buClrTx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fld id="{9A0DB2DC-4C9A-4742-B13C-FB6460FD3503}" type="slidenum">
              <a:rPr lang="pt-BR" altLang="pt-BR" sz="1300" dirty="0">
                <a:ea typeface="Microsoft YaHei" panose="020B0503020204020204" pitchFamily="34" charset="-122"/>
              </a:rPr>
              <a:t>8</a:t>
            </a:fld>
            <a:endParaRPr lang="pt-BR" altLang="pt-BR" sz="1300" dirty="0">
              <a:ea typeface="Microsoft YaHei" panose="020B0503020204020204" pitchFamily="34" charset="-122"/>
            </a:endParaRPr>
          </a:p>
        </p:txBody>
      </p:sp>
      <p:sp>
        <p:nvSpPr>
          <p:cNvPr id="18439" name="Rectangle 5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39700" y="777875"/>
            <a:ext cx="6819900" cy="3836988"/>
          </a:xfrm>
          <a:solidFill>
            <a:srgbClr val="FFFFFF">
              <a:alpha val="100000"/>
            </a:srgbClr>
          </a:solidFill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18440" name="Rectangle 6"/>
          <p:cNvSpPr>
            <a:spLocks noGrp="1"/>
          </p:cNvSpPr>
          <p:nvPr>
            <p:ph type="body" idx="1"/>
          </p:nvPr>
        </p:nvSpPr>
        <p:spPr>
          <a:xfrm>
            <a:off x="709613" y="4860925"/>
            <a:ext cx="5680075" cy="4606925"/>
          </a:xfrm>
        </p:spPr>
        <p:txBody>
          <a:bodyPr wrap="none" lIns="0" tIns="0" rIns="0" bIns="0" anchor="ctr" anchorCtr="0"/>
          <a:lstStyle/>
          <a:p>
            <a:pPr lvl="0"/>
            <a:endParaRPr lang="pt-BR" altLang="pt-BR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5588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5588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 hasCustomPrompt="1"/>
          </p:nvPr>
        </p:nvSpPr>
        <p:spPr>
          <a:xfrm>
            <a:off x="8829675" y="273050"/>
            <a:ext cx="2740025" cy="5295900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 hasCustomPrompt="1"/>
          </p:nvPr>
        </p:nvSpPr>
        <p:spPr>
          <a:xfrm>
            <a:off x="609600" y="273050"/>
            <a:ext cx="8067675" cy="5295900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718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7188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 hasCustomPrompt="1"/>
          </p:nvPr>
        </p:nvSpPr>
        <p:spPr>
          <a:xfrm>
            <a:off x="609600" y="1604963"/>
            <a:ext cx="5403850" cy="396398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6165850" y="1604963"/>
            <a:ext cx="5403850" cy="3963987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7187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 hasCustomPrompt="1"/>
          </p:nvPr>
        </p:nvSpPr>
        <p:spPr>
          <a:xfrm>
            <a:off x="6173788" y="1681163"/>
            <a:ext cx="51831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 hasCustomPrompt="1"/>
          </p:nvPr>
        </p:nvSpPr>
        <p:spPr>
          <a:xfrm>
            <a:off x="6173788" y="2505075"/>
            <a:ext cx="51831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3787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3787" cy="4873625"/>
          </a:xfrm>
        </p:spPr>
        <p:txBody>
          <a:bodyPr vert="horz" wrap="square" lIns="0" tIns="28440" rIns="0" bIns="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449580" rtl="0" eaLnBrk="0" fontAlgn="base" latinLnBrk="0" hangingPunct="0">
              <a:lnSpc>
                <a:spcPct val="93000"/>
              </a:lnSpc>
              <a:spcBef>
                <a:spcPts val="1500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  <a:defRPr/>
            </a:pPr>
            <a:endParaRPr kumimoji="0" lang="pt-BR" sz="3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10960100" cy="1131888"/>
          </a:xfrm>
          <a:prstGeom prst="rect">
            <a:avLst/>
          </a:prstGeom>
          <a:noFill/>
          <a:ln w="9525">
            <a:noFill/>
          </a:ln>
        </p:spPr>
        <p:txBody>
          <a:bodyPr lIns="0" tIns="0" rIns="0" bIns="0" anchor="ctr" anchorCtr="0"/>
          <a:lstStyle/>
          <a:p>
            <a:pPr lvl="0"/>
            <a:r>
              <a:rPr lang="en-GB" altLang="pt-BR" dirty="0"/>
              <a:t>Clique para editar o formato do texto do título</a:t>
            </a:r>
          </a:p>
        </p:txBody>
      </p:sp>
      <p:sp>
        <p:nvSpPr>
          <p:cNvPr id="1027" name="Rectangle 2"/>
          <p:cNvSpPr>
            <a:spLocks noGrp="1"/>
          </p:cNvSpPr>
          <p:nvPr>
            <p:ph type="body" idx="1"/>
          </p:nvPr>
        </p:nvSpPr>
        <p:spPr>
          <a:xfrm>
            <a:off x="609600" y="1604963"/>
            <a:ext cx="10960100" cy="3963987"/>
          </a:xfrm>
          <a:prstGeom prst="rect">
            <a:avLst/>
          </a:prstGeom>
          <a:noFill/>
          <a:ln w="9525">
            <a:noFill/>
          </a:ln>
        </p:spPr>
        <p:txBody>
          <a:bodyPr lIns="0" tIns="28440" rIns="0" bIns="0"/>
          <a:lstStyle/>
          <a:p>
            <a:pPr lvl="0"/>
            <a:r>
              <a:rPr lang="en-GB" altLang="pt-BR" dirty="0"/>
              <a:t>Clique para editar o formato do texto da estrutura de tópicos</a:t>
            </a:r>
          </a:p>
          <a:p>
            <a:pPr lvl="1"/>
            <a:r>
              <a:rPr lang="en-GB" altLang="pt-BR" dirty="0"/>
              <a:t>2.º nível da estrutura de tópicos</a:t>
            </a:r>
          </a:p>
          <a:p>
            <a:pPr lvl="2"/>
            <a:r>
              <a:rPr lang="en-GB" altLang="pt-BR" dirty="0"/>
              <a:t>3.º nível da estrutura de tópicos</a:t>
            </a:r>
          </a:p>
          <a:p>
            <a:pPr lvl="3"/>
            <a:r>
              <a:rPr lang="en-GB" altLang="pt-BR" dirty="0"/>
              <a:t>4.º nível da estrutura de tópicos</a:t>
            </a:r>
          </a:p>
          <a:p>
            <a:pPr lvl="4"/>
            <a:r>
              <a:rPr lang="en-GB" altLang="pt-BR" dirty="0"/>
              <a:t>5.º nível da estrutura de tópicos</a:t>
            </a:r>
          </a:p>
          <a:p>
            <a:pPr lvl="4"/>
            <a:r>
              <a:rPr lang="en-GB" altLang="pt-BR" dirty="0"/>
              <a:t>6.º nível da estrutura de tópicos</a:t>
            </a:r>
          </a:p>
          <a:p>
            <a:pPr lvl="4"/>
            <a:r>
              <a:rPr lang="en-GB" altLang="pt-BR" dirty="0"/>
              <a:t>7.º nível da estrutura de tópicos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ctr" defTabSz="449580" rtl="0" eaLnBrk="0" fontAlgn="base" hangingPunct="0">
        <a:lnSpc>
          <a:spcPct val="93000"/>
        </a:lnSpc>
        <a:spcBef>
          <a:spcPts val="75"/>
        </a:spcBef>
        <a:spcAft>
          <a:spcPts val="75"/>
        </a:spcAft>
        <a:buClr>
          <a:srgbClr val="000000"/>
        </a:buClr>
        <a:buSzPct val="100000"/>
        <a:buFont typeface="Times New Roman" panose="02020603050405020304" pitchFamily="18" charset="0"/>
        <a:defRPr sz="4400" kern="1200">
          <a:solidFill>
            <a:srgbClr val="000000"/>
          </a:solidFill>
          <a:latin typeface="+mj-lt"/>
          <a:ea typeface="+mj-ea"/>
          <a:cs typeface="+mj-cs"/>
        </a:defRPr>
      </a:lvl1pPr>
      <a:lvl2pPr algn="ctr" defTabSz="449580" rtl="0" eaLnBrk="0" fontAlgn="base" hangingPunct="0">
        <a:lnSpc>
          <a:spcPct val="93000"/>
        </a:lnSpc>
        <a:spcBef>
          <a:spcPts val="75"/>
        </a:spcBef>
        <a:spcAft>
          <a:spcPts val="75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2pPr>
      <a:lvl3pPr algn="ctr" defTabSz="449580" rtl="0" eaLnBrk="0" fontAlgn="base" hangingPunct="0">
        <a:lnSpc>
          <a:spcPct val="93000"/>
        </a:lnSpc>
        <a:spcBef>
          <a:spcPts val="75"/>
        </a:spcBef>
        <a:spcAft>
          <a:spcPts val="75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3pPr>
      <a:lvl4pPr algn="ctr" defTabSz="449580" rtl="0" eaLnBrk="0" fontAlgn="base" hangingPunct="0">
        <a:lnSpc>
          <a:spcPct val="93000"/>
        </a:lnSpc>
        <a:spcBef>
          <a:spcPts val="75"/>
        </a:spcBef>
        <a:spcAft>
          <a:spcPts val="75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4pPr>
      <a:lvl5pPr algn="ctr" defTabSz="449580" rtl="0" eaLnBrk="0" fontAlgn="base" hangingPunct="0">
        <a:lnSpc>
          <a:spcPct val="93000"/>
        </a:lnSpc>
        <a:spcBef>
          <a:spcPts val="75"/>
        </a:spcBef>
        <a:spcAft>
          <a:spcPts val="75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5pPr>
      <a:lvl6pPr marL="2514600" indent="-228600" algn="ctr" defTabSz="449580" rtl="0" eaLnBrk="0" fontAlgn="base" hangingPunct="0">
        <a:lnSpc>
          <a:spcPct val="93000"/>
        </a:lnSpc>
        <a:spcBef>
          <a:spcPts val="75"/>
        </a:spcBef>
        <a:spcAft>
          <a:spcPts val="75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6pPr>
      <a:lvl7pPr marL="2971800" indent="-228600" algn="ctr" defTabSz="449580" rtl="0" eaLnBrk="0" fontAlgn="base" hangingPunct="0">
        <a:lnSpc>
          <a:spcPct val="93000"/>
        </a:lnSpc>
        <a:spcBef>
          <a:spcPts val="75"/>
        </a:spcBef>
        <a:spcAft>
          <a:spcPts val="75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7pPr>
      <a:lvl8pPr marL="3429000" indent="-228600" algn="ctr" defTabSz="449580" rtl="0" eaLnBrk="0" fontAlgn="base" hangingPunct="0">
        <a:lnSpc>
          <a:spcPct val="93000"/>
        </a:lnSpc>
        <a:spcBef>
          <a:spcPts val="75"/>
        </a:spcBef>
        <a:spcAft>
          <a:spcPts val="75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8pPr>
      <a:lvl9pPr marL="3886200" indent="-228600" algn="ctr" defTabSz="449580" rtl="0" eaLnBrk="0" fontAlgn="base" hangingPunct="0">
        <a:lnSpc>
          <a:spcPct val="93000"/>
        </a:lnSpc>
        <a:spcBef>
          <a:spcPts val="75"/>
        </a:spcBef>
        <a:spcAft>
          <a:spcPts val="75"/>
        </a:spcAft>
        <a:buClr>
          <a:srgbClr val="000000"/>
        </a:buClr>
        <a:buSzPct val="100000"/>
        <a:buFont typeface="Times New Roman" panose="02020603050405020304" pitchFamily="18" charset="0"/>
        <a:defRPr sz="4400">
          <a:solidFill>
            <a:srgbClr val="000000"/>
          </a:solidFill>
          <a:latin typeface="Arial" panose="020B0604020202020204" pitchFamily="34" charset="0"/>
          <a:ea typeface="Microsoft YaHei" panose="020B0503020204020204" pitchFamily="34" charset="-122"/>
        </a:defRPr>
      </a:lvl9pPr>
    </p:titleStyle>
    <p:bodyStyle>
      <a:lvl1pPr marL="342900" indent="-342900" algn="l" defTabSz="449580" rtl="0" eaLnBrk="0" fontAlgn="base" hangingPunct="0">
        <a:lnSpc>
          <a:spcPct val="93000"/>
        </a:lnSpc>
        <a:spcBef>
          <a:spcPts val="1500"/>
        </a:spcBef>
        <a:spcAft>
          <a:spcPts val="75"/>
        </a:spcAft>
        <a:buClr>
          <a:srgbClr val="000000"/>
        </a:buClr>
        <a:buSzPct val="100000"/>
        <a:buFont typeface="Times New Roman" panose="02020603050405020304" pitchFamily="18" charset="0"/>
        <a:defRPr sz="3200" kern="12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defTabSz="449580" rtl="0" eaLnBrk="0" fontAlgn="base" hangingPunct="0">
        <a:lnSpc>
          <a:spcPct val="93000"/>
        </a:lnSpc>
        <a:spcBef>
          <a:spcPts val="1215"/>
        </a:spcBef>
        <a:spcAft>
          <a:spcPts val="75"/>
        </a:spcAft>
        <a:buClr>
          <a:srgbClr val="000000"/>
        </a:buClr>
        <a:buSzPct val="100000"/>
        <a:buFont typeface="Times New Roman" panose="02020603050405020304" pitchFamily="18" charset="0"/>
        <a:defRPr sz="2800" kern="1200">
          <a:solidFill>
            <a:srgbClr val="000000"/>
          </a:solidFill>
          <a:latin typeface="+mn-lt"/>
          <a:ea typeface="+mn-ea"/>
          <a:cs typeface="+mn-cs"/>
        </a:defRPr>
      </a:lvl2pPr>
      <a:lvl3pPr marL="1143000" indent="-228600" algn="l" defTabSz="449580" rtl="0" eaLnBrk="0" fontAlgn="base" hangingPunct="0">
        <a:lnSpc>
          <a:spcPct val="93000"/>
        </a:lnSpc>
        <a:spcBef>
          <a:spcPts val="925"/>
        </a:spcBef>
        <a:spcAft>
          <a:spcPts val="75"/>
        </a:spcAft>
        <a:buClr>
          <a:srgbClr val="000000"/>
        </a:buClr>
        <a:buSzPct val="100000"/>
        <a:buFont typeface="Times New Roman" panose="02020603050405020304" pitchFamily="18" charset="0"/>
        <a:defRPr sz="2400" kern="1200">
          <a:solidFill>
            <a:srgbClr val="000000"/>
          </a:solidFill>
          <a:latin typeface="+mn-lt"/>
          <a:ea typeface="+mn-ea"/>
          <a:cs typeface="+mn-cs"/>
        </a:defRPr>
      </a:lvl3pPr>
      <a:lvl4pPr marL="1600200" indent="-228600" algn="l" defTabSz="449580" rtl="0" eaLnBrk="0" fontAlgn="base" hangingPunct="0">
        <a:lnSpc>
          <a:spcPct val="93000"/>
        </a:lnSpc>
        <a:spcBef>
          <a:spcPts val="650"/>
        </a:spcBef>
        <a:spcAft>
          <a:spcPts val="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4pPr>
      <a:lvl5pPr marL="2057400" indent="-228600" algn="l" defTabSz="449580" rtl="0" eaLnBrk="0" fontAlgn="base" hangingPunct="0">
        <a:lnSpc>
          <a:spcPct val="93000"/>
        </a:lnSpc>
        <a:spcBef>
          <a:spcPts val="365"/>
        </a:spcBef>
        <a:spcAft>
          <a:spcPts val="75"/>
        </a:spcAft>
        <a:buClr>
          <a:srgbClr val="000000"/>
        </a:buClr>
        <a:buSzPct val="100000"/>
        <a:buFont typeface="Times New Roman" panose="02020603050405020304" pitchFamily="18" charset="0"/>
        <a:defRPr sz="2000" kern="1200">
          <a:solidFill>
            <a:srgbClr val="000000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1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"/>
          <p:cNvSpPr>
            <a:spLocks noChangeArrowheads="1"/>
          </p:cNvSpPr>
          <p:nvPr/>
        </p:nvSpPr>
        <p:spPr bwMode="auto">
          <a:xfrm>
            <a:off x="1703388" y="1185863"/>
            <a:ext cx="8785225" cy="2860675"/>
          </a:xfrm>
          <a:prstGeom prst="rect">
            <a:avLst/>
          </a:prstGeom>
          <a:noFill/>
          <a:ln>
            <a:noFill/>
          </a:ln>
          <a:effectLst/>
        </p:spPr>
        <p:txBody>
          <a:bodyPr lIns="90000" tIns="45000" rIns="90000" bIns="45000" anchor="ctr">
            <a:spAutoFit/>
          </a:bodyPr>
          <a:lstStyle>
            <a:lvl1pPr>
              <a:lnSpc>
                <a:spcPct val="93000"/>
              </a:lnSpc>
              <a:spcBef>
                <a:spcPts val="1500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32925" algn="l"/>
                <a:tab pos="9881870" algn="l"/>
                <a:tab pos="10331450" algn="l"/>
                <a:tab pos="10780395" algn="l"/>
                <a:tab pos="10782300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1pPr>
            <a:lvl2pPr>
              <a:lnSpc>
                <a:spcPct val="93000"/>
              </a:lnSpc>
              <a:spcBef>
                <a:spcPts val="121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32925" algn="l"/>
                <a:tab pos="9881870" algn="l"/>
                <a:tab pos="10331450" algn="l"/>
                <a:tab pos="10780395" algn="l"/>
                <a:tab pos="10782300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2pPr>
            <a:lvl3pPr>
              <a:lnSpc>
                <a:spcPct val="93000"/>
              </a:lnSpc>
              <a:spcBef>
                <a:spcPts val="92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32925" algn="l"/>
                <a:tab pos="9881870" algn="l"/>
                <a:tab pos="10331450" algn="l"/>
                <a:tab pos="10780395" algn="l"/>
                <a:tab pos="10782300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3pPr>
            <a:lvl4pPr>
              <a:lnSpc>
                <a:spcPct val="93000"/>
              </a:lnSpc>
              <a:spcBef>
                <a:spcPts val="650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32925" algn="l"/>
                <a:tab pos="9881870" algn="l"/>
                <a:tab pos="10331450" algn="l"/>
                <a:tab pos="10780395" algn="l"/>
                <a:tab pos="10782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4pPr>
            <a:lvl5pPr>
              <a:lnSpc>
                <a:spcPct val="93000"/>
              </a:lnSpc>
              <a:spcBef>
                <a:spcPts val="36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32925" algn="l"/>
                <a:tab pos="9881870" algn="l"/>
                <a:tab pos="10331450" algn="l"/>
                <a:tab pos="10780395" algn="l"/>
                <a:tab pos="10782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5pPr>
            <a:lvl6pPr marL="2514600" indent="-228600" defTabSz="449580" eaLnBrk="0" fontAlgn="base" hangingPunct="0">
              <a:lnSpc>
                <a:spcPct val="93000"/>
              </a:lnSpc>
              <a:spcBef>
                <a:spcPts val="36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32925" algn="l"/>
                <a:tab pos="9881870" algn="l"/>
                <a:tab pos="10331450" algn="l"/>
                <a:tab pos="10780395" algn="l"/>
                <a:tab pos="10782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6pPr>
            <a:lvl7pPr marL="2971800" indent="-228600" defTabSz="449580" eaLnBrk="0" fontAlgn="base" hangingPunct="0">
              <a:lnSpc>
                <a:spcPct val="93000"/>
              </a:lnSpc>
              <a:spcBef>
                <a:spcPts val="36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32925" algn="l"/>
                <a:tab pos="9881870" algn="l"/>
                <a:tab pos="10331450" algn="l"/>
                <a:tab pos="10780395" algn="l"/>
                <a:tab pos="10782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7pPr>
            <a:lvl8pPr marL="3429000" indent="-228600" defTabSz="449580" eaLnBrk="0" fontAlgn="base" hangingPunct="0">
              <a:lnSpc>
                <a:spcPct val="93000"/>
              </a:lnSpc>
              <a:spcBef>
                <a:spcPts val="36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32925" algn="l"/>
                <a:tab pos="9881870" algn="l"/>
                <a:tab pos="10331450" algn="l"/>
                <a:tab pos="10780395" algn="l"/>
                <a:tab pos="10782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8pPr>
            <a:lvl9pPr marL="3886200" indent="-228600" defTabSz="449580" eaLnBrk="0" fontAlgn="base" hangingPunct="0">
              <a:lnSpc>
                <a:spcPct val="93000"/>
              </a:lnSpc>
              <a:spcBef>
                <a:spcPts val="36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32925" algn="l"/>
                <a:tab pos="9881870" algn="l"/>
                <a:tab pos="10331450" algn="l"/>
                <a:tab pos="10780395" algn="l"/>
                <a:tab pos="10782300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</a:defRPr>
            </a:lvl9pPr>
          </a:lstStyle>
          <a:p>
            <a:pPr marL="0" marR="0" lvl="0" indent="0" algn="ctr" defTabSz="449580" rtl="0" eaLnBrk="1" fontAlgn="base" latinLnBrk="0" hangingPunct="0">
              <a:lnSpc>
                <a:spcPct val="100000"/>
              </a:lnSpc>
              <a:spcBef>
                <a:spcPts val="75"/>
              </a:spcBef>
              <a:spcAft>
                <a:spcPts val="75"/>
              </a:spcAft>
              <a:buClrTx/>
              <a:buSzPct val="100000"/>
              <a:buFontTx/>
              <a:buNone/>
              <a:tabLst>
                <a:tab pos="0" algn="l"/>
                <a:tab pos="447675" algn="l"/>
                <a:tab pos="896620" algn="l"/>
                <a:tab pos="1346200" algn="l"/>
                <a:tab pos="1795145" algn="l"/>
                <a:tab pos="2244725" algn="l"/>
                <a:tab pos="2693670" algn="l"/>
                <a:tab pos="3143250" algn="l"/>
                <a:tab pos="3592195" algn="l"/>
                <a:tab pos="4041775" algn="l"/>
                <a:tab pos="4490720" algn="l"/>
                <a:tab pos="4940300" algn="l"/>
                <a:tab pos="5389245" algn="l"/>
                <a:tab pos="5838825" algn="l"/>
                <a:tab pos="6287770" algn="l"/>
                <a:tab pos="6737350" algn="l"/>
                <a:tab pos="7186295" algn="l"/>
                <a:tab pos="7635875" algn="l"/>
                <a:tab pos="8084820" algn="l"/>
                <a:tab pos="8534400" algn="l"/>
                <a:tab pos="8983345" algn="l"/>
                <a:tab pos="9432925" algn="l"/>
                <a:tab pos="9881870" algn="l"/>
                <a:tab pos="10331450" algn="l"/>
                <a:tab pos="10780395" algn="l"/>
                <a:tab pos="10782300" algn="l"/>
              </a:tabLst>
              <a:defRPr/>
            </a:pPr>
            <a:r>
              <a:rPr kumimoji="0" lang="pt-BR" altLang="pt-BR" sz="4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AÇÕES REALIZADAS PELA GERÊNCIA DE IMUNIZAÇÃO: </a:t>
            </a:r>
            <a:r>
              <a:rPr kumimoji="0" lang="pt-BR" altLang="pt-BR" sz="44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Operação Goiás Alerta e </a:t>
            </a:r>
            <a:r>
              <a:rPr kumimoji="0" lang="pt-BR" altLang="pt-BR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Arial" panose="020B0604020202020204" pitchFamily="34" charset="0"/>
                <a:ea typeface="Microsoft YaHei" panose="020B0503020204020204" pitchFamily="34" charset="-122"/>
                <a:cs typeface="Arial" panose="020B0604020202020204" pitchFamily="34" charset="0"/>
              </a:rPr>
              <a:t>Solidário</a:t>
            </a:r>
          </a:p>
        </p:txBody>
      </p:sp>
      <p:pic>
        <p:nvPicPr>
          <p:cNvPr id="3075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9338" y="5805488"/>
            <a:ext cx="2100262" cy="674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3076" name="CaixaDeTexto 3"/>
          <p:cNvSpPr txBox="1"/>
          <p:nvPr/>
        </p:nvSpPr>
        <p:spPr>
          <a:xfrm>
            <a:off x="3360738" y="5159375"/>
            <a:ext cx="5303837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pt-BR" altLang="pt-BR" b="1" dirty="0">
                <a:solidFill>
                  <a:schemeClr val="tx1"/>
                </a:solidFill>
                <a:latin typeface="Arial" panose="020B0604020202020204" pitchFamily="34" charset="0"/>
              </a:rPr>
              <a:t>Gerência de Imunização</a:t>
            </a:r>
          </a:p>
          <a:p>
            <a:pPr algn="ctr"/>
            <a:r>
              <a:rPr lang="pt-BR" altLang="pt-BR" b="1" dirty="0">
                <a:solidFill>
                  <a:schemeClr val="tx1"/>
                </a:solidFill>
                <a:latin typeface="Arial" panose="020B0604020202020204" pitchFamily="34" charset="0"/>
              </a:rPr>
              <a:t>Superintendência de Vigilância em Saúde</a:t>
            </a:r>
          </a:p>
        </p:txBody>
      </p:sp>
      <p:pic>
        <p:nvPicPr>
          <p:cNvPr id="3077" name="Imagem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37675" y="3357563"/>
            <a:ext cx="1557338" cy="190500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788" y="5827713"/>
            <a:ext cx="2100262" cy="674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CaixaDeTexto 1"/>
          <p:cNvSpPr txBox="1"/>
          <p:nvPr/>
        </p:nvSpPr>
        <p:spPr>
          <a:xfrm>
            <a:off x="1284763" y="201834"/>
            <a:ext cx="9577388" cy="8299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pPr algn="ctr"/>
            <a:r>
              <a:rPr lang="pt-BR" altLang="pt-BR" sz="2400" b="1" dirty="0">
                <a:solidFill>
                  <a:srgbClr val="000000"/>
                </a:solidFill>
                <a:latin typeface="Arial" panose="020B0604020202020204" pitchFamily="34" charset="0"/>
              </a:rPr>
              <a:t>MUNICÍPIOS PRIORITÁRIOS PARA VACINAÇÃO ELENCADOS PELA DEFESA CIVIL, COM RISCOS DE ALAGAMENTOS.</a:t>
            </a:r>
          </a:p>
        </p:txBody>
      </p:sp>
      <p:sp>
        <p:nvSpPr>
          <p:cNvPr id="5124" name="CaixaDeTexto 10"/>
          <p:cNvSpPr txBox="1"/>
          <p:nvPr/>
        </p:nvSpPr>
        <p:spPr>
          <a:xfrm>
            <a:off x="1112736" y="6472016"/>
            <a:ext cx="3287712" cy="3683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pt-BR" altLang="pt-BR" b="1" dirty="0">
                <a:solidFill>
                  <a:schemeClr val="tx1"/>
                </a:solidFill>
                <a:latin typeface="Arial" panose="020B0604020202020204" pitchFamily="34" charset="0"/>
              </a:rPr>
              <a:t>Gerência de Imunização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8714" y="1196752"/>
            <a:ext cx="9936162" cy="5305648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788" y="5827713"/>
            <a:ext cx="2100262" cy="674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171" name="CaixaDeTexto 1"/>
          <p:cNvSpPr txBox="1"/>
          <p:nvPr/>
        </p:nvSpPr>
        <p:spPr>
          <a:xfrm>
            <a:off x="1847850" y="692150"/>
            <a:ext cx="61214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pt-BR" altLang="pt-BR" dirty="0">
                <a:solidFill>
                  <a:srgbClr val="FFFFFF"/>
                </a:solidFill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1" name="CaixaDeTexto 10"/>
          <p:cNvSpPr txBox="1"/>
          <p:nvPr/>
        </p:nvSpPr>
        <p:spPr>
          <a:xfrm>
            <a:off x="1660525" y="72888"/>
            <a:ext cx="9189158" cy="830997"/>
          </a:xfrm>
          <a:prstGeom prst="rect">
            <a:avLst/>
          </a:prstGeom>
          <a:solidFill>
            <a:srgbClr val="FEF0B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R="0" algn="ctr" defTabSz="449580">
              <a:buClrTx/>
              <a:buSzTx/>
              <a:buFontTx/>
              <a:buNone/>
              <a:defRPr/>
            </a:pPr>
            <a:r>
              <a:rPr kumimoji="0" lang="pt-BR" sz="2400" b="1" kern="1200" cap="none" spc="0" normalizeH="0" baseline="0" noProof="0" dirty="0">
                <a:solidFill>
                  <a:srgbClr val="000000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AÇÕES REALIZADAS PELA GERÊNCIA DE IMUNIZAÇÃO/SES/GO </a:t>
            </a:r>
          </a:p>
        </p:txBody>
      </p:sp>
      <p:sp>
        <p:nvSpPr>
          <p:cNvPr id="7176" name="CaixaDeTexto 14"/>
          <p:cNvSpPr txBox="1"/>
          <p:nvPr/>
        </p:nvSpPr>
        <p:spPr>
          <a:xfrm>
            <a:off x="1055688" y="6340475"/>
            <a:ext cx="3287712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pt-BR" altLang="pt-BR" b="1" dirty="0">
                <a:solidFill>
                  <a:srgbClr val="000000"/>
                </a:solidFill>
                <a:latin typeface="Arial" panose="020B0604020202020204" pitchFamily="34" charset="0"/>
              </a:rPr>
              <a:t>Gerência de Imunização</a:t>
            </a:r>
          </a:p>
        </p:txBody>
      </p:sp>
      <p:graphicFrame>
        <p:nvGraphicFramePr>
          <p:cNvPr id="4" name="Diagrama 3"/>
          <p:cNvGraphicFramePr/>
          <p:nvPr/>
        </p:nvGraphicFramePr>
        <p:xfrm>
          <a:off x="1972488" y="1340768"/>
          <a:ext cx="8372777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863" y="6215063"/>
            <a:ext cx="2100262" cy="674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CaixaDeTexto 1"/>
          <p:cNvSpPr txBox="1">
            <a:spLocks noChangeArrowheads="1"/>
          </p:cNvSpPr>
          <p:nvPr/>
        </p:nvSpPr>
        <p:spPr bwMode="auto">
          <a:xfrm>
            <a:off x="2352377" y="332656"/>
            <a:ext cx="7992889" cy="461665"/>
          </a:xfrm>
          <a:prstGeom prst="rect">
            <a:avLst/>
          </a:prstGeom>
          <a:solidFill>
            <a:srgbClr val="FEF0B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R="0" algn="ctr" defTabSz="449580">
              <a:buClrTx/>
              <a:buSzTx/>
              <a:buFontTx/>
              <a:buNone/>
              <a:defRPr/>
            </a:pPr>
            <a:r>
              <a:rPr kumimoji="0" lang="pt-BR" altLang="pt-BR" sz="2400" b="1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MUNICÍPIOS ATENDIDOS</a:t>
            </a:r>
          </a:p>
        </p:txBody>
      </p:sp>
      <p:sp>
        <p:nvSpPr>
          <p:cNvPr id="9222" name="CaixaDeTexto 12"/>
          <p:cNvSpPr txBox="1"/>
          <p:nvPr/>
        </p:nvSpPr>
        <p:spPr>
          <a:xfrm>
            <a:off x="1317625" y="6318250"/>
            <a:ext cx="3195638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pt-BR" altLang="pt-BR" b="1" dirty="0">
                <a:solidFill>
                  <a:schemeClr val="tx1"/>
                </a:solidFill>
                <a:latin typeface="Arial" panose="020B0604020202020204" pitchFamily="34" charset="0"/>
              </a:rPr>
              <a:t>Gerência de Imunização</a:t>
            </a:r>
          </a:p>
        </p:txBody>
      </p:sp>
      <p:sp>
        <p:nvSpPr>
          <p:cNvPr id="9223" name="CaixaDeTexto 1"/>
          <p:cNvSpPr txBox="1"/>
          <p:nvPr/>
        </p:nvSpPr>
        <p:spPr>
          <a:xfrm>
            <a:off x="1631950" y="2492375"/>
            <a:ext cx="72009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lang="pt-BR" altLang="pt-BR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1338171"/>
              </p:ext>
            </p:extLst>
          </p:nvPr>
        </p:nvGraphicFramePr>
        <p:xfrm>
          <a:off x="1272258" y="1163419"/>
          <a:ext cx="9556750" cy="45311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745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403177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5046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667227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pt-BR" sz="16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MUNICÍPIOS</a:t>
                      </a:r>
                    </a:p>
                  </a:txBody>
                  <a:tcPr marL="91438" marR="91438" marT="45717" marB="45717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600" dirty="0">
                          <a:solidFill>
                            <a:schemeClr val="tx1"/>
                          </a:solidFill>
                          <a:latin typeface="+mj-lt"/>
                        </a:rPr>
                        <a:t>DISPONIBILIZAÇÃO CONFORME SOLICITAÇÃO/DATA</a:t>
                      </a:r>
                    </a:p>
                  </a:txBody>
                  <a:tcPr marL="91438" marR="91438" marT="45717" marB="45717" anchor="ctr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 marL="91438" marR="91438" marT="45717" marB="45717" anchor="b"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13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1- </a:t>
                      </a:r>
                      <a:r>
                        <a:rPr lang="pt-BR" sz="1600" dirty="0" err="1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Mutunópolis</a:t>
                      </a: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Caminhonete (</a:t>
                      </a:r>
                      <a:r>
                        <a:rPr lang="pt-BR" sz="16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traçada</a:t>
                      </a:r>
                      <a:r>
                        <a:rPr lang="pt-BR" sz="1600" b="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e equipe</a:t>
                      </a: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23/10 à  27/10/23 – 5  Dias </a:t>
                      </a:r>
                      <a:endParaRPr lang="pt-BR" sz="1600" b="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0" marR="68570" marT="0" marB="0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13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2- Santa Terezinha de Goiás   </a:t>
                      </a: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Caminhonete (</a:t>
                      </a:r>
                      <a:r>
                        <a:rPr lang="pt-BR" sz="16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traçada</a:t>
                      </a:r>
                      <a:r>
                        <a:rPr lang="pt-BR" sz="1600" b="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e equipe</a:t>
                      </a: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29/10  à  01/11/23 – 4 Dias</a:t>
                      </a:r>
                      <a:endParaRPr lang="pt-BR" sz="1600" b="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0" marR="68570" marT="0" marB="0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13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3- São Miguel do Araguaia </a:t>
                      </a: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Caminhonete (</a:t>
                      </a:r>
                      <a:r>
                        <a:rPr lang="pt-BR" sz="16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traçada</a:t>
                      </a:r>
                      <a:r>
                        <a:rPr lang="pt-BR" sz="1600" b="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 e equipe                              </a:t>
                      </a:r>
                      <a:r>
                        <a:rPr lang="pt-BR" sz="1600" b="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       </a:t>
                      </a: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10/10  à  24/11/23</a:t>
                      </a:r>
                      <a:r>
                        <a:rPr lang="pt-BR" sz="1600" b="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– 14 Dias       </a:t>
                      </a:r>
                    </a:p>
                  </a:txBody>
                  <a:tcPr marL="68570" marR="68570" marT="0" marB="0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13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4- Santa Isabel</a:t>
                      </a: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Caminhonete (</a:t>
                      </a:r>
                      <a:r>
                        <a:rPr lang="pt-BR" sz="16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traçada</a:t>
                      </a:r>
                      <a:r>
                        <a:rPr lang="pt-BR" sz="1600" b="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e equipe                                </a:t>
                      </a: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13/01  à  19/01/24 – 7 Dias </a:t>
                      </a:r>
                      <a:endParaRPr lang="pt-BR" sz="1600" b="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0" marR="68570" marT="0" marB="0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13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5- Pilar de Goiás </a:t>
                      </a: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Caminhonete (</a:t>
                      </a:r>
                      <a:r>
                        <a:rPr lang="pt-BR" sz="16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traçada</a:t>
                      </a: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e motorista                            </a:t>
                      </a: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16/10  à  20/10/23 – 5 Dias </a:t>
                      </a:r>
                      <a:endParaRPr lang="pt-BR" sz="16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0" marR="68570" marT="0" marB="0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13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6- Niquelândia  </a:t>
                      </a: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Caminhonete (</a:t>
                      </a:r>
                      <a:r>
                        <a:rPr lang="pt-BR" sz="16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traçada</a:t>
                      </a: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e motorista.                           </a:t>
                      </a: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16/10  à  20/10/23 – 5 Dias</a:t>
                      </a:r>
                      <a:endParaRPr lang="pt-BR" sz="16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0" marR="68570" marT="0" marB="0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1351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7- Faina </a:t>
                      </a: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Caminhonete (traçada) e motorista                    </a:t>
                      </a:r>
                      <a:endParaRPr lang="pt-BR" sz="16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/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23/10  à  10/11/23 – 19 Dias </a:t>
                      </a:r>
                      <a:endParaRPr lang="pt-BR" sz="16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0" marR="68570" marT="0" marB="0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31425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8- </a:t>
                      </a:r>
                      <a:r>
                        <a:rPr lang="pt-BR" sz="1600" dirty="0" err="1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Campinaçu</a:t>
                      </a: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Caminhonete (</a:t>
                      </a:r>
                      <a:r>
                        <a:rPr lang="pt-BR" sz="16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traçada</a:t>
                      </a: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e motorista.                            </a:t>
                      </a: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20,21  e  22/11/23 – 3 Dias</a:t>
                      </a:r>
                      <a:endParaRPr lang="pt-BR" sz="16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0" marR="68570" marT="0" marB="0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0892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9- Crixás </a:t>
                      </a: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Caminhonete (</a:t>
                      </a:r>
                      <a:r>
                        <a:rPr lang="pt-BR" sz="16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traçada</a:t>
                      </a: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e motorista.                            </a:t>
                      </a: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28, 29 e  30/11/23 – 3 Dias</a:t>
                      </a:r>
                      <a:endParaRPr lang="pt-BR" sz="16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0" marR="68570" marT="0" marB="0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59148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10- Padre Bernardo</a:t>
                      </a:r>
                      <a:r>
                        <a:rPr lang="pt-BR" sz="1600" b="1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pt-BR" sz="16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Caminhonete (</a:t>
                      </a:r>
                      <a:r>
                        <a:rPr lang="pt-BR" sz="1600" b="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traçada</a:t>
                      </a:r>
                      <a:r>
                        <a:rPr lang="pt-BR" sz="1600" dirty="0">
                          <a:effectLst/>
                          <a:latin typeface="+mj-lt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e motorista                             </a:t>
                      </a:r>
                    </a:p>
                  </a:txBody>
                  <a:tcPr marL="68570" marR="68570" marT="0" marB="0" anchor="b"/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kern="1200" dirty="0">
                          <a:solidFill>
                            <a:schemeClr val="dk1"/>
                          </a:solidFill>
                          <a:effectLst/>
                          <a:latin typeface="+mj-lt"/>
                          <a:ea typeface="+mn-ea"/>
                          <a:cs typeface="+mn-cs"/>
                        </a:rPr>
                        <a:t>11/12  á  15/12/23 – 5 Dias</a:t>
                      </a:r>
                      <a:endParaRPr lang="pt-BR" sz="1600" dirty="0">
                        <a:effectLst/>
                        <a:latin typeface="+mj-lt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70" marR="68570" marT="0" marB="0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76863" y="6215063"/>
            <a:ext cx="2100262" cy="674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123" name="CaixaDeTexto 1"/>
          <p:cNvSpPr txBox="1">
            <a:spLocks noChangeArrowheads="1"/>
          </p:cNvSpPr>
          <p:nvPr/>
        </p:nvSpPr>
        <p:spPr bwMode="auto">
          <a:xfrm>
            <a:off x="1055688" y="276649"/>
            <a:ext cx="9937751" cy="830997"/>
          </a:xfrm>
          <a:prstGeom prst="rect">
            <a:avLst/>
          </a:prstGeom>
          <a:solidFill>
            <a:srgbClr val="FEF0B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R="0" algn="ctr" defTabSz="449580">
              <a:buClrTx/>
              <a:buSzTx/>
              <a:buFontTx/>
              <a:buNone/>
              <a:defRPr/>
            </a:pPr>
            <a:r>
              <a:rPr kumimoji="0" lang="pt-BR" altLang="pt-BR" sz="2400" b="1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VACINAS DISPONIBILIZADAS E NÚMERO DE DOSES ADMINISTRADAS NAS AÇÕES</a:t>
            </a:r>
          </a:p>
        </p:txBody>
      </p:sp>
      <p:sp>
        <p:nvSpPr>
          <p:cNvPr id="11270" name="CaixaDeTexto 12"/>
          <p:cNvSpPr txBox="1"/>
          <p:nvPr/>
        </p:nvSpPr>
        <p:spPr>
          <a:xfrm>
            <a:off x="1317625" y="6318250"/>
            <a:ext cx="3195638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pt-BR" altLang="pt-BR" b="1" dirty="0">
                <a:solidFill>
                  <a:schemeClr val="tx1"/>
                </a:solidFill>
                <a:latin typeface="Arial" panose="020B0604020202020204" pitchFamily="34" charset="0"/>
              </a:rPr>
              <a:t>Gerência de Imunização</a:t>
            </a:r>
          </a:p>
        </p:txBody>
      </p:sp>
      <p:sp>
        <p:nvSpPr>
          <p:cNvPr id="11271" name="CaixaDeTexto 1"/>
          <p:cNvSpPr txBox="1"/>
          <p:nvPr/>
        </p:nvSpPr>
        <p:spPr>
          <a:xfrm>
            <a:off x="1631950" y="2492375"/>
            <a:ext cx="72009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lang="pt-BR" altLang="pt-BR" dirty="0">
              <a:solidFill>
                <a:schemeClr val="tx1"/>
              </a:solidFill>
              <a:latin typeface="Arial" panose="020B0604020202020204" pitchFamily="34" charset="0"/>
            </a:endParaRPr>
          </a:p>
        </p:txBody>
      </p:sp>
      <p:graphicFrame>
        <p:nvGraphicFramePr>
          <p:cNvPr id="7" name="Tabela 7"/>
          <p:cNvGraphicFramePr>
            <a:graphicFrameLocks noGrp="1"/>
          </p:cNvGraphicFramePr>
          <p:nvPr/>
        </p:nvGraphicFramePr>
        <p:xfrm>
          <a:off x="1055688" y="1593850"/>
          <a:ext cx="4537075" cy="4664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3942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764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15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Nome da vacina</a:t>
                      </a:r>
                    </a:p>
                  </a:txBody>
                  <a:tcPr marL="91451" marR="91451" marT="45731" marB="45731" anchor="ctr"/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solidFill>
                            <a:schemeClr val="tx1"/>
                          </a:solidFill>
                          <a:latin typeface="+mj-lt"/>
                        </a:rPr>
                        <a:t>Quantidade de doses aplicadas</a:t>
                      </a:r>
                    </a:p>
                  </a:txBody>
                  <a:tcPr marL="91451" marR="91451" marT="45731" marB="45731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658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INFLUENZA</a:t>
                      </a:r>
                    </a:p>
                  </a:txBody>
                  <a:tcPr marL="67640" marR="67640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421</a:t>
                      </a:r>
                    </a:p>
                  </a:txBody>
                  <a:tcPr marL="91451" marR="91451" marT="45731" marB="45731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658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COVID-19 (BIVALENTE)</a:t>
                      </a:r>
                    </a:p>
                  </a:txBody>
                  <a:tcPr marL="67640" marR="67640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165</a:t>
                      </a:r>
                    </a:p>
                  </a:txBody>
                  <a:tcPr marL="91451" marR="91451" marT="45731" marB="45731" anchor="b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658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PFIZER PEDIÁTRICA</a:t>
                      </a:r>
                    </a:p>
                  </a:txBody>
                  <a:tcPr marL="67640" marR="67640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17</a:t>
                      </a:r>
                    </a:p>
                  </a:txBody>
                  <a:tcPr marL="91451" marR="91451" marT="45731" marB="45731" anchor="b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658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PFIZER BABY</a:t>
                      </a:r>
                    </a:p>
                  </a:txBody>
                  <a:tcPr marL="67640" marR="67640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02</a:t>
                      </a:r>
                    </a:p>
                  </a:txBody>
                  <a:tcPr marL="91451" marR="91451" marT="45731" marB="45731" anchor="b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658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PFIZER ADULTO</a:t>
                      </a:r>
                    </a:p>
                  </a:txBody>
                  <a:tcPr marL="67640" marR="67640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17</a:t>
                      </a:r>
                    </a:p>
                  </a:txBody>
                  <a:tcPr marL="91451" marR="91451" marT="45731" marB="45731" anchor="b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658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MENINGO C</a:t>
                      </a:r>
                    </a:p>
                  </a:txBody>
                  <a:tcPr marL="67640" marR="67640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+mj-lt"/>
                        </a:rPr>
                        <a:t>69</a:t>
                      </a:r>
                    </a:p>
                  </a:txBody>
                  <a:tcPr marL="91451" marR="91451" marT="45731" marB="45731" anchor="b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658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HPV</a:t>
                      </a:r>
                    </a:p>
                  </a:txBody>
                  <a:tcPr marL="67640" marR="67640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242</a:t>
                      </a:r>
                    </a:p>
                  </a:txBody>
                  <a:tcPr marL="91451" marR="91451" marT="45731" marB="45731" anchor="b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3658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ACWY</a:t>
                      </a:r>
                    </a:p>
                  </a:txBody>
                  <a:tcPr marL="67640" marR="67640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127</a:t>
                      </a:r>
                    </a:p>
                  </a:txBody>
                  <a:tcPr marL="91451" marR="91451" marT="45731" marB="45731" anchor="b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658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PENTAVALENTE</a:t>
                      </a:r>
                    </a:p>
                  </a:txBody>
                  <a:tcPr marL="67640" marR="67640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29</a:t>
                      </a:r>
                    </a:p>
                  </a:txBody>
                  <a:tcPr marL="91451" marR="91451" marT="45731" marB="45731" anchor="b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3658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VIP</a:t>
                      </a:r>
                    </a:p>
                  </a:txBody>
                  <a:tcPr marL="67640" marR="67640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27</a:t>
                      </a:r>
                    </a:p>
                  </a:txBody>
                  <a:tcPr marL="91451" marR="91451" marT="45731" marB="45731" anchor="b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365811">
                <a:tc>
                  <a:txBody>
                    <a:bodyPr/>
                    <a:lstStyle/>
                    <a:p>
                      <a:r>
                        <a:rPr lang="pt-BR" sz="1400" dirty="0">
                          <a:latin typeface="+mj-lt"/>
                        </a:rPr>
                        <a:t>VOP</a:t>
                      </a:r>
                    </a:p>
                  </a:txBody>
                  <a:tcPr marL="91451" marR="91451" marT="45731" marB="45731" anchor="b"/>
                </a:tc>
                <a:tc>
                  <a:txBody>
                    <a:bodyPr/>
                    <a:lstStyle/>
                    <a:p>
                      <a:r>
                        <a:rPr lang="pt-BR" sz="1800" dirty="0"/>
                        <a:t>44</a:t>
                      </a:r>
                    </a:p>
                  </a:txBody>
                  <a:tcPr marL="91451" marR="91451" marT="45731" marB="45731" anchor="b"/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graphicFrame>
        <p:nvGraphicFramePr>
          <p:cNvPr id="10" name="Tabela 10"/>
          <p:cNvGraphicFramePr>
            <a:graphicFrameLocks noGrp="1"/>
          </p:cNvGraphicFramePr>
          <p:nvPr/>
        </p:nvGraphicFramePr>
        <p:xfrm>
          <a:off x="6600825" y="1593850"/>
          <a:ext cx="4392613" cy="46069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043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883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0019">
                <a:tc>
                  <a:txBody>
                    <a:bodyPr/>
                    <a:lstStyle/>
                    <a:p>
                      <a:pPr marL="0" marR="0" lvl="0" indent="0" algn="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0" lang="pt-BR" sz="1800" b="1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j-lt"/>
                          <a:ea typeface="+mn-ea"/>
                          <a:cs typeface="+mn-cs"/>
                        </a:rPr>
                        <a:t>Nome da vacina</a:t>
                      </a:r>
                    </a:p>
                    <a:p>
                      <a:pPr algn="ctr"/>
                      <a:endParaRPr lang="pt-BR" sz="1800" dirty="0">
                        <a:latin typeface="+mj-lt"/>
                      </a:endParaRPr>
                    </a:p>
                  </a:txBody>
                  <a:tcPr marL="91444" marR="91444"/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solidFill>
                            <a:schemeClr val="tx1"/>
                          </a:solidFill>
                          <a:latin typeface="+mj-lt"/>
                        </a:rPr>
                        <a:t>Quantidade de doses aplicadas</a:t>
                      </a:r>
                    </a:p>
                  </a:txBody>
                  <a:tcPr marL="91444" marR="91444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ROTAVÍRUS</a:t>
                      </a:r>
                    </a:p>
                  </a:txBody>
                  <a:tcPr marL="67634" marR="67634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+mj-lt"/>
                        </a:rPr>
                        <a:t>21</a:t>
                      </a:r>
                    </a:p>
                  </a:txBody>
                  <a:tcPr marL="91444" marR="91444" anchor="b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PNEUMO 10</a:t>
                      </a:r>
                    </a:p>
                  </a:txBody>
                  <a:tcPr marL="67634" marR="67634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+mj-lt"/>
                        </a:rPr>
                        <a:t>27</a:t>
                      </a:r>
                    </a:p>
                  </a:txBody>
                  <a:tcPr marL="91444" marR="91444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TRÍPLICE VIRAL</a:t>
                      </a:r>
                    </a:p>
                  </a:txBody>
                  <a:tcPr marL="67634" marR="67634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+mj-lt"/>
                        </a:rPr>
                        <a:t>46</a:t>
                      </a:r>
                    </a:p>
                  </a:txBody>
                  <a:tcPr marL="91444" marR="91444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FEBRE AMARELA</a:t>
                      </a:r>
                    </a:p>
                  </a:txBody>
                  <a:tcPr marL="67634" marR="67634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+mj-lt"/>
                        </a:rPr>
                        <a:t>217</a:t>
                      </a:r>
                    </a:p>
                  </a:txBody>
                  <a:tcPr marL="91444" marR="91444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HEPATITE A</a:t>
                      </a:r>
                    </a:p>
                  </a:txBody>
                  <a:tcPr marL="67634" marR="67634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+mj-lt"/>
                        </a:rPr>
                        <a:t>22</a:t>
                      </a:r>
                    </a:p>
                  </a:txBody>
                  <a:tcPr marL="91444" marR="91444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HEPATITE B</a:t>
                      </a:r>
                    </a:p>
                  </a:txBody>
                  <a:tcPr marL="67634" marR="67634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+mj-lt"/>
                        </a:rPr>
                        <a:t>134</a:t>
                      </a:r>
                    </a:p>
                  </a:txBody>
                  <a:tcPr marL="91444" marR="91444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DUPLA ADULTO</a:t>
                      </a:r>
                    </a:p>
                  </a:txBody>
                  <a:tcPr marL="67634" marR="67634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+mj-lt"/>
                        </a:rPr>
                        <a:t>335</a:t>
                      </a:r>
                    </a:p>
                  </a:txBody>
                  <a:tcPr marL="91444" marR="91444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890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DTP (TRÍPLICE BACTERIANA)</a:t>
                      </a:r>
                    </a:p>
                  </a:txBody>
                  <a:tcPr marL="67634" marR="67634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+mj-lt"/>
                        </a:rPr>
                        <a:t>42</a:t>
                      </a:r>
                    </a:p>
                  </a:txBody>
                  <a:tcPr marL="91444" marR="91444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3736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DTPa</a:t>
                      </a:r>
                    </a:p>
                  </a:txBody>
                  <a:tcPr marL="67634" marR="67634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latin typeface="+mj-lt"/>
                        </a:rPr>
                        <a:t>13</a:t>
                      </a:r>
                    </a:p>
                  </a:txBody>
                  <a:tcPr marL="91444" marR="91444"/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8903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TOTAL</a:t>
                      </a:r>
                    </a:p>
                  </a:txBody>
                  <a:tcPr marL="67634" marR="67634" marT="0" marB="0" anchor="b"/>
                </a:tc>
                <a:tc>
                  <a:txBody>
                    <a:bodyPr/>
                    <a:lstStyle/>
                    <a:p>
                      <a:r>
                        <a:rPr lang="pt-BR" sz="1800" b="1" dirty="0">
                          <a:latin typeface="+mj-lt"/>
                        </a:rPr>
                        <a:t>2.017 doses</a:t>
                      </a:r>
                    </a:p>
                  </a:txBody>
                  <a:tcPr marL="91444" marR="91444"/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</a:tbl>
          </a:graphicData>
        </a:graphic>
      </p:graphicFrame>
    </p:spTree>
  </p:cSld>
  <p:clrMapOvr>
    <a:masterClrMapping/>
  </p:clrMapOvr>
  <p:transition spd="slow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32400" y="6124575"/>
            <a:ext cx="2100263" cy="67468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9219" name="CaixaDeTexto 1"/>
          <p:cNvSpPr txBox="1">
            <a:spLocks noChangeArrowheads="1"/>
          </p:cNvSpPr>
          <p:nvPr/>
        </p:nvSpPr>
        <p:spPr bwMode="auto">
          <a:xfrm>
            <a:off x="2856434" y="222378"/>
            <a:ext cx="6121400" cy="461665"/>
          </a:xfrm>
          <a:prstGeom prst="rect">
            <a:avLst/>
          </a:prstGeom>
          <a:solidFill>
            <a:srgbClr val="FEF0B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R="0" algn="ctr" defTabSz="449580">
              <a:buClrTx/>
              <a:buSzTx/>
              <a:buFontTx/>
              <a:buNone/>
              <a:defRPr/>
            </a:pPr>
            <a:r>
              <a:rPr kumimoji="0" lang="pt-BR" altLang="pt-BR" sz="2400" b="1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REGISTRO DOS MOMENTOS</a:t>
            </a:r>
          </a:p>
        </p:txBody>
      </p:sp>
      <p:sp>
        <p:nvSpPr>
          <p:cNvPr id="13318" name="CaixaDeTexto 2"/>
          <p:cNvSpPr txBox="1"/>
          <p:nvPr/>
        </p:nvSpPr>
        <p:spPr>
          <a:xfrm>
            <a:off x="3000375" y="1700213"/>
            <a:ext cx="3600450" cy="6746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lang="pt-BR" altLang="pt-BR" dirty="0">
              <a:latin typeface="Arial" panose="020B0604020202020204" pitchFamily="34" charset="0"/>
            </a:endParaRPr>
          </a:p>
        </p:txBody>
      </p:sp>
      <p:pic>
        <p:nvPicPr>
          <p:cNvPr id="13319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84288" y="1222375"/>
            <a:ext cx="4524375" cy="2444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0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00825" y="1222375"/>
            <a:ext cx="4308475" cy="244475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1" name="Imagem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260475" y="3741738"/>
            <a:ext cx="4548188" cy="23733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3322" name="Imagem 8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600825" y="3741738"/>
            <a:ext cx="4308475" cy="23733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03788" y="5827713"/>
            <a:ext cx="2100262" cy="674687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5363" name="CaixaDeTexto 1"/>
          <p:cNvSpPr txBox="1"/>
          <p:nvPr/>
        </p:nvSpPr>
        <p:spPr>
          <a:xfrm>
            <a:off x="1847850" y="692150"/>
            <a:ext cx="6121400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pt-BR" altLang="pt-BR" dirty="0">
                <a:latin typeface="Arial" panose="020B0604020202020204" pitchFamily="34" charset="0"/>
              </a:rPr>
              <a:t> </a:t>
            </a:r>
          </a:p>
        </p:txBody>
      </p:sp>
      <p:sp>
        <p:nvSpPr>
          <p:cNvPr id="15364" name="CaixaDeTexto 2"/>
          <p:cNvSpPr txBox="1"/>
          <p:nvPr/>
        </p:nvSpPr>
        <p:spPr>
          <a:xfrm>
            <a:off x="3000375" y="1700213"/>
            <a:ext cx="3600450" cy="674687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endParaRPr lang="pt-BR" altLang="pt-BR" dirty="0">
              <a:latin typeface="Arial" panose="020B0604020202020204" pitchFamily="34" charset="0"/>
            </a:endParaRPr>
          </a:p>
        </p:txBody>
      </p:sp>
      <p:sp>
        <p:nvSpPr>
          <p:cNvPr id="11" name="CaixaDeTexto 10"/>
          <p:cNvSpPr txBox="1"/>
          <p:nvPr/>
        </p:nvSpPr>
        <p:spPr>
          <a:xfrm>
            <a:off x="2784426" y="415429"/>
            <a:ext cx="6984776" cy="461665"/>
          </a:xfrm>
          <a:prstGeom prst="rect">
            <a:avLst/>
          </a:prstGeom>
          <a:solidFill>
            <a:srgbClr val="FEF0BC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>
            <a:spAutoFit/>
          </a:bodyPr>
          <a:lstStyle/>
          <a:p>
            <a:pPr marR="0" algn="ctr" defTabSz="449580">
              <a:buClrTx/>
              <a:buSzTx/>
              <a:buFontTx/>
              <a:buNone/>
              <a:defRPr/>
            </a:pPr>
            <a:r>
              <a:rPr kumimoji="0" lang="pt-BR" sz="2400" b="1" kern="1200" cap="none" spc="0" normalizeH="0" baseline="0" noProof="0" dirty="0">
                <a:solidFill>
                  <a:schemeClr val="tx1"/>
                </a:solidFill>
                <a:latin typeface="Arial" panose="020B0604020202020204" pitchFamily="34" charset="0"/>
                <a:ea typeface="Microsoft YaHei" panose="020B0503020204020204" pitchFamily="34" charset="-122"/>
                <a:cs typeface="+mn-cs"/>
              </a:rPr>
              <a:t>REGISTRO DOS MOMENTOS</a:t>
            </a:r>
          </a:p>
        </p:txBody>
      </p:sp>
      <p:sp>
        <p:nvSpPr>
          <p:cNvPr id="15368" name="CaixaDeTexto 14"/>
          <p:cNvSpPr txBox="1"/>
          <p:nvPr/>
        </p:nvSpPr>
        <p:spPr>
          <a:xfrm>
            <a:off x="1055688" y="6340475"/>
            <a:ext cx="3287712" cy="3698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/>
          <a:p>
            <a:r>
              <a:rPr lang="pt-BR" altLang="pt-BR" b="1" dirty="0">
                <a:solidFill>
                  <a:schemeClr val="tx1"/>
                </a:solidFill>
                <a:latin typeface="Arial" panose="020B0604020202020204" pitchFamily="34" charset="0"/>
              </a:rPr>
              <a:t>Gerência de Imunização</a:t>
            </a:r>
          </a:p>
        </p:txBody>
      </p:sp>
      <p:pic>
        <p:nvPicPr>
          <p:cNvPr id="15369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00150" y="1268413"/>
            <a:ext cx="4184650" cy="4608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0" name="Imagem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05438" y="1268413"/>
            <a:ext cx="1995487" cy="4608512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5371" name="Imagem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66000" y="1268413"/>
            <a:ext cx="3600450" cy="4608512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1"/>
          <p:cNvSpPr/>
          <p:nvPr/>
        </p:nvSpPr>
        <p:spPr>
          <a:xfrm>
            <a:off x="2973388" y="1260475"/>
            <a:ext cx="6207125" cy="3122613"/>
          </a:xfrm>
          <a:prstGeom prst="rect">
            <a:avLst/>
          </a:prstGeom>
          <a:noFill/>
          <a:ln w="9525">
            <a:noFill/>
          </a:ln>
        </p:spPr>
        <p:txBody>
          <a:bodyPr lIns="90000" tIns="45000" rIns="90000" bIns="45000">
            <a:spAutoFit/>
          </a:bodyPr>
          <a:lstStyle>
            <a:lvl1pPr marL="342900" indent="-342900" algn="l" defTabSz="449580" rtl="0" eaLnBrk="0" fontAlgn="base" hangingPunct="0">
              <a:lnSpc>
                <a:spcPct val="93000"/>
              </a:lnSpc>
              <a:spcBef>
                <a:spcPts val="1500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32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49580" rtl="0" eaLnBrk="0" fontAlgn="base" hangingPunct="0">
              <a:lnSpc>
                <a:spcPct val="93000"/>
              </a:lnSpc>
              <a:spcBef>
                <a:spcPts val="121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8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49580" rtl="0" eaLnBrk="0" fontAlgn="base" hangingPunct="0">
              <a:lnSpc>
                <a:spcPct val="93000"/>
              </a:lnSpc>
              <a:spcBef>
                <a:spcPts val="92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4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49580" rtl="0" eaLnBrk="0" fontAlgn="base" hangingPunct="0">
              <a:lnSpc>
                <a:spcPct val="93000"/>
              </a:lnSpc>
              <a:spcBef>
                <a:spcPts val="650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49580" rtl="0" eaLnBrk="0" fontAlgn="base" hangingPunct="0">
              <a:lnSpc>
                <a:spcPct val="93000"/>
              </a:lnSpc>
              <a:spcBef>
                <a:spcPts val="365"/>
              </a:spcBef>
              <a:spcAft>
                <a:spcPts val="75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defRPr sz="2000" kern="120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defTabSz="449580" eaLnBrk="1">
              <a:lnSpc>
                <a:spcPct val="100000"/>
              </a:lnSpc>
              <a:spcBef>
                <a:spcPts val="75"/>
              </a:spcBef>
              <a:buClrTx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r>
              <a:rPr lang="pt-BR" altLang="pt-BR" sz="5400" b="1" dirty="0">
                <a:solidFill>
                  <a:srgbClr val="FFD966"/>
                </a:solidFill>
                <a:cs typeface="Arial" panose="020B0604020202020204" pitchFamily="34" charset="0"/>
              </a:rPr>
              <a:t>OBRIGADA!</a:t>
            </a:r>
          </a:p>
          <a:p>
            <a:pPr marL="0" lvl="0" indent="0" algn="ctr" defTabSz="449580" eaLnBrk="1">
              <a:lnSpc>
                <a:spcPct val="100000"/>
              </a:lnSpc>
              <a:spcBef>
                <a:spcPts val="75"/>
              </a:spcBef>
              <a:buClrTx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endParaRPr lang="pt-BR" altLang="pt-BR" sz="5400" b="1" dirty="0">
              <a:solidFill>
                <a:srgbClr val="FFD966"/>
              </a:solidFill>
              <a:cs typeface="Arial" panose="020B0604020202020204" pitchFamily="34" charset="0"/>
            </a:endParaRPr>
          </a:p>
          <a:p>
            <a:pPr marL="0" lvl="0" indent="0" algn="ctr" defTabSz="449580" eaLnBrk="1">
              <a:lnSpc>
                <a:spcPct val="100000"/>
              </a:lnSpc>
              <a:spcBef>
                <a:spcPts val="75"/>
              </a:spcBef>
              <a:buClrTx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r>
              <a:rPr lang="pt-BR" altLang="pt-BR" sz="2800" b="1" dirty="0">
                <a:solidFill>
                  <a:srgbClr val="FFD966"/>
                </a:solidFill>
                <a:cs typeface="Arial" panose="020B0604020202020204" pitchFamily="34" charset="0"/>
              </a:rPr>
              <a:t>GERÊNCIA DE IMUNIZAÇÃO</a:t>
            </a:r>
          </a:p>
          <a:p>
            <a:pPr marL="0" lvl="0" indent="0" algn="ctr" defTabSz="449580" eaLnBrk="1">
              <a:lnSpc>
                <a:spcPct val="100000"/>
              </a:lnSpc>
              <a:spcBef>
                <a:spcPts val="75"/>
              </a:spcBef>
              <a:buClrTx/>
              <a:buFontTx/>
              <a:buNone/>
              <a:tabLst>
                <a:tab pos="0" algn="l"/>
                <a:tab pos="447675" algn="l"/>
                <a:tab pos="897255" algn="l"/>
                <a:tab pos="1346200" algn="l"/>
                <a:tab pos="1795780" algn="l"/>
                <a:tab pos="2244725" algn="l"/>
                <a:tab pos="2694305" algn="l"/>
                <a:tab pos="3143250" algn="l"/>
                <a:tab pos="3592830" algn="l"/>
                <a:tab pos="4041775" algn="l"/>
                <a:tab pos="4491355" algn="l"/>
                <a:tab pos="4940300" algn="l"/>
                <a:tab pos="5389880" algn="l"/>
                <a:tab pos="5838825" algn="l"/>
                <a:tab pos="6288405" algn="l"/>
                <a:tab pos="6737350" algn="l"/>
                <a:tab pos="7186930" algn="l"/>
                <a:tab pos="7635875" algn="l"/>
                <a:tab pos="8085455" algn="l"/>
                <a:tab pos="8534400" algn="l"/>
                <a:tab pos="8983980" algn="l"/>
                <a:tab pos="9432925" algn="l"/>
                <a:tab pos="9882505" algn="l"/>
                <a:tab pos="10331450" algn="l"/>
                <a:tab pos="10781030" algn="l"/>
                <a:tab pos="10782300" algn="l"/>
              </a:tabLst>
            </a:pPr>
            <a:r>
              <a:rPr lang="pt-BR" altLang="pt-BR" sz="2800" b="1" dirty="0">
                <a:solidFill>
                  <a:srgbClr val="FFD966"/>
                </a:solidFill>
                <a:cs typeface="Arial" panose="020B0604020202020204" pitchFamily="34" charset="0"/>
              </a:rPr>
              <a:t>SUVISA/SES-GO</a:t>
            </a:r>
            <a:br>
              <a:rPr lang="pt-BR" altLang="pt-BR" sz="2800" b="1" dirty="0">
                <a:solidFill>
                  <a:srgbClr val="FFD966"/>
                </a:solidFill>
                <a:cs typeface="Arial" panose="020B0604020202020204" pitchFamily="34" charset="0"/>
              </a:rPr>
            </a:br>
            <a:r>
              <a:rPr lang="pt-BR" altLang="pt-BR" sz="2800" b="1" dirty="0">
                <a:solidFill>
                  <a:srgbClr val="FFD966"/>
                </a:solidFill>
                <a:cs typeface="Arial" panose="020B0604020202020204" pitchFamily="34" charset="0"/>
              </a:rPr>
              <a:t>32017</a:t>
            </a:r>
            <a:endParaRPr lang="pt-BR" altLang="pt-BR" sz="2800" b="1" dirty="0">
              <a:solidFill>
                <a:srgbClr val="FFD966"/>
              </a:solidFill>
              <a:ea typeface="Arial" panose="020B0604020202020204" pitchFamily="34" charset="0"/>
            </a:endParaRPr>
          </a:p>
        </p:txBody>
      </p:sp>
      <p:pic>
        <p:nvPicPr>
          <p:cNvPr id="17411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40313" y="5765800"/>
            <a:ext cx="2967037" cy="893763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ransition spd="slow"/>
</p:sld>
</file>

<file path=ppt/theme/theme1.xml><?xml version="1.0" encoding="utf-8"?>
<a:theme xmlns:a="http://schemas.openxmlformats.org/drawingml/2006/main" name="Tema do Office">
  <a:themeElements>
    <a:clrScheme name="Tema do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ma do Office">
      <a:majorFont>
        <a:latin typeface="Arial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0" fontAlgn="base" latinLnBrk="0" hangingPunct="0">
          <a:lnSpc>
            <a:spcPct val="100000"/>
          </a:lnSpc>
          <a:spcBef>
            <a:spcPts val="25"/>
          </a:spcBef>
          <a:spcAft>
            <a:spcPts val="2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00B8FF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449580" rtl="0" eaLnBrk="0" fontAlgn="base" latinLnBrk="0" hangingPunct="0">
          <a:lnSpc>
            <a:spcPct val="100000"/>
          </a:lnSpc>
          <a:spcBef>
            <a:spcPts val="25"/>
          </a:spcBef>
          <a:spcAft>
            <a:spcPts val="25"/>
          </a:spcAft>
          <a:buClr>
            <a:srgbClr val="000000"/>
          </a:buClr>
          <a:buSzPct val="100000"/>
          <a:buFont typeface="Times New Roman" panose="02020603050405020304" pitchFamily="18" charset="0"/>
          <a:buNone/>
          <a:defRPr kumimoji="0" lang="en-GB" altLang="pt-BR" sz="1800" b="0" i="0" u="none" strike="noStrike" cap="none" normalizeH="0" baseline="0" smtClean="0">
            <a:ln>
              <a:noFill/>
            </a:ln>
            <a:solidFill>
              <a:schemeClr val="bg1"/>
            </a:solidFill>
            <a:effectLst/>
            <a:latin typeface="Arial" panose="020B0604020202020204" pitchFamily="34" charset="0"/>
            <a:ea typeface="Microsoft YaHei" panose="020B0503020204020204" pitchFamily="34" charset="-122"/>
          </a:defRPr>
        </a:defPPr>
      </a:lstStyle>
    </a:lnDef>
  </a:objectDefaults>
  <a:extraClrSchemeLst>
    <a:extraClrScheme>
      <a:clrScheme name="Tema do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ma do Office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ma do Offic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425</Words>
  <Application>Microsoft Office PowerPoint</Application>
  <PresentationFormat>Personalizar</PresentationFormat>
  <Paragraphs>141</Paragraphs>
  <Slides>8</Slides>
  <Notes>8</Notes>
  <HiddenSlides>0</HiddenSlides>
  <MMClips>0</MMClips>
  <ScaleCrop>false</ScaleCrop>
  <HeadingPairs>
    <vt:vector size="6" baseType="variant">
      <vt:variant>
        <vt:lpstr>Fontes usadas</vt:lpstr>
      </vt:variant>
      <vt:variant>
        <vt:i4>2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Joice Kellen Nogueira Dorneles</dc:creator>
  <cp:lastModifiedBy>Allessandra do Socorro Santana</cp:lastModifiedBy>
  <cp:revision>184</cp:revision>
  <cp:lastPrinted>2023-09-18T21:29:00Z</cp:lastPrinted>
  <dcterms:created xsi:type="dcterms:W3CDTF">2023-05-03T12:24:00Z</dcterms:created>
  <dcterms:modified xsi:type="dcterms:W3CDTF">2024-02-23T13:54:43Z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ICV">
    <vt:lpwstr>D2C651F90A3A4D669558BF9991483A34_12</vt:lpwstr>
  </property>
  <property fmtid="{D5CDD505-2E9C-101B-9397-08002B2CF9AE}" pid="4" name="KSOProductBuildVer">
    <vt:lpwstr>1046-12.2.0.13306</vt:lpwstr>
  </property>
</Properties>
</file>