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651" r:id="rId2"/>
    <p:sldMasterId id="2147483652" r:id="rId3"/>
    <p:sldMasterId id="2147483653" r:id="rId4"/>
  </p:sldMasterIdLst>
  <p:notesMasterIdLst>
    <p:notesMasterId r:id="rId16"/>
  </p:notesMasterIdLst>
  <p:sldIdLst>
    <p:sldId id="256" r:id="rId5"/>
    <p:sldId id="257" r:id="rId6"/>
    <p:sldId id="262" r:id="rId7"/>
    <p:sldId id="259" r:id="rId8"/>
    <p:sldId id="263" r:id="rId9"/>
    <p:sldId id="260" r:id="rId10"/>
    <p:sldId id="264" r:id="rId11"/>
    <p:sldId id="261" r:id="rId12"/>
    <p:sldId id="265" r:id="rId13"/>
    <p:sldId id="266" r:id="rId14"/>
    <p:sldId id="267" r:id="rId15"/>
  </p:sldIdLst>
  <p:sldSz cx="12193588" cy="6858000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F157BE4-CD2F-4D11-9100-C65AC09E581A}">
  <a:tblStyle styleId="{1F157BE4-CD2F-4D11-9100-C65AC09E58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68" autoAdjust="0"/>
  </p:normalViewPr>
  <p:slideViewPr>
    <p:cSldViewPr snapToGrid="0">
      <p:cViewPr varScale="1">
        <p:scale>
          <a:sx n="63" d="100"/>
          <a:sy n="63" d="100"/>
        </p:scale>
        <p:origin x="9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unho\spais-grcr$\2024\03%20-%20COORDENA&#199;&#195;O%20GERAL%20DE%20ATEN&#199;&#195;O%20HOSPITALAR\DENGUE\atendimentos%20de%20fevereiro%2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Planilha1!$A$2</c:f>
              <c:strCache>
                <c:ptCount val="1"/>
                <c:pt idx="0">
                  <c:v>ATENDIMENTOS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Planilha1!$B$2:$AF$2</c:f>
              <c:numCache>
                <c:formatCode>General</c:formatCode>
                <c:ptCount val="31"/>
                <c:pt idx="0">
                  <c:v>63</c:v>
                </c:pt>
                <c:pt idx="1">
                  <c:v>77</c:v>
                </c:pt>
                <c:pt idx="2">
                  <c:v>76</c:v>
                </c:pt>
                <c:pt idx="3">
                  <c:v>63</c:v>
                </c:pt>
                <c:pt idx="4">
                  <c:v>59</c:v>
                </c:pt>
                <c:pt idx="5">
                  <c:v>74</c:v>
                </c:pt>
                <c:pt idx="6">
                  <c:v>62</c:v>
                </c:pt>
                <c:pt idx="7">
                  <c:v>99</c:v>
                </c:pt>
                <c:pt idx="8">
                  <c:v>95</c:v>
                </c:pt>
                <c:pt idx="9">
                  <c:v>89</c:v>
                </c:pt>
                <c:pt idx="10">
                  <c:v>83</c:v>
                </c:pt>
                <c:pt idx="11">
                  <c:v>84</c:v>
                </c:pt>
                <c:pt idx="12">
                  <c:v>81</c:v>
                </c:pt>
                <c:pt idx="13">
                  <c:v>77</c:v>
                </c:pt>
                <c:pt idx="14">
                  <c:v>131</c:v>
                </c:pt>
                <c:pt idx="15">
                  <c:v>118</c:v>
                </c:pt>
                <c:pt idx="16">
                  <c:v>130</c:v>
                </c:pt>
                <c:pt idx="17">
                  <c:v>108</c:v>
                </c:pt>
                <c:pt idx="18">
                  <c:v>86</c:v>
                </c:pt>
                <c:pt idx="19">
                  <c:v>92</c:v>
                </c:pt>
                <c:pt idx="20">
                  <c:v>131</c:v>
                </c:pt>
                <c:pt idx="21">
                  <c:v>159</c:v>
                </c:pt>
                <c:pt idx="22">
                  <c:v>144</c:v>
                </c:pt>
                <c:pt idx="23">
                  <c:v>136</c:v>
                </c:pt>
                <c:pt idx="24">
                  <c:v>122</c:v>
                </c:pt>
                <c:pt idx="25">
                  <c:v>154</c:v>
                </c:pt>
                <c:pt idx="26">
                  <c:v>170</c:v>
                </c:pt>
                <c:pt idx="27">
                  <c:v>135</c:v>
                </c:pt>
                <c:pt idx="28">
                  <c:v>172</c:v>
                </c:pt>
                <c:pt idx="29">
                  <c:v>254</c:v>
                </c:pt>
                <c:pt idx="30">
                  <c:v>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75-46BD-BB58-AEE81BD4CC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8786320"/>
        <c:axId val="1638786736"/>
      </c:barChart>
      <c:catAx>
        <c:axId val="163878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8786736"/>
        <c:crosses val="autoZero"/>
        <c:auto val="1"/>
        <c:lblAlgn val="ctr"/>
        <c:lblOffset val="100"/>
        <c:noMultiLvlLbl val="0"/>
      </c:catAx>
      <c:valAx>
        <c:axId val="163878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8786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ATENDIMENTOS em fevereiro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Planilha1!$A$2</c:f>
              <c:strCache>
                <c:ptCount val="1"/>
                <c:pt idx="0">
                  <c:v>ATENDIMENTOS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Planilha1!$B$1:$AD$1</c:f>
              <c:numCache>
                <c:formatCode>General</c:formatCode>
                <c:ptCount val="2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</c:numCache>
            </c:numRef>
          </c:cat>
          <c:val>
            <c:numRef>
              <c:f>Planilha1!$B$2:$AD$2</c:f>
              <c:numCache>
                <c:formatCode>General</c:formatCode>
                <c:ptCount val="29"/>
                <c:pt idx="0">
                  <c:v>213</c:v>
                </c:pt>
                <c:pt idx="1">
                  <c:v>198</c:v>
                </c:pt>
                <c:pt idx="2">
                  <c:v>188</c:v>
                </c:pt>
                <c:pt idx="3">
                  <c:v>208</c:v>
                </c:pt>
                <c:pt idx="4">
                  <c:v>263</c:v>
                </c:pt>
                <c:pt idx="5">
                  <c:v>309</c:v>
                </c:pt>
                <c:pt idx="6">
                  <c:v>277</c:v>
                </c:pt>
                <c:pt idx="7">
                  <c:v>256</c:v>
                </c:pt>
                <c:pt idx="8">
                  <c:v>294</c:v>
                </c:pt>
                <c:pt idx="9">
                  <c:v>222</c:v>
                </c:pt>
                <c:pt idx="10">
                  <c:v>191</c:v>
                </c:pt>
                <c:pt idx="11">
                  <c:v>260</c:v>
                </c:pt>
                <c:pt idx="12">
                  <c:v>219</c:v>
                </c:pt>
                <c:pt idx="13">
                  <c:v>339</c:v>
                </c:pt>
                <c:pt idx="14">
                  <c:v>263</c:v>
                </c:pt>
                <c:pt idx="15">
                  <c:v>219</c:v>
                </c:pt>
                <c:pt idx="16">
                  <c:v>261</c:v>
                </c:pt>
                <c:pt idx="17">
                  <c:v>239</c:v>
                </c:pt>
                <c:pt idx="18">
                  <c:v>314</c:v>
                </c:pt>
                <c:pt idx="19">
                  <c:v>253</c:v>
                </c:pt>
                <c:pt idx="20">
                  <c:v>329</c:v>
                </c:pt>
                <c:pt idx="21">
                  <c:v>249</c:v>
                </c:pt>
                <c:pt idx="22">
                  <c:v>246</c:v>
                </c:pt>
                <c:pt idx="23">
                  <c:v>223</c:v>
                </c:pt>
                <c:pt idx="24">
                  <c:v>229</c:v>
                </c:pt>
                <c:pt idx="25">
                  <c:v>293</c:v>
                </c:pt>
                <c:pt idx="26">
                  <c:v>270</c:v>
                </c:pt>
                <c:pt idx="27">
                  <c:v>300</c:v>
                </c:pt>
                <c:pt idx="28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A-4F62-86D6-5760C9DF27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589285248"/>
        <c:axId val="1589294816"/>
      </c:barChart>
      <c:catAx>
        <c:axId val="1589285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9294816"/>
        <c:crosses val="autoZero"/>
        <c:auto val="1"/>
        <c:lblAlgn val="ctr"/>
        <c:lblOffset val="100"/>
        <c:noMultiLvlLbl val="0"/>
      </c:catAx>
      <c:valAx>
        <c:axId val="15892948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8928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sldNum" idx="12"/>
          </p:nvPr>
        </p:nvSpPr>
        <p:spPr>
          <a:xfrm>
            <a:off x="4017962" y="9721850"/>
            <a:ext cx="30672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/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099200" cy="10234500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7099200" cy="10234500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/>
          <p:nvPr/>
        </p:nvSpPr>
        <p:spPr>
          <a:xfrm>
            <a:off x="0" y="0"/>
            <a:ext cx="7099200" cy="10234500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n"/>
          <p:cNvSpPr/>
          <p:nvPr/>
        </p:nvSpPr>
        <p:spPr>
          <a:xfrm>
            <a:off x="0" y="0"/>
            <a:ext cx="7099200" cy="10234500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n"/>
          <p:cNvSpPr/>
          <p:nvPr/>
        </p:nvSpPr>
        <p:spPr>
          <a:xfrm>
            <a:off x="0" y="0"/>
            <a:ext cx="7099200" cy="10234500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0" y="0"/>
            <a:ext cx="7099200" cy="10234500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0" y="0"/>
            <a:ext cx="7099200" cy="10234500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n"/>
          <p:cNvSpPr/>
          <p:nvPr/>
        </p:nvSpPr>
        <p:spPr>
          <a:xfrm>
            <a:off x="0" y="0"/>
            <a:ext cx="7099200" cy="10234500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n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77875"/>
            <a:ext cx="6805500" cy="3822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" name="Google Shape;13;n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65800" cy="45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4" name="Google Shape;14;n"/>
          <p:cNvSpPr/>
          <p:nvPr/>
        </p:nvSpPr>
        <p:spPr>
          <a:xfrm>
            <a:off x="0" y="0"/>
            <a:ext cx="30798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n"/>
          <p:cNvSpPr/>
          <p:nvPr/>
        </p:nvSpPr>
        <p:spPr>
          <a:xfrm>
            <a:off x="4017962" y="0"/>
            <a:ext cx="30798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n"/>
          <p:cNvSpPr/>
          <p:nvPr/>
        </p:nvSpPr>
        <p:spPr>
          <a:xfrm>
            <a:off x="0" y="9721850"/>
            <a:ext cx="30798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n"/>
          <p:cNvSpPr txBox="1">
            <a:spLocks noGrp="1"/>
          </p:cNvSpPr>
          <p:nvPr>
            <p:ph type="sldNum" idx="3"/>
          </p:nvPr>
        </p:nvSpPr>
        <p:spPr>
          <a:xfrm>
            <a:off x="4017962" y="9721850"/>
            <a:ext cx="30672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/>
        </p:nvSpPr>
        <p:spPr>
          <a:xfrm>
            <a:off x="4017962" y="9721850"/>
            <a:ext cx="30687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46" name="Google Shape;46;p1:notes"/>
          <p:cNvSpPr txBox="1"/>
          <p:nvPr/>
        </p:nvSpPr>
        <p:spPr>
          <a:xfrm>
            <a:off x="4017962" y="9721850"/>
            <a:ext cx="30702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47" name="Google Shape;47;p1:notes"/>
          <p:cNvSpPr txBox="1"/>
          <p:nvPr/>
        </p:nvSpPr>
        <p:spPr>
          <a:xfrm>
            <a:off x="4017962" y="9721850"/>
            <a:ext cx="3071700" cy="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48" name="Google Shape;48;p1:notes"/>
          <p:cNvSpPr txBox="1"/>
          <p:nvPr/>
        </p:nvSpPr>
        <p:spPr>
          <a:xfrm>
            <a:off x="4017962" y="9721850"/>
            <a:ext cx="3078300" cy="5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49" name="Google Shape;49;p1:notes"/>
          <p:cNvSpPr txBox="1"/>
          <p:nvPr/>
        </p:nvSpPr>
        <p:spPr>
          <a:xfrm>
            <a:off x="4017962" y="9721850"/>
            <a:ext cx="30798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77875"/>
            <a:ext cx="682307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/>
        </p:nvSpPr>
        <p:spPr>
          <a:xfrm>
            <a:off x="4017962" y="9721850"/>
            <a:ext cx="30687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/>
          </a:p>
        </p:txBody>
      </p:sp>
      <p:sp>
        <p:nvSpPr>
          <p:cNvPr id="119" name="Google Shape;119;p6:notes"/>
          <p:cNvSpPr txBox="1"/>
          <p:nvPr/>
        </p:nvSpPr>
        <p:spPr>
          <a:xfrm>
            <a:off x="4017962" y="9721850"/>
            <a:ext cx="30702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/>
          </a:p>
        </p:txBody>
      </p:sp>
      <p:sp>
        <p:nvSpPr>
          <p:cNvPr id="120" name="Google Shape;120;p6:notes"/>
          <p:cNvSpPr txBox="1"/>
          <p:nvPr/>
        </p:nvSpPr>
        <p:spPr>
          <a:xfrm>
            <a:off x="4017962" y="9721850"/>
            <a:ext cx="3071700" cy="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/>
          </a:p>
        </p:txBody>
      </p:sp>
      <p:sp>
        <p:nvSpPr>
          <p:cNvPr id="121" name="Google Shape;121;p6:notes"/>
          <p:cNvSpPr txBox="1"/>
          <p:nvPr/>
        </p:nvSpPr>
        <p:spPr>
          <a:xfrm>
            <a:off x="4017962" y="9721850"/>
            <a:ext cx="3078300" cy="5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/>
          </a:p>
        </p:txBody>
      </p:sp>
      <p:sp>
        <p:nvSpPr>
          <p:cNvPr id="122" name="Google Shape;122;p6:notes"/>
          <p:cNvSpPr txBox="1"/>
          <p:nvPr/>
        </p:nvSpPr>
        <p:spPr>
          <a:xfrm>
            <a:off x="4017962" y="9721850"/>
            <a:ext cx="30798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77875"/>
            <a:ext cx="682307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4857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/>
        </p:nvSpPr>
        <p:spPr>
          <a:xfrm>
            <a:off x="4017962" y="9721850"/>
            <a:ext cx="30687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/>
          </a:p>
        </p:txBody>
      </p:sp>
      <p:sp>
        <p:nvSpPr>
          <p:cNvPr id="119" name="Google Shape;119;p6:notes"/>
          <p:cNvSpPr txBox="1"/>
          <p:nvPr/>
        </p:nvSpPr>
        <p:spPr>
          <a:xfrm>
            <a:off x="4017962" y="9721850"/>
            <a:ext cx="30702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/>
          </a:p>
        </p:txBody>
      </p:sp>
      <p:sp>
        <p:nvSpPr>
          <p:cNvPr id="120" name="Google Shape;120;p6:notes"/>
          <p:cNvSpPr txBox="1"/>
          <p:nvPr/>
        </p:nvSpPr>
        <p:spPr>
          <a:xfrm>
            <a:off x="4017962" y="9721850"/>
            <a:ext cx="3071700" cy="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/>
          </a:p>
        </p:txBody>
      </p:sp>
      <p:sp>
        <p:nvSpPr>
          <p:cNvPr id="121" name="Google Shape;121;p6:notes"/>
          <p:cNvSpPr txBox="1"/>
          <p:nvPr/>
        </p:nvSpPr>
        <p:spPr>
          <a:xfrm>
            <a:off x="4017962" y="9721850"/>
            <a:ext cx="3078300" cy="5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/>
          </a:p>
        </p:txBody>
      </p:sp>
      <p:sp>
        <p:nvSpPr>
          <p:cNvPr id="122" name="Google Shape;122;p6:notes"/>
          <p:cNvSpPr txBox="1"/>
          <p:nvPr/>
        </p:nvSpPr>
        <p:spPr>
          <a:xfrm>
            <a:off x="4017962" y="9721850"/>
            <a:ext cx="30798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77875"/>
            <a:ext cx="682307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776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/>
          <p:nvPr/>
        </p:nvSpPr>
        <p:spPr>
          <a:xfrm>
            <a:off x="4017962" y="9721850"/>
            <a:ext cx="30687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  <p:sp>
        <p:nvSpPr>
          <p:cNvPr id="61" name="Google Shape;61;p2:notes"/>
          <p:cNvSpPr txBox="1"/>
          <p:nvPr/>
        </p:nvSpPr>
        <p:spPr>
          <a:xfrm>
            <a:off x="4017962" y="9721850"/>
            <a:ext cx="30687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  <p:sp>
        <p:nvSpPr>
          <p:cNvPr id="62" name="Google Shape;62;p2:notes"/>
          <p:cNvSpPr txBox="1"/>
          <p:nvPr/>
        </p:nvSpPr>
        <p:spPr>
          <a:xfrm>
            <a:off x="4017962" y="9721850"/>
            <a:ext cx="30702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  <p:sp>
        <p:nvSpPr>
          <p:cNvPr id="63" name="Google Shape;63;p2:notes"/>
          <p:cNvSpPr txBox="1"/>
          <p:nvPr/>
        </p:nvSpPr>
        <p:spPr>
          <a:xfrm>
            <a:off x="4017962" y="9721850"/>
            <a:ext cx="3071700" cy="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  <p:sp>
        <p:nvSpPr>
          <p:cNvPr id="64" name="Google Shape;64;p2:notes"/>
          <p:cNvSpPr txBox="1"/>
          <p:nvPr/>
        </p:nvSpPr>
        <p:spPr>
          <a:xfrm>
            <a:off x="4017962" y="9721850"/>
            <a:ext cx="3078300" cy="5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  <p:sp>
        <p:nvSpPr>
          <p:cNvPr id="65" name="Google Shape;65;p2:notes"/>
          <p:cNvSpPr txBox="1"/>
          <p:nvPr/>
        </p:nvSpPr>
        <p:spPr>
          <a:xfrm>
            <a:off x="4017962" y="9721850"/>
            <a:ext cx="30798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77875"/>
            <a:ext cx="682307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/>
          <p:nvPr/>
        </p:nvSpPr>
        <p:spPr>
          <a:xfrm>
            <a:off x="4017962" y="9721850"/>
            <a:ext cx="30687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/>
          </a:p>
        </p:txBody>
      </p:sp>
      <p:sp>
        <p:nvSpPr>
          <p:cNvPr id="61" name="Google Shape;61;p2:notes"/>
          <p:cNvSpPr txBox="1"/>
          <p:nvPr/>
        </p:nvSpPr>
        <p:spPr>
          <a:xfrm>
            <a:off x="4017962" y="9721850"/>
            <a:ext cx="30687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/>
          </a:p>
        </p:txBody>
      </p:sp>
      <p:sp>
        <p:nvSpPr>
          <p:cNvPr id="62" name="Google Shape;62;p2:notes"/>
          <p:cNvSpPr txBox="1"/>
          <p:nvPr/>
        </p:nvSpPr>
        <p:spPr>
          <a:xfrm>
            <a:off x="4017962" y="9721850"/>
            <a:ext cx="30702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/>
          </a:p>
        </p:txBody>
      </p:sp>
      <p:sp>
        <p:nvSpPr>
          <p:cNvPr id="63" name="Google Shape;63;p2:notes"/>
          <p:cNvSpPr txBox="1"/>
          <p:nvPr/>
        </p:nvSpPr>
        <p:spPr>
          <a:xfrm>
            <a:off x="4017962" y="9721850"/>
            <a:ext cx="3071700" cy="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/>
          </a:p>
        </p:txBody>
      </p:sp>
      <p:sp>
        <p:nvSpPr>
          <p:cNvPr id="64" name="Google Shape;64;p2:notes"/>
          <p:cNvSpPr txBox="1"/>
          <p:nvPr/>
        </p:nvSpPr>
        <p:spPr>
          <a:xfrm>
            <a:off x="4017962" y="9721850"/>
            <a:ext cx="3078300" cy="5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/>
          </a:p>
        </p:txBody>
      </p:sp>
      <p:sp>
        <p:nvSpPr>
          <p:cNvPr id="65" name="Google Shape;65;p2:notes"/>
          <p:cNvSpPr txBox="1"/>
          <p:nvPr/>
        </p:nvSpPr>
        <p:spPr>
          <a:xfrm>
            <a:off x="4017962" y="9721850"/>
            <a:ext cx="30798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/>
          </a:p>
        </p:txBody>
      </p:sp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77875"/>
            <a:ext cx="682307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5850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 txBox="1"/>
          <p:nvPr/>
        </p:nvSpPr>
        <p:spPr>
          <a:xfrm>
            <a:off x="4017962" y="9721850"/>
            <a:ext cx="30687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/>
          </a:p>
        </p:txBody>
      </p:sp>
      <p:sp>
        <p:nvSpPr>
          <p:cNvPr id="89" name="Google Shape;89;p4:notes"/>
          <p:cNvSpPr txBox="1"/>
          <p:nvPr/>
        </p:nvSpPr>
        <p:spPr>
          <a:xfrm>
            <a:off x="4017962" y="9721850"/>
            <a:ext cx="3071700" cy="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/>
          </a:p>
        </p:txBody>
      </p:sp>
      <p:sp>
        <p:nvSpPr>
          <p:cNvPr id="90" name="Google Shape;90;p4:notes"/>
          <p:cNvSpPr txBox="1"/>
          <p:nvPr/>
        </p:nvSpPr>
        <p:spPr>
          <a:xfrm>
            <a:off x="4017962" y="9721850"/>
            <a:ext cx="3078300" cy="5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/>
          </a:p>
        </p:txBody>
      </p:sp>
      <p:sp>
        <p:nvSpPr>
          <p:cNvPr id="91" name="Google Shape;91;p4:notes"/>
          <p:cNvSpPr txBox="1"/>
          <p:nvPr/>
        </p:nvSpPr>
        <p:spPr>
          <a:xfrm>
            <a:off x="4017962" y="9721850"/>
            <a:ext cx="30798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/>
          </a:p>
        </p:txBody>
      </p:sp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77875"/>
            <a:ext cx="682307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 txBox="1"/>
          <p:nvPr/>
        </p:nvSpPr>
        <p:spPr>
          <a:xfrm>
            <a:off x="4017962" y="9721850"/>
            <a:ext cx="30687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/>
          </a:p>
        </p:txBody>
      </p:sp>
      <p:sp>
        <p:nvSpPr>
          <p:cNvPr id="89" name="Google Shape;89;p4:notes"/>
          <p:cNvSpPr txBox="1"/>
          <p:nvPr/>
        </p:nvSpPr>
        <p:spPr>
          <a:xfrm>
            <a:off x="4017962" y="9721850"/>
            <a:ext cx="3071700" cy="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/>
          </a:p>
        </p:txBody>
      </p:sp>
      <p:sp>
        <p:nvSpPr>
          <p:cNvPr id="90" name="Google Shape;90;p4:notes"/>
          <p:cNvSpPr txBox="1"/>
          <p:nvPr/>
        </p:nvSpPr>
        <p:spPr>
          <a:xfrm>
            <a:off x="4017962" y="9721850"/>
            <a:ext cx="3078300" cy="5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/>
          </a:p>
        </p:txBody>
      </p:sp>
      <p:sp>
        <p:nvSpPr>
          <p:cNvPr id="91" name="Google Shape;91;p4:notes"/>
          <p:cNvSpPr txBox="1"/>
          <p:nvPr/>
        </p:nvSpPr>
        <p:spPr>
          <a:xfrm>
            <a:off x="4017962" y="9721850"/>
            <a:ext cx="30798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/>
          </a:p>
        </p:txBody>
      </p:sp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77875"/>
            <a:ext cx="682307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7140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/>
          <p:nvPr/>
        </p:nvSpPr>
        <p:spPr>
          <a:xfrm>
            <a:off x="4017962" y="9721850"/>
            <a:ext cx="30687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/>
          </a:p>
        </p:txBody>
      </p:sp>
      <p:sp>
        <p:nvSpPr>
          <p:cNvPr id="104" name="Google Shape;104;p5:notes"/>
          <p:cNvSpPr txBox="1"/>
          <p:nvPr/>
        </p:nvSpPr>
        <p:spPr>
          <a:xfrm>
            <a:off x="4017962" y="9721850"/>
            <a:ext cx="30687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/>
          </a:p>
        </p:txBody>
      </p:sp>
      <p:sp>
        <p:nvSpPr>
          <p:cNvPr id="105" name="Google Shape;105;p5:notes"/>
          <p:cNvSpPr txBox="1"/>
          <p:nvPr/>
        </p:nvSpPr>
        <p:spPr>
          <a:xfrm>
            <a:off x="4017962" y="9721850"/>
            <a:ext cx="30702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/>
          </a:p>
        </p:txBody>
      </p:sp>
      <p:sp>
        <p:nvSpPr>
          <p:cNvPr id="106" name="Google Shape;106;p5:notes"/>
          <p:cNvSpPr txBox="1"/>
          <p:nvPr/>
        </p:nvSpPr>
        <p:spPr>
          <a:xfrm>
            <a:off x="4017962" y="9721850"/>
            <a:ext cx="3071700" cy="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/>
          </a:p>
        </p:txBody>
      </p:sp>
      <p:sp>
        <p:nvSpPr>
          <p:cNvPr id="107" name="Google Shape;107;p5:notes"/>
          <p:cNvSpPr txBox="1"/>
          <p:nvPr/>
        </p:nvSpPr>
        <p:spPr>
          <a:xfrm>
            <a:off x="4017962" y="9721850"/>
            <a:ext cx="3078300" cy="5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/>
          </a:p>
        </p:txBody>
      </p:sp>
      <p:sp>
        <p:nvSpPr>
          <p:cNvPr id="108" name="Google Shape;108;p5:notes"/>
          <p:cNvSpPr txBox="1"/>
          <p:nvPr/>
        </p:nvSpPr>
        <p:spPr>
          <a:xfrm>
            <a:off x="4017962" y="9721850"/>
            <a:ext cx="30798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/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77875"/>
            <a:ext cx="682307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/>
          <p:nvPr/>
        </p:nvSpPr>
        <p:spPr>
          <a:xfrm>
            <a:off x="4017962" y="9721850"/>
            <a:ext cx="30687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/>
          </a:p>
        </p:txBody>
      </p:sp>
      <p:sp>
        <p:nvSpPr>
          <p:cNvPr id="104" name="Google Shape;104;p5:notes"/>
          <p:cNvSpPr txBox="1"/>
          <p:nvPr/>
        </p:nvSpPr>
        <p:spPr>
          <a:xfrm>
            <a:off x="4017962" y="9721850"/>
            <a:ext cx="30687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/>
          </a:p>
        </p:txBody>
      </p:sp>
      <p:sp>
        <p:nvSpPr>
          <p:cNvPr id="105" name="Google Shape;105;p5:notes"/>
          <p:cNvSpPr txBox="1"/>
          <p:nvPr/>
        </p:nvSpPr>
        <p:spPr>
          <a:xfrm>
            <a:off x="4017962" y="9721850"/>
            <a:ext cx="30702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/>
          </a:p>
        </p:txBody>
      </p:sp>
      <p:sp>
        <p:nvSpPr>
          <p:cNvPr id="106" name="Google Shape;106;p5:notes"/>
          <p:cNvSpPr txBox="1"/>
          <p:nvPr/>
        </p:nvSpPr>
        <p:spPr>
          <a:xfrm>
            <a:off x="4017962" y="9721850"/>
            <a:ext cx="3071700" cy="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/>
          </a:p>
        </p:txBody>
      </p:sp>
      <p:sp>
        <p:nvSpPr>
          <p:cNvPr id="107" name="Google Shape;107;p5:notes"/>
          <p:cNvSpPr txBox="1"/>
          <p:nvPr/>
        </p:nvSpPr>
        <p:spPr>
          <a:xfrm>
            <a:off x="4017962" y="9721850"/>
            <a:ext cx="3078300" cy="5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/>
          </a:p>
        </p:txBody>
      </p:sp>
      <p:sp>
        <p:nvSpPr>
          <p:cNvPr id="108" name="Google Shape;108;p5:notes"/>
          <p:cNvSpPr txBox="1"/>
          <p:nvPr/>
        </p:nvSpPr>
        <p:spPr>
          <a:xfrm>
            <a:off x="4017962" y="9721850"/>
            <a:ext cx="30798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/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77875"/>
            <a:ext cx="682307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011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/>
        </p:nvSpPr>
        <p:spPr>
          <a:xfrm>
            <a:off x="4017962" y="9721850"/>
            <a:ext cx="30687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/>
          </a:p>
        </p:txBody>
      </p:sp>
      <p:sp>
        <p:nvSpPr>
          <p:cNvPr id="119" name="Google Shape;119;p6:notes"/>
          <p:cNvSpPr txBox="1"/>
          <p:nvPr/>
        </p:nvSpPr>
        <p:spPr>
          <a:xfrm>
            <a:off x="4017962" y="9721850"/>
            <a:ext cx="30702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/>
          </a:p>
        </p:txBody>
      </p:sp>
      <p:sp>
        <p:nvSpPr>
          <p:cNvPr id="120" name="Google Shape;120;p6:notes"/>
          <p:cNvSpPr txBox="1"/>
          <p:nvPr/>
        </p:nvSpPr>
        <p:spPr>
          <a:xfrm>
            <a:off x="4017962" y="9721850"/>
            <a:ext cx="3071700" cy="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/>
          </a:p>
        </p:txBody>
      </p:sp>
      <p:sp>
        <p:nvSpPr>
          <p:cNvPr id="121" name="Google Shape;121;p6:notes"/>
          <p:cNvSpPr txBox="1"/>
          <p:nvPr/>
        </p:nvSpPr>
        <p:spPr>
          <a:xfrm>
            <a:off x="4017962" y="9721850"/>
            <a:ext cx="3078300" cy="5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/>
          </a:p>
        </p:txBody>
      </p:sp>
      <p:sp>
        <p:nvSpPr>
          <p:cNvPr id="122" name="Google Shape;122;p6:notes"/>
          <p:cNvSpPr txBox="1"/>
          <p:nvPr/>
        </p:nvSpPr>
        <p:spPr>
          <a:xfrm>
            <a:off x="4017962" y="9721850"/>
            <a:ext cx="30798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77875"/>
            <a:ext cx="682307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/>
        </p:nvSpPr>
        <p:spPr>
          <a:xfrm>
            <a:off x="4017962" y="9721850"/>
            <a:ext cx="30687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/>
          </a:p>
        </p:txBody>
      </p:sp>
      <p:sp>
        <p:nvSpPr>
          <p:cNvPr id="119" name="Google Shape;119;p6:notes"/>
          <p:cNvSpPr txBox="1"/>
          <p:nvPr/>
        </p:nvSpPr>
        <p:spPr>
          <a:xfrm>
            <a:off x="4017962" y="9721850"/>
            <a:ext cx="30702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/>
          </a:p>
        </p:txBody>
      </p:sp>
      <p:sp>
        <p:nvSpPr>
          <p:cNvPr id="120" name="Google Shape;120;p6:notes"/>
          <p:cNvSpPr txBox="1"/>
          <p:nvPr/>
        </p:nvSpPr>
        <p:spPr>
          <a:xfrm>
            <a:off x="4017962" y="9721850"/>
            <a:ext cx="3071700" cy="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/>
          </a:p>
        </p:txBody>
      </p:sp>
      <p:sp>
        <p:nvSpPr>
          <p:cNvPr id="121" name="Google Shape;121;p6:notes"/>
          <p:cNvSpPr txBox="1"/>
          <p:nvPr/>
        </p:nvSpPr>
        <p:spPr>
          <a:xfrm>
            <a:off x="4017962" y="9721850"/>
            <a:ext cx="3078300" cy="5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/>
          </a:p>
        </p:txBody>
      </p:sp>
      <p:sp>
        <p:nvSpPr>
          <p:cNvPr id="122" name="Google Shape;122;p6:notes"/>
          <p:cNvSpPr txBox="1"/>
          <p:nvPr/>
        </p:nvSpPr>
        <p:spPr>
          <a:xfrm>
            <a:off x="4017962" y="9721850"/>
            <a:ext cx="30798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77875"/>
            <a:ext cx="682307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0266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29600" cy="23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3000"/>
              </a:lnSpc>
              <a:spcBef>
                <a:spcPts val="100"/>
              </a:spcBef>
              <a:spcAft>
                <a:spcPts val="10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body" idx="1"/>
          </p:nvPr>
        </p:nvSpPr>
        <p:spPr>
          <a:xfrm>
            <a:off x="609600" y="1604962"/>
            <a:ext cx="109584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425" rIns="0" bIns="0" anchor="t" anchorCtr="0">
            <a:noAutofit/>
          </a:bodyPr>
          <a:lstStyle>
            <a:lvl1pPr marL="457200" marR="0" lvl="0" indent="-228600" algn="l" rtl="0">
              <a:lnSpc>
                <a:spcPct val="93000"/>
              </a:lnSpc>
              <a:spcBef>
                <a:spcPts val="15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3000"/>
              </a:lnSpc>
              <a:spcBef>
                <a:spcPts val="300"/>
              </a:spcBef>
              <a:spcAft>
                <a:spcPts val="10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28100" cy="23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3000"/>
              </a:lnSpc>
              <a:spcBef>
                <a:spcPts val="100"/>
              </a:spcBef>
              <a:spcAft>
                <a:spcPts val="10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609600" y="1604962"/>
            <a:ext cx="10956900" cy="39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425" rIns="0" bIns="0" anchor="t" anchorCtr="0">
            <a:noAutofit/>
          </a:bodyPr>
          <a:lstStyle>
            <a:lvl1pPr marL="457200" marR="0" lvl="0" indent="-228600" algn="l" rtl="0">
              <a:lnSpc>
                <a:spcPct val="93000"/>
              </a:lnSpc>
              <a:spcBef>
                <a:spcPts val="15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3000"/>
              </a:lnSpc>
              <a:spcBef>
                <a:spcPts val="400"/>
              </a:spcBef>
              <a:spcAft>
                <a:spcPts val="10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060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06000" cy="43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38200" y="6356350"/>
            <a:ext cx="2736900" cy="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5"/>
          <p:cNvSpPr/>
          <p:nvPr/>
        </p:nvSpPr>
        <p:spPr>
          <a:xfrm>
            <a:off x="4038600" y="6356350"/>
            <a:ext cx="4116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8612187" y="6356350"/>
            <a:ext cx="2732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060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06000" cy="43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838200" y="6356350"/>
            <a:ext cx="2736900" cy="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6"/>
          <p:cNvSpPr/>
          <p:nvPr/>
        </p:nvSpPr>
        <p:spPr>
          <a:xfrm>
            <a:off x="4038600" y="6356350"/>
            <a:ext cx="4116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612187" y="6356350"/>
            <a:ext cx="2732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9337" y="5805487"/>
            <a:ext cx="2100263" cy="674687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7"/>
          <p:cNvSpPr txBox="1"/>
          <p:nvPr/>
        </p:nvSpPr>
        <p:spPr>
          <a:xfrm>
            <a:off x="1031875" y="570562"/>
            <a:ext cx="10320300" cy="978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Secretaria</a:t>
            </a:r>
            <a:r>
              <a:rPr lang="en-US" sz="28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Estado da </a:t>
            </a:r>
            <a:r>
              <a:rPr lang="en-US" sz="28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Saúde</a:t>
            </a:r>
            <a:r>
              <a:rPr lang="en-US" sz="28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8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Goiás</a:t>
            </a:r>
            <a:r>
              <a:rPr lang="en-US" sz="28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08080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Superintendência</a:t>
            </a:r>
            <a:r>
              <a:rPr lang="en-US" sz="28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Políticas</a:t>
            </a:r>
            <a:r>
              <a:rPr lang="en-US" sz="28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lang="en-US" sz="28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Atenção</a:t>
            </a:r>
            <a:r>
              <a:rPr lang="en-US" sz="28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Integral à </a:t>
            </a:r>
            <a:r>
              <a:rPr lang="en-US" sz="28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Saúde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5" name="Google Shape;55;p7"/>
          <p:cNvSpPr txBox="1"/>
          <p:nvPr/>
        </p:nvSpPr>
        <p:spPr>
          <a:xfrm>
            <a:off x="2250142" y="1735770"/>
            <a:ext cx="8905064" cy="2791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endParaRPr sz="2800" b="1" i="0" u="none" dirty="0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endParaRPr sz="2800" b="1" i="0" u="none" dirty="0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endParaRPr sz="2800" b="1" i="0" u="none" dirty="0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endParaRPr sz="2800" b="1" i="0" u="none" dirty="0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endParaRPr sz="2800" b="1" i="0" u="none" dirty="0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2800" b="1" i="0" u="none" dirty="0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5559F0F-BA9D-42EF-BF90-11A0AABD0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945" y="1735770"/>
            <a:ext cx="4530538" cy="253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99537" y="5991225"/>
            <a:ext cx="2079625" cy="6683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2C19DE2-A211-4A80-A199-E689D33576DF}"/>
              </a:ext>
            </a:extLst>
          </p:cNvPr>
          <p:cNvSpPr txBox="1"/>
          <p:nvPr/>
        </p:nvSpPr>
        <p:spPr>
          <a:xfrm>
            <a:off x="0" y="475129"/>
            <a:ext cx="11826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NÚMEROS DOS ATENDIMENTOS DE </a:t>
            </a:r>
          </a:p>
          <a:p>
            <a:pPr algn="ctr"/>
            <a:r>
              <a:rPr lang="pt-BR" sz="2800" b="1" dirty="0"/>
              <a:t>JANEIRO DE 2024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15FF3F2-D2B7-49A7-BB00-1E5DE964EE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588746"/>
              </p:ext>
            </p:extLst>
          </p:nvPr>
        </p:nvGraphicFramePr>
        <p:xfrm>
          <a:off x="0" y="1510665"/>
          <a:ext cx="11521440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43835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99537" y="5991225"/>
            <a:ext cx="2079625" cy="6683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2C19DE2-A211-4A80-A199-E689D33576DF}"/>
              </a:ext>
            </a:extLst>
          </p:cNvPr>
          <p:cNvSpPr txBox="1"/>
          <p:nvPr/>
        </p:nvSpPr>
        <p:spPr>
          <a:xfrm>
            <a:off x="0" y="475129"/>
            <a:ext cx="11826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NÚMEROS DOS ATENDIMENTOS DE </a:t>
            </a:r>
          </a:p>
          <a:p>
            <a:pPr algn="ctr"/>
            <a:r>
              <a:rPr lang="pt-BR" sz="2800" b="1" dirty="0"/>
              <a:t>FEVEREIRO DE 2024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48ED00D5-1177-4B41-9E91-01B07F2BD3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803523"/>
              </p:ext>
            </p:extLst>
          </p:nvPr>
        </p:nvGraphicFramePr>
        <p:xfrm>
          <a:off x="121920" y="1554480"/>
          <a:ext cx="11308080" cy="4436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4820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77312" y="5988050"/>
            <a:ext cx="2079625" cy="668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6636B884-27D3-43F6-81FB-E583027E56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" y="1280160"/>
            <a:ext cx="11902440" cy="557784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2B5FCEA-433D-4A98-A15C-74BCEF067BA4}"/>
              </a:ext>
            </a:extLst>
          </p:cNvPr>
          <p:cNvSpPr txBox="1"/>
          <p:nvPr/>
        </p:nvSpPr>
        <p:spPr>
          <a:xfrm>
            <a:off x="342900" y="201613"/>
            <a:ext cx="11507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ATENDIMENTOS COM CID DE ARBOVIROSES </a:t>
            </a:r>
          </a:p>
          <a:p>
            <a:pPr algn="ctr"/>
            <a:r>
              <a:rPr lang="pt-BR" sz="2800" b="1" dirty="0"/>
              <a:t>EM JANEIRO DE 2024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77312" y="5988050"/>
            <a:ext cx="2079625" cy="6683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2B5FCEA-433D-4A98-A15C-74BCEF067BA4}"/>
              </a:ext>
            </a:extLst>
          </p:cNvPr>
          <p:cNvSpPr txBox="1"/>
          <p:nvPr/>
        </p:nvSpPr>
        <p:spPr>
          <a:xfrm>
            <a:off x="150812" y="201613"/>
            <a:ext cx="11507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ATENDIMENTOS COM CID DE ARBOVIROSES </a:t>
            </a:r>
          </a:p>
          <a:p>
            <a:pPr algn="ctr"/>
            <a:r>
              <a:rPr lang="pt-BR" sz="2800" b="1" dirty="0"/>
              <a:t>DE FEVEREIRO DE 2024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72E3ABB-11EF-4D55-AC53-2B00018B9B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812" y="1520912"/>
            <a:ext cx="11751628" cy="533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48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99537" y="5991225"/>
            <a:ext cx="2079625" cy="6683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3C7806C-832E-4019-B70D-EB466435EC3B}"/>
              </a:ext>
            </a:extLst>
          </p:cNvPr>
          <p:cNvSpPr txBox="1"/>
          <p:nvPr/>
        </p:nvSpPr>
        <p:spPr>
          <a:xfrm>
            <a:off x="672353" y="98612"/>
            <a:ext cx="104068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tx1"/>
                </a:solidFill>
              </a:rPr>
              <a:t>UNIDADES HOSPITALARES ESTADUAIS DE ATENDIMENTO</a:t>
            </a:r>
          </a:p>
          <a:p>
            <a:pPr algn="ctr"/>
            <a:r>
              <a:rPr lang="pt-BR" sz="2800" b="1" dirty="0">
                <a:solidFill>
                  <a:schemeClr val="tx1"/>
                </a:solidFill>
              </a:rPr>
              <a:t>EM JANEIRO DE 2024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A79FBDC-CDF8-4850-80D8-9E4079E9EF4E}"/>
              </a:ext>
            </a:extLst>
          </p:cNvPr>
          <p:cNvSpPr txBox="1"/>
          <p:nvPr/>
        </p:nvSpPr>
        <p:spPr>
          <a:xfrm>
            <a:off x="10835481" y="6555586"/>
            <a:ext cx="1601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Fevereiro/2024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FF91A1C-741E-48D4-B9C2-DC304DFA12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855" y="1481710"/>
            <a:ext cx="11399520" cy="53762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99537" y="5991225"/>
            <a:ext cx="2079625" cy="6683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3C7806C-832E-4019-B70D-EB466435EC3B}"/>
              </a:ext>
            </a:extLst>
          </p:cNvPr>
          <p:cNvSpPr txBox="1"/>
          <p:nvPr/>
        </p:nvSpPr>
        <p:spPr>
          <a:xfrm>
            <a:off x="672353" y="98612"/>
            <a:ext cx="104068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tx1"/>
                </a:solidFill>
              </a:rPr>
              <a:t>UNIDADES HOSPITALARES ESTADUAIS DE ATENDIMENTO</a:t>
            </a:r>
          </a:p>
          <a:p>
            <a:pPr algn="ctr"/>
            <a:r>
              <a:rPr lang="pt-BR" sz="2800" b="1" dirty="0">
                <a:solidFill>
                  <a:schemeClr val="tx1"/>
                </a:solidFill>
              </a:rPr>
              <a:t>DE FEVEREIRO DE 2024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91602AF-658E-4D2A-9A9C-54857453E3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77286"/>
            <a:ext cx="12193588" cy="578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40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99537" y="5991225"/>
            <a:ext cx="2079625" cy="6683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D2BA5E49-BA56-4772-A374-7C4451AAC96B}"/>
              </a:ext>
            </a:extLst>
          </p:cNvPr>
          <p:cNvSpPr txBox="1"/>
          <p:nvPr/>
        </p:nvSpPr>
        <p:spPr>
          <a:xfrm>
            <a:off x="1114426" y="331694"/>
            <a:ext cx="98763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MUNICÍPIOS DE RESIDÊNCIA DOS PACIENTES ATENDIDOS</a:t>
            </a:r>
          </a:p>
          <a:p>
            <a:pPr algn="ctr"/>
            <a:r>
              <a:rPr lang="pt-BR" sz="2400" b="1" dirty="0"/>
              <a:t>EM JANEIRO DE 2024</a:t>
            </a:r>
          </a:p>
          <a:p>
            <a:pPr algn="ctr"/>
            <a:endParaRPr lang="pt-BR" sz="2400" b="1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AECF95D-4A89-4ABA-A559-10D21E7758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" y="1753019"/>
            <a:ext cx="10820400" cy="4906543"/>
          </a:xfrm>
          <a:prstGeom prst="rect">
            <a:avLst/>
          </a:prstGeom>
        </p:spPr>
      </p:pic>
      <p:sp>
        <p:nvSpPr>
          <p:cNvPr id="2" name="Seta: para a Direita Listrada 1">
            <a:extLst>
              <a:ext uri="{FF2B5EF4-FFF2-40B4-BE49-F238E27FC236}">
                <a16:creationId xmlns:a16="http://schemas.microsoft.com/office/drawing/2014/main" id="{A07F62F3-83D7-47DA-B80F-D9A3565D571A}"/>
              </a:ext>
            </a:extLst>
          </p:cNvPr>
          <p:cNvSpPr/>
          <p:nvPr/>
        </p:nvSpPr>
        <p:spPr>
          <a:xfrm>
            <a:off x="474028" y="3703320"/>
            <a:ext cx="411480" cy="25908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99537" y="5991225"/>
            <a:ext cx="2079625" cy="6683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D2BA5E49-BA56-4772-A374-7C4451AAC96B}"/>
              </a:ext>
            </a:extLst>
          </p:cNvPr>
          <p:cNvSpPr txBox="1"/>
          <p:nvPr/>
        </p:nvSpPr>
        <p:spPr>
          <a:xfrm>
            <a:off x="1114426" y="331694"/>
            <a:ext cx="98763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MUNICÍPIOS DE RESIDÊNCIA DOS PACIENTES ATENDIDOS</a:t>
            </a:r>
          </a:p>
          <a:p>
            <a:pPr algn="ctr"/>
            <a:r>
              <a:rPr lang="pt-BR" sz="2400" b="1" dirty="0"/>
              <a:t>DE FEVEREIRO DE 2024</a:t>
            </a:r>
          </a:p>
          <a:p>
            <a:pPr algn="ctr"/>
            <a:endParaRPr lang="pt-BR" sz="2400" b="1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ED5ABD9-5618-4947-A889-F23515BF1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" y="1473528"/>
            <a:ext cx="10713720" cy="5186034"/>
          </a:xfrm>
          <a:prstGeom prst="rect">
            <a:avLst/>
          </a:prstGeom>
        </p:spPr>
      </p:pic>
      <p:sp>
        <p:nvSpPr>
          <p:cNvPr id="6" name="Seta: para a Direita Listrada 5">
            <a:extLst>
              <a:ext uri="{FF2B5EF4-FFF2-40B4-BE49-F238E27FC236}">
                <a16:creationId xmlns:a16="http://schemas.microsoft.com/office/drawing/2014/main" id="{F07B5F96-3875-4CC5-B981-3D0BFE4DDEA9}"/>
              </a:ext>
            </a:extLst>
          </p:cNvPr>
          <p:cNvSpPr/>
          <p:nvPr/>
        </p:nvSpPr>
        <p:spPr>
          <a:xfrm>
            <a:off x="304800" y="3291840"/>
            <a:ext cx="457200" cy="304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941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99537" y="5991225"/>
            <a:ext cx="2079625" cy="6683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2C19DE2-A211-4A80-A199-E689D33576DF}"/>
              </a:ext>
            </a:extLst>
          </p:cNvPr>
          <p:cNvSpPr txBox="1"/>
          <p:nvPr/>
        </p:nvSpPr>
        <p:spPr>
          <a:xfrm>
            <a:off x="1631576" y="475129"/>
            <a:ext cx="9173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CIDS DOS ATENDIMENTOS DE JANEIRO DE 2024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2EE549F-D07C-41B7-946E-01271A2F63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88720"/>
            <a:ext cx="12193588" cy="56692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99537" y="5991225"/>
            <a:ext cx="2079625" cy="6683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2C19DE2-A211-4A80-A199-E689D33576DF}"/>
              </a:ext>
            </a:extLst>
          </p:cNvPr>
          <p:cNvSpPr txBox="1"/>
          <p:nvPr/>
        </p:nvSpPr>
        <p:spPr>
          <a:xfrm>
            <a:off x="0" y="475129"/>
            <a:ext cx="1182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CIDS DOS ATENDIMENTOS DE FEVEREIRO DE 2024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008258A-4516-426F-BAD3-FB809BF5B9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593034"/>
            <a:ext cx="12054840" cy="506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765211"/>
      </p:ext>
    </p:extLst>
  </p:cSld>
  <p:clrMapOvr>
    <a:masterClrMapping/>
  </p:clrMapOvr>
</p:sld>
</file>

<file path=ppt/theme/theme1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162</Words>
  <Application>Microsoft Office PowerPoint</Application>
  <PresentationFormat>Personalizar</PresentationFormat>
  <Paragraphs>84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POI_THEME_TEMPLATE_DESIGN</vt:lpstr>
      <vt:lpstr>POI_THEME_TEMPLATE_DESIGN</vt:lpstr>
      <vt:lpstr>POI_THEME_TEMPLATE_DESIGN</vt:lpstr>
      <vt:lpstr>POI_THEME_TEMPLATE_DESIGN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Livia Roberta Rodrigues Conceição</dc:creator>
  <cp:lastModifiedBy>Livia Roberta Rodrigues Conceição</cp:lastModifiedBy>
  <cp:revision>16</cp:revision>
  <dcterms:modified xsi:type="dcterms:W3CDTF">2024-02-29T16:53:25Z</dcterms:modified>
</cp:coreProperties>
</file>