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3_0.xml" ContentType="application/vnd.ms-powerpoint.comment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93" r:id="rId4"/>
    <p:sldId id="289" r:id="rId5"/>
    <p:sldId id="290" r:id="rId6"/>
    <p:sldId id="291" r:id="rId7"/>
    <p:sldId id="257" r:id="rId8"/>
  </p:sldIdLst>
  <p:sldSz cx="12192000" cy="6858000"/>
  <p:notesSz cx="6858000" cy="9144000"/>
  <p:defaultTextStyle>
    <a:defPPr>
      <a:defRPr lang="en-GB"/>
    </a:defPPr>
    <a:lvl1pPr marL="0" lvl="0" indent="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2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3B1460-1041-445E-B96F-71F4148E33BE}" name="Esrom Vieira Cruz dos Santos" initials="" userId="S::esrom.santos@goias.gov.br::64b03ed8-f634-4b1c-a190-de9a533d2712" providerId="AD"/>
  <p188:author id="{64BD38A3-1BF5-FC6E-D6B1-B6D55A1C9094}" name="Diana Ferreira Guimaraes" initials="DG" userId="S::diana.guimaraes@goias.gov.br::5a5f4b34-e74a-44d1-8d4a-1a631575f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6954C-E4A9-5F56-DEB0-791EE24564A0}" v="12" dt="2024-03-19T12:46:07.740"/>
    <p1510:client id="{D07DC379-CC8B-E141-D750-90AE533ADE29}" v="7" dt="2024-03-19T12:12:34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6"/>
        <p:guide pos="292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erreira Guimaraes" userId="S::diana.guimaraes@goias.gov.br::5a5f4b34-e74a-44d1-8d4a-1a631575f582" providerId="AD" clId="Web-{116BF645-FA2A-44B6-B677-82A2A334609E}"/>
    <pc:docChg chg="modSld">
      <pc:chgData name="Diana Ferreira Guimaraes" userId="S::diana.guimaraes@goias.gov.br::5a5f4b34-e74a-44d1-8d4a-1a631575f582" providerId="AD" clId="Web-{116BF645-FA2A-44B6-B677-82A2A334609E}" dt="2024-02-26T12:19:56.082" v="98" actId="20577"/>
      <pc:docMkLst>
        <pc:docMk/>
      </pc:docMkLst>
      <pc:sldChg chg="addSp delSp modSp">
        <pc:chgData name="Diana Ferreira Guimaraes" userId="S::diana.guimaraes@goias.gov.br::5a5f4b34-e74a-44d1-8d4a-1a631575f582" providerId="AD" clId="Web-{116BF645-FA2A-44B6-B677-82A2A334609E}" dt="2024-02-26T12:19:56.082" v="98" actId="20577"/>
        <pc:sldMkLst>
          <pc:docMk/>
          <pc:sldMk cId="0" sldId="291"/>
        </pc:sldMkLst>
        <pc:spChg chg="mod">
          <ac:chgData name="Diana Ferreira Guimaraes" userId="S::diana.guimaraes@goias.gov.br::5a5f4b34-e74a-44d1-8d4a-1a631575f582" providerId="AD" clId="Web-{116BF645-FA2A-44B6-B677-82A2A334609E}" dt="2024-02-26T12:19:56.082" v="98" actId="20577"/>
          <ac:spMkLst>
            <pc:docMk/>
            <pc:sldMk cId="0" sldId="291"/>
            <ac:spMk id="2" creationId="{FC9AC207-D20F-4807-59CF-37B06BDA0120}"/>
          </ac:spMkLst>
        </pc:spChg>
        <pc:spChg chg="add del mod">
          <ac:chgData name="Diana Ferreira Guimaraes" userId="S::diana.guimaraes@goias.gov.br::5a5f4b34-e74a-44d1-8d4a-1a631575f582" providerId="AD" clId="Web-{116BF645-FA2A-44B6-B677-82A2A334609E}" dt="2024-02-26T12:02:10.642" v="39"/>
          <ac:spMkLst>
            <pc:docMk/>
            <pc:sldMk cId="0" sldId="291"/>
            <ac:spMk id="5" creationId="{75679EE5-AD47-5BFF-17BD-FB7AEACBD968}"/>
          </ac:spMkLst>
        </pc:spChg>
        <pc:spChg chg="add mod">
          <ac:chgData name="Diana Ferreira Guimaraes" userId="S::diana.guimaraes@goias.gov.br::5a5f4b34-e74a-44d1-8d4a-1a631575f582" providerId="AD" clId="Web-{116BF645-FA2A-44B6-B677-82A2A334609E}" dt="2024-02-26T12:04:14.728" v="53"/>
          <ac:spMkLst>
            <pc:docMk/>
            <pc:sldMk cId="0" sldId="291"/>
            <ac:spMk id="6" creationId="{78115CB9-138D-0F9D-AF1A-8CA1F426818F}"/>
          </ac:spMkLst>
        </pc:spChg>
        <pc:graphicFrameChg chg="add del mod modGraphic">
          <ac:chgData name="Diana Ferreira Guimaraes" userId="S::diana.guimaraes@goias.gov.br::5a5f4b34-e74a-44d1-8d4a-1a631575f582" providerId="AD" clId="Web-{116BF645-FA2A-44B6-B677-82A2A334609E}" dt="2024-02-26T12:11:45.771" v="57"/>
          <ac:graphicFrameMkLst>
            <pc:docMk/>
            <pc:sldMk cId="0" sldId="291"/>
            <ac:graphicFrameMk id="7" creationId="{C75D860E-14B1-B586-D422-4A199A8DF336}"/>
          </ac:graphicFrameMkLst>
        </pc:graphicFrameChg>
        <pc:picChg chg="del">
          <ac:chgData name="Diana Ferreira Guimaraes" userId="S::diana.guimaraes@goias.gov.br::5a5f4b34-e74a-44d1-8d4a-1a631575f582" providerId="AD" clId="Web-{116BF645-FA2A-44B6-B677-82A2A334609E}" dt="2024-02-26T12:01:18.186" v="38"/>
          <ac:picMkLst>
            <pc:docMk/>
            <pc:sldMk cId="0" sldId="291"/>
            <ac:picMk id="3" creationId="{00000000-0000-0000-0000-000000000000}"/>
          </ac:picMkLst>
        </pc:picChg>
      </pc:sldChg>
    </pc:docChg>
  </pc:docChgLst>
  <pc:docChgLst>
    <pc:chgData name="Esrom Vieira Cruz dos Santos" userId="S::esrom.santos@goias.gov.br::64b03ed8-f634-4b1c-a190-de9a533d2712" providerId="AD" clId="Web-{DD2FC764-D878-475C-BC57-86EEEA9D2D76}"/>
    <pc:docChg chg="modSld">
      <pc:chgData name="Esrom Vieira Cruz dos Santos" userId="S::esrom.santos@goias.gov.br::64b03ed8-f634-4b1c-a190-de9a533d2712" providerId="AD" clId="Web-{DD2FC764-D878-475C-BC57-86EEEA9D2D76}" dt="2024-02-09T15:52:28.362" v="196" actId="1076"/>
      <pc:docMkLst>
        <pc:docMk/>
      </pc:docMkLst>
      <pc:sldChg chg="addSp delSp modSp">
        <pc:chgData name="Esrom Vieira Cruz dos Santos" userId="S::esrom.santos@goias.gov.br::64b03ed8-f634-4b1c-a190-de9a533d2712" providerId="AD" clId="Web-{DD2FC764-D878-475C-BC57-86EEEA9D2D76}" dt="2024-02-09T15:52:28.362" v="196" actId="1076"/>
        <pc:sldMkLst>
          <pc:docMk/>
          <pc:sldMk cId="0" sldId="291"/>
        </pc:sldMkLst>
        <pc:spChg chg="add mod">
          <ac:chgData name="Esrom Vieira Cruz dos Santos" userId="S::esrom.santos@goias.gov.br::64b03ed8-f634-4b1c-a190-de9a533d2712" providerId="AD" clId="Web-{DD2FC764-D878-475C-BC57-86EEEA9D2D76}" dt="2024-02-09T14:51:24.186" v="191" actId="20577"/>
          <ac:spMkLst>
            <pc:docMk/>
            <pc:sldMk cId="0" sldId="291"/>
            <ac:spMk id="2" creationId="{FC9AC207-D20F-4807-59CF-37B06BDA0120}"/>
          </ac:spMkLst>
        </pc:spChg>
        <pc:spChg chg="del mod">
          <ac:chgData name="Esrom Vieira Cruz dos Santos" userId="S::esrom.santos@goias.gov.br::64b03ed8-f634-4b1c-a190-de9a533d2712" providerId="AD" clId="Web-{DD2FC764-D878-475C-BC57-86EEEA9D2D76}" dt="2024-02-09T14:04:15.640" v="37"/>
          <ac:spMkLst>
            <pc:docMk/>
            <pc:sldMk cId="0" sldId="291"/>
            <ac:spMk id="4" creationId="{00000000-0000-0000-0000-000000000000}"/>
          </ac:spMkLst>
        </pc:spChg>
        <pc:spChg chg="mod">
          <ac:chgData name="Esrom Vieira Cruz dos Santos" userId="S::esrom.santos@goias.gov.br::64b03ed8-f634-4b1c-a190-de9a533d2712" providerId="AD" clId="Web-{DD2FC764-D878-475C-BC57-86EEEA9D2D76}" dt="2024-02-09T14:04:40.141" v="49" actId="14100"/>
          <ac:spMkLst>
            <pc:docMk/>
            <pc:sldMk cId="0" sldId="291"/>
            <ac:spMk id="5123" creationId="{00000000-0000-0000-0000-000000000000}"/>
          </ac:spMkLst>
        </pc:spChg>
        <pc:picChg chg="mod">
          <ac:chgData name="Esrom Vieira Cruz dos Santos" userId="S::esrom.santos@goias.gov.br::64b03ed8-f634-4b1c-a190-de9a533d2712" providerId="AD" clId="Web-{DD2FC764-D878-475C-BC57-86EEEA9D2D76}" dt="2024-02-09T15:52:28.362" v="196" actId="1076"/>
          <ac:picMkLst>
            <pc:docMk/>
            <pc:sldMk cId="0" sldId="291"/>
            <ac:picMk id="3" creationId="{00000000-0000-0000-0000-000000000000}"/>
          </ac:picMkLst>
        </pc:picChg>
        <pc:cxnChg chg="del">
          <ac:chgData name="Esrom Vieira Cruz dos Santos" userId="S::esrom.santos@goias.gov.br::64b03ed8-f634-4b1c-a190-de9a533d2712" providerId="AD" clId="Web-{DD2FC764-D878-475C-BC57-86EEEA9D2D76}" dt="2024-02-09T14:04:18.953" v="38"/>
          <ac:cxnSpMkLst>
            <pc:docMk/>
            <pc:sldMk cId="0" sldId="291"/>
            <ac:cxnSpMk id="7" creationId="{00000000-0000-0000-0000-000000000000}"/>
          </ac:cxnSpMkLst>
        </pc:cxnChg>
      </pc:sldChg>
    </pc:docChg>
  </pc:docChgLst>
  <pc:docChgLst>
    <pc:chgData name="Diana Ferreira Guimaraes" userId="S::diana.guimaraes@goias.gov.br::5a5f4b34-e74a-44d1-8d4a-1a631575f582" providerId="AD" clId="Web-{58A29210-CDD1-4199-9D45-99EA4B8FAF94}"/>
    <pc:docChg chg="mod addSld modSld">
      <pc:chgData name="Diana Ferreira Guimaraes" userId="S::diana.guimaraes@goias.gov.br::5a5f4b34-e74a-44d1-8d4a-1a631575f582" providerId="AD" clId="Web-{58A29210-CDD1-4199-9D45-99EA4B8FAF94}" dt="2024-02-08T19:51:24.486" v="264"/>
      <pc:docMkLst>
        <pc:docMk/>
      </pc:docMkLst>
      <pc:sldChg chg="addSp delSp modSp">
        <pc:chgData name="Diana Ferreira Guimaraes" userId="S::diana.guimaraes@goias.gov.br::5a5f4b34-e74a-44d1-8d4a-1a631575f582" providerId="AD" clId="Web-{58A29210-CDD1-4199-9D45-99EA4B8FAF94}" dt="2024-02-08T19:47:09.329" v="259" actId="20577"/>
        <pc:sldMkLst>
          <pc:docMk/>
          <pc:sldMk cId="0" sldId="258"/>
        </pc:sldMkLst>
        <pc:spChg chg="mod">
          <ac:chgData name="Diana Ferreira Guimaraes" userId="S::diana.guimaraes@goias.gov.br::5a5f4b34-e74a-44d1-8d4a-1a631575f582" providerId="AD" clId="Web-{58A29210-CDD1-4199-9D45-99EA4B8FAF94}" dt="2024-02-08T19:47:09.329" v="259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Diana Ferreira Guimaraes" userId="S::diana.guimaraes@goias.gov.br::5a5f4b34-e74a-44d1-8d4a-1a631575f582" providerId="AD" clId="Web-{58A29210-CDD1-4199-9D45-99EA4B8FAF94}" dt="2024-02-08T19:30:35.486" v="31" actId="14100"/>
          <ac:spMkLst>
            <pc:docMk/>
            <pc:sldMk cId="0" sldId="258"/>
            <ac:spMk id="5123" creationId="{00000000-0000-0000-0000-000000000000}"/>
          </ac:spMkLst>
        </pc:spChg>
        <pc:picChg chg="add del mod">
          <ac:chgData name="Diana Ferreira Guimaraes" userId="S::diana.guimaraes@goias.gov.br::5a5f4b34-e74a-44d1-8d4a-1a631575f582" providerId="AD" clId="Web-{58A29210-CDD1-4199-9D45-99EA4B8FAF94}" dt="2024-02-08T19:37:23.417" v="165"/>
          <ac:picMkLst>
            <pc:docMk/>
            <pc:sldMk cId="0" sldId="258"/>
            <ac:picMk id="2" creationId="{B698CD9E-B497-208A-7B74-350285D3ED46}"/>
          </ac:picMkLst>
        </pc:picChg>
      </pc:sldChg>
      <pc:sldChg chg="addCm">
        <pc:chgData name="Diana Ferreira Guimaraes" userId="S::diana.guimaraes@goias.gov.br::5a5f4b34-e74a-44d1-8d4a-1a631575f582" providerId="AD" clId="Web-{58A29210-CDD1-4199-9D45-99EA4B8FAF94}" dt="2024-02-08T19:51:24.486" v="264"/>
        <pc:sldMkLst>
          <pc:docMk/>
          <pc:sldMk cId="0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Ferreira Guimaraes" userId="S::diana.guimaraes@goias.gov.br::5a5f4b34-e74a-44d1-8d4a-1a631575f582" providerId="AD" clId="Web-{58A29210-CDD1-4199-9D45-99EA4B8FAF94}" dt="2024-02-08T19:51:24.486" v="264"/>
              <pc2:cmMkLst xmlns:pc2="http://schemas.microsoft.com/office/powerpoint/2019/9/main/command">
                <pc:docMk/>
                <pc:sldMk cId="0" sldId="288"/>
                <pc2:cmMk id="{F2ECF70F-2433-435F-839E-8DD154FD616E}"/>
              </pc2:cmMkLst>
            </pc226:cmChg>
          </p:ext>
        </pc:extLst>
      </pc:sldChg>
      <pc:sldChg chg="add replId addCm delCm">
        <pc:chgData name="Diana Ferreira Guimaraes" userId="S::diana.guimaraes@goias.gov.br::5a5f4b34-e74a-44d1-8d4a-1a631575f582" providerId="AD" clId="Web-{58A29210-CDD1-4199-9D45-99EA4B8FAF94}" dt="2024-02-08T19:51:13.016" v="263"/>
        <pc:sldMkLst>
          <pc:docMk/>
          <pc:sldMk cId="4210629189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Ferreira Guimaraes" userId="S::diana.guimaraes@goias.gov.br::5a5f4b34-e74a-44d1-8d4a-1a631575f582" providerId="AD" clId="Web-{58A29210-CDD1-4199-9D45-99EA4B8FAF94}" dt="2024-02-08T19:51:13.016" v="263"/>
              <pc2:cmMkLst xmlns:pc2="http://schemas.microsoft.com/office/powerpoint/2019/9/main/command">
                <pc:docMk/>
                <pc:sldMk cId="4210629189" sldId="292"/>
                <pc2:cmMk id="{7FA8EC84-873B-49AA-8024-0BCC97BF9509}"/>
              </pc2:cmMkLst>
            </pc226:cmChg>
            <pc226:cmChg xmlns:pc226="http://schemas.microsoft.com/office/powerpoint/2022/06/main/command" chg="add del">
              <pc226:chgData name="Diana Ferreira Guimaraes" userId="S::diana.guimaraes@goias.gov.br::5a5f4b34-e74a-44d1-8d4a-1a631575f582" providerId="AD" clId="Web-{58A29210-CDD1-4199-9D45-99EA4B8FAF94}" dt="2024-02-08T19:50:50.874" v="262"/>
              <pc2:cmMkLst xmlns:pc2="http://schemas.microsoft.com/office/powerpoint/2019/9/main/command">
                <pc:docMk/>
                <pc:sldMk cId="4210629189" sldId="292"/>
                <pc2:cmMk id="{92C4F18E-45FD-4681-A126-336E93B51A08}"/>
              </pc2:cmMkLst>
            </pc226:cmChg>
          </p:ext>
        </pc:extLst>
      </pc:sldChg>
    </pc:docChg>
  </pc:docChgLst>
  <pc:docChgLst>
    <pc:chgData name="Esrom Vieira Cruz dos Santos" userId="S::esrom.santos@goias.gov.br::64b03ed8-f634-4b1c-a190-de9a533d2712" providerId="AD" clId="Web-{463CDF74-66CF-6E40-BB50-857465294D3A}"/>
    <pc:docChg chg="modSld">
      <pc:chgData name="Esrom Vieira Cruz dos Santos" userId="S::esrom.santos@goias.gov.br::64b03ed8-f634-4b1c-a190-de9a533d2712" providerId="AD" clId="Web-{463CDF74-66CF-6E40-BB50-857465294D3A}" dt="2024-03-13T14:26:39.852" v="11" actId="20577"/>
      <pc:docMkLst>
        <pc:docMk/>
      </pc:docMkLst>
      <pc:sldChg chg="modSp modCm">
        <pc:chgData name="Esrom Vieira Cruz dos Santos" userId="S::esrom.santos@goias.gov.br::64b03ed8-f634-4b1c-a190-de9a533d2712" providerId="AD" clId="Web-{463CDF74-66CF-6E40-BB50-857465294D3A}" dt="2024-03-13T14:26:39.852" v="11" actId="20577"/>
        <pc:sldMkLst>
          <pc:docMk/>
          <pc:sldMk cId="0" sldId="291"/>
        </pc:sldMkLst>
        <pc:spChg chg="mod">
          <ac:chgData name="Esrom Vieira Cruz dos Santos" userId="S::esrom.santos@goias.gov.br::64b03ed8-f634-4b1c-a190-de9a533d2712" providerId="AD" clId="Web-{463CDF74-66CF-6E40-BB50-857465294D3A}" dt="2024-03-13T14:26:39.852" v="11" actId="20577"/>
          <ac:spMkLst>
            <pc:docMk/>
            <pc:sldMk cId="0" sldId="291"/>
            <ac:spMk id="2" creationId="{FC9AC207-D20F-4807-59CF-37B06BDA012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srom Vieira Cruz dos Santos" userId="S::esrom.santos@goias.gov.br::64b03ed8-f634-4b1c-a190-de9a533d2712" providerId="AD" clId="Web-{463CDF74-66CF-6E40-BB50-857465294D3A}" dt="2024-03-13T14:19:12.390" v="0"/>
              <pc2:cmMkLst xmlns:pc2="http://schemas.microsoft.com/office/powerpoint/2019/9/main/command">
                <pc:docMk/>
                <pc:sldMk cId="0" sldId="291"/>
                <pc2:cmMk id="{6B39BC22-29C2-4A2F-A696-5EACE3C5F102}"/>
              </pc2:cmMkLst>
            </pc226:cmChg>
          </p:ext>
        </pc:extLst>
      </pc:sldChg>
    </pc:docChg>
  </pc:docChgLst>
  <pc:docChgLst>
    <pc:chgData name="Diana Ferreira Guimaraes" userId="S::diana.guimaraes@goias.gov.br::5a5f4b34-e74a-44d1-8d4a-1a631575f582" providerId="AD" clId="Web-{E54C6B8C-F9EA-4AC5-90F2-85CDC8CB179E}"/>
    <pc:docChg chg="modSld">
      <pc:chgData name="Diana Ferreira Guimaraes" userId="S::diana.guimaraes@goias.gov.br::5a5f4b34-e74a-44d1-8d4a-1a631575f582" providerId="AD" clId="Web-{E54C6B8C-F9EA-4AC5-90F2-85CDC8CB179E}" dt="2024-02-26T12:58:07.362" v="24" actId="20577"/>
      <pc:docMkLst>
        <pc:docMk/>
      </pc:docMkLst>
      <pc:sldChg chg="modSp">
        <pc:chgData name="Diana Ferreira Guimaraes" userId="S::diana.guimaraes@goias.gov.br::5a5f4b34-e74a-44d1-8d4a-1a631575f582" providerId="AD" clId="Web-{E54C6B8C-F9EA-4AC5-90F2-85CDC8CB179E}" dt="2024-02-26T12:43:48.059" v="0" actId="14100"/>
        <pc:sldMkLst>
          <pc:docMk/>
          <pc:sldMk cId="0" sldId="289"/>
        </pc:sldMkLst>
        <pc:picChg chg="mod">
          <ac:chgData name="Diana Ferreira Guimaraes" userId="S::diana.guimaraes@goias.gov.br::5a5f4b34-e74a-44d1-8d4a-1a631575f582" providerId="AD" clId="Web-{E54C6B8C-F9EA-4AC5-90F2-85CDC8CB179E}" dt="2024-02-26T12:43:48.059" v="0" actId="14100"/>
          <ac:picMkLst>
            <pc:docMk/>
            <pc:sldMk cId="0" sldId="289"/>
            <ac:picMk id="3" creationId="{00000000-0000-0000-0000-000000000000}"/>
          </ac:picMkLst>
        </pc:picChg>
      </pc:sldChg>
      <pc:sldChg chg="modSp">
        <pc:chgData name="Diana Ferreira Guimaraes" userId="S::diana.guimaraes@goias.gov.br::5a5f4b34-e74a-44d1-8d4a-1a631575f582" providerId="AD" clId="Web-{E54C6B8C-F9EA-4AC5-90F2-85CDC8CB179E}" dt="2024-02-26T12:58:07.362" v="24" actId="20577"/>
        <pc:sldMkLst>
          <pc:docMk/>
          <pc:sldMk cId="0" sldId="291"/>
        </pc:sldMkLst>
        <pc:spChg chg="mod">
          <ac:chgData name="Diana Ferreira Guimaraes" userId="S::diana.guimaraes@goias.gov.br::5a5f4b34-e74a-44d1-8d4a-1a631575f582" providerId="AD" clId="Web-{E54C6B8C-F9EA-4AC5-90F2-85CDC8CB179E}" dt="2024-02-26T12:58:07.362" v="24" actId="20577"/>
          <ac:spMkLst>
            <pc:docMk/>
            <pc:sldMk cId="0" sldId="291"/>
            <ac:spMk id="2" creationId="{FC9AC207-D20F-4807-59CF-37B06BDA0120}"/>
          </ac:spMkLst>
        </pc:spChg>
      </pc:sldChg>
    </pc:docChg>
  </pc:docChgLst>
  <pc:docChgLst>
    <pc:chgData name="Diana Ferreira Guimaraes" userId="S::diana.guimaraes@goias.gov.br::5a5f4b34-e74a-44d1-8d4a-1a631575f582" providerId="AD" clId="Web-{90323F8C-4816-4AA0-8F03-F6907203EE7E}"/>
    <pc:docChg chg="mod addSld delSld modSld">
      <pc:chgData name="Diana Ferreira Guimaraes" userId="S::diana.guimaraes@goias.gov.br::5a5f4b34-e74a-44d1-8d4a-1a631575f582" providerId="AD" clId="Web-{90323F8C-4816-4AA0-8F03-F6907203EE7E}" dt="2024-02-09T13:28:26.447" v="66" actId="14100"/>
      <pc:docMkLst>
        <pc:docMk/>
      </pc:docMkLst>
      <pc:sldChg chg="modSp">
        <pc:chgData name="Diana Ferreira Guimaraes" userId="S::diana.guimaraes@goias.gov.br::5a5f4b34-e74a-44d1-8d4a-1a631575f582" providerId="AD" clId="Web-{90323F8C-4816-4AA0-8F03-F6907203EE7E}" dt="2024-02-09T13:28:26.447" v="66" actId="14100"/>
        <pc:sldMkLst>
          <pc:docMk/>
          <pc:sldMk cId="0" sldId="257"/>
        </pc:sldMkLst>
        <pc:spChg chg="mod">
          <ac:chgData name="Diana Ferreira Guimaraes" userId="S::diana.guimaraes@goias.gov.br::5a5f4b34-e74a-44d1-8d4a-1a631575f582" providerId="AD" clId="Web-{90323F8C-4816-4AA0-8F03-F6907203EE7E}" dt="2024-02-09T13:27:54.728" v="6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Diana Ferreira Guimaraes" userId="S::diana.guimaraes@goias.gov.br::5a5f4b34-e74a-44d1-8d4a-1a631575f582" providerId="AD" clId="Web-{90323F8C-4816-4AA0-8F03-F6907203EE7E}" dt="2024-02-09T13:28:20.979" v="65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Diana Ferreira Guimaraes" userId="S::diana.guimaraes@goias.gov.br::5a5f4b34-e74a-44d1-8d4a-1a631575f582" providerId="AD" clId="Web-{90323F8C-4816-4AA0-8F03-F6907203EE7E}" dt="2024-02-09T13:28:26.447" v="66" actId="14100"/>
          <ac:spMkLst>
            <pc:docMk/>
            <pc:sldMk cId="0" sldId="257"/>
            <ac:spMk id="4097" creationId="{00000000-0000-0000-0000-000000000000}"/>
          </ac:spMkLst>
        </pc:spChg>
      </pc:sldChg>
      <pc:sldChg chg="modSp">
        <pc:chgData name="Diana Ferreira Guimaraes" userId="S::diana.guimaraes@goias.gov.br::5a5f4b34-e74a-44d1-8d4a-1a631575f582" providerId="AD" clId="Web-{90323F8C-4816-4AA0-8F03-F6907203EE7E}" dt="2024-02-09T13:20:13.994" v="20" actId="20577"/>
        <pc:sldMkLst>
          <pc:docMk/>
          <pc:sldMk cId="0" sldId="258"/>
        </pc:sldMkLst>
        <pc:spChg chg="mod">
          <ac:chgData name="Diana Ferreira Guimaraes" userId="S::diana.guimaraes@goias.gov.br::5a5f4b34-e74a-44d1-8d4a-1a631575f582" providerId="AD" clId="Web-{90323F8C-4816-4AA0-8F03-F6907203EE7E}" dt="2024-02-09T13:20:13.994" v="20" actId="20577"/>
          <ac:spMkLst>
            <pc:docMk/>
            <pc:sldMk cId="0" sldId="258"/>
            <ac:spMk id="4" creationId="{00000000-0000-0000-0000-000000000000}"/>
          </ac:spMkLst>
        </pc:spChg>
        <pc:picChg chg="mod">
          <ac:chgData name="Diana Ferreira Guimaraes" userId="S::diana.guimaraes@goias.gov.br::5a5f4b34-e74a-44d1-8d4a-1a631575f582" providerId="AD" clId="Web-{90323F8C-4816-4AA0-8F03-F6907203EE7E}" dt="2024-02-09T13:18:32.037" v="12" actId="1076"/>
          <ac:picMkLst>
            <pc:docMk/>
            <pc:sldMk cId="0" sldId="258"/>
            <ac:picMk id="10" creationId="{00000000-0000-0000-0000-000000000000}"/>
          </ac:picMkLst>
        </pc:picChg>
      </pc:sldChg>
      <pc:sldChg chg="del">
        <pc:chgData name="Diana Ferreira Guimaraes" userId="S::diana.guimaraes@goias.gov.br::5a5f4b34-e74a-44d1-8d4a-1a631575f582" providerId="AD" clId="Web-{90323F8C-4816-4AA0-8F03-F6907203EE7E}" dt="2024-02-09T13:22:28.561" v="45"/>
        <pc:sldMkLst>
          <pc:docMk/>
          <pc:sldMk cId="0" sldId="288"/>
        </pc:sldMkLst>
      </pc:sldChg>
      <pc:sldChg chg="addCm">
        <pc:chgData name="Diana Ferreira Guimaraes" userId="S::diana.guimaraes@goias.gov.br::5a5f4b34-e74a-44d1-8d4a-1a631575f582" providerId="AD" clId="Web-{90323F8C-4816-4AA0-8F03-F6907203EE7E}" dt="2024-02-09T13:23:25.172" v="48"/>
        <pc:sldMkLst>
          <pc:docMk/>
          <pc:sldMk cId="0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iana Ferreira Guimaraes" userId="S::diana.guimaraes@goias.gov.br::5a5f4b34-e74a-44d1-8d4a-1a631575f582" providerId="AD" clId="Web-{90323F8C-4816-4AA0-8F03-F6907203EE7E}" dt="2024-02-09T13:23:25.172" v="48"/>
              <pc2:cmMkLst xmlns:pc2="http://schemas.microsoft.com/office/powerpoint/2019/9/main/command">
                <pc:docMk/>
                <pc:sldMk cId="0" sldId="291"/>
                <pc2:cmMk id="{6B39BC22-29C2-4A2F-A696-5EACE3C5F102}"/>
              </pc2:cmMkLst>
            </pc226:cmChg>
          </p:ext>
        </pc:extLst>
      </pc:sldChg>
      <pc:sldChg chg="del">
        <pc:chgData name="Diana Ferreira Guimaraes" userId="S::diana.guimaraes@goias.gov.br::5a5f4b34-e74a-44d1-8d4a-1a631575f582" providerId="AD" clId="Web-{90323F8C-4816-4AA0-8F03-F6907203EE7E}" dt="2024-02-09T13:22:28.701" v="46"/>
        <pc:sldMkLst>
          <pc:docMk/>
          <pc:sldMk cId="4210629189" sldId="292"/>
        </pc:sldMkLst>
      </pc:sldChg>
      <pc:sldChg chg="modSp add replId">
        <pc:chgData name="Diana Ferreira Guimaraes" userId="S::diana.guimaraes@goias.gov.br::5a5f4b34-e74a-44d1-8d4a-1a631575f582" providerId="AD" clId="Web-{90323F8C-4816-4AA0-8F03-F6907203EE7E}" dt="2024-02-09T13:22:22.389" v="44" actId="20577"/>
        <pc:sldMkLst>
          <pc:docMk/>
          <pc:sldMk cId="336766360" sldId="293"/>
        </pc:sldMkLst>
        <pc:spChg chg="mod">
          <ac:chgData name="Diana Ferreira Guimaraes" userId="S::diana.guimaraes@goias.gov.br::5a5f4b34-e74a-44d1-8d4a-1a631575f582" providerId="AD" clId="Web-{90323F8C-4816-4AA0-8F03-F6907203EE7E}" dt="2024-02-09T13:22:22.389" v="44" actId="20577"/>
          <ac:spMkLst>
            <pc:docMk/>
            <pc:sldMk cId="336766360" sldId="293"/>
            <ac:spMk id="4" creationId="{00000000-0000-0000-0000-000000000000}"/>
          </ac:spMkLst>
        </pc:spChg>
      </pc:sldChg>
    </pc:docChg>
  </pc:docChgLst>
  <pc:docChgLst>
    <pc:chgData name="Diana Ferreira Guimaraes" userId="S::diana.guimaraes@goias.gov.br::5a5f4b34-e74a-44d1-8d4a-1a631575f582" providerId="AD" clId="Web-{D07DC379-CC8B-E141-D750-90AE533ADE29}"/>
    <pc:docChg chg="modSld">
      <pc:chgData name="Diana Ferreira Guimaraes" userId="S::diana.guimaraes@goias.gov.br::5a5f4b34-e74a-44d1-8d4a-1a631575f582" providerId="AD" clId="Web-{D07DC379-CC8B-E141-D750-90AE533ADE29}" dt="2024-03-19T12:12:33.749" v="5" actId="20577"/>
      <pc:docMkLst>
        <pc:docMk/>
      </pc:docMkLst>
      <pc:sldChg chg="modSp">
        <pc:chgData name="Diana Ferreira Guimaraes" userId="S::diana.guimaraes@goias.gov.br::5a5f4b34-e74a-44d1-8d4a-1a631575f582" providerId="AD" clId="Web-{D07DC379-CC8B-E141-D750-90AE533ADE29}" dt="2024-03-19T12:12:33.749" v="5" actId="20577"/>
        <pc:sldMkLst>
          <pc:docMk/>
          <pc:sldMk cId="0" sldId="256"/>
        </pc:sldMkLst>
        <pc:spChg chg="mod">
          <ac:chgData name="Diana Ferreira Guimaraes" userId="S::diana.guimaraes@goias.gov.br::5a5f4b34-e74a-44d1-8d4a-1a631575f582" providerId="AD" clId="Web-{D07DC379-CC8B-E141-D750-90AE533ADE29}" dt="2024-03-19T12:12:33.749" v="5" actId="20577"/>
          <ac:spMkLst>
            <pc:docMk/>
            <pc:sldMk cId="0" sldId="256"/>
            <ac:spMk id="3073" creationId="{00000000-0000-0000-0000-000000000000}"/>
          </ac:spMkLst>
        </pc:spChg>
      </pc:sldChg>
    </pc:docChg>
  </pc:docChgLst>
  <pc:docChgLst>
    <pc:chgData name="Diana Ferreira Guimaraes" userId="S::diana.guimaraes@goias.gov.br::5a5f4b34-e74a-44d1-8d4a-1a631575f582" providerId="AD" clId="Web-{BC46954C-E4A9-5F56-DEB0-791EE24564A0}"/>
    <pc:docChg chg="modSld">
      <pc:chgData name="Diana Ferreira Guimaraes" userId="S::diana.guimaraes@goias.gov.br::5a5f4b34-e74a-44d1-8d4a-1a631575f582" providerId="AD" clId="Web-{BC46954C-E4A9-5F56-DEB0-791EE24564A0}" dt="2024-03-19T12:46:05.037" v="4" actId="20577"/>
      <pc:docMkLst>
        <pc:docMk/>
      </pc:docMkLst>
      <pc:sldChg chg="modSp">
        <pc:chgData name="Diana Ferreira Guimaraes" userId="S::diana.guimaraes@goias.gov.br::5a5f4b34-e74a-44d1-8d4a-1a631575f582" providerId="AD" clId="Web-{BC46954C-E4A9-5F56-DEB0-791EE24564A0}" dt="2024-03-19T12:46:05.037" v="4" actId="20577"/>
        <pc:sldMkLst>
          <pc:docMk/>
          <pc:sldMk cId="0" sldId="257"/>
        </pc:sldMkLst>
        <pc:spChg chg="mod">
          <ac:chgData name="Diana Ferreira Guimaraes" userId="S::diana.guimaraes@goias.gov.br::5a5f4b34-e74a-44d1-8d4a-1a631575f582" providerId="AD" clId="Web-{BC46954C-E4A9-5F56-DEB0-791EE24564A0}" dt="2024-03-19T12:46:05.037" v="4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comments/modernComment_12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B39BC22-29C2-4A2F-A696-5EACE3C5F102}" authorId="{64BD38A3-1BF5-FC6E-D6B1-B6D55A1C9094}" status="resolved" created="2024-02-09T13:23:25.172" startDate="2024-02-09T13:23:25.172" dueDate="2024-02-09T13:23:25.172" assignedTo="{183B1460-1041-445E-B96F-71F4148E33BE}" complete="100000" title="@Esrom Vieira Cruz dos Santos Aguardando dados do MS para incluir">
    <pc:sldMkLst xmlns:pc="http://schemas.microsoft.com/office/powerpoint/2013/main/command">
      <pc:docMk/>
      <pc:sldMk cId="0" sldId="291"/>
    </pc:sldMkLst>
    <p188:txBody>
      <a:bodyPr/>
      <a:lstStyle/>
      <a:p>
        <a:r>
          <a:rPr lang="pt-BR"/>
          <a:t>[@Esrom Vieira Cruz dos Santos] Aguardando dados do MS para incluir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2-09T13:23:25.172" id="{F8BB26DB-1255-4831-853E-FE1040A38C08}">
              <p228:atrbtn authorId="{64BD38A3-1BF5-FC6E-D6B1-B6D55A1C9094}"/>
              <p228:anchr>
                <p228:comment id="{6B39BC22-29C2-4A2F-A696-5EACE3C5F102}"/>
              </p228:anchr>
              <p228:add/>
            </p228:event>
            <p228:event time="2024-02-09T13:23:25.172" id="{B169C914-78A1-43C6-9566-9A72516185CB}">
              <p228:atrbtn authorId="{64BD38A3-1BF5-FC6E-D6B1-B6D55A1C9094}"/>
              <p228:anchr>
                <p228:comment id="{6B39BC22-29C2-4A2F-A696-5EACE3C5F102}"/>
              </p228:anchr>
              <p228:asgn authorId="{183B1460-1041-445E-B96F-71F4148E33BE}"/>
            </p228:event>
            <p228:event time="2024-02-09T13:23:25.172" id="{8FA58E2B-79A0-4D21-8D4B-DA159FEED8C9}">
              <p228:atrbtn authorId="{64BD38A3-1BF5-FC6E-D6B1-B6D55A1C9094}"/>
              <p228:anchr>
                <p228:comment id="{6B39BC22-29C2-4A2F-A696-5EACE3C5F102}"/>
              </p228:anchr>
              <p228:title val="@Esrom Vieira Cruz dos Santos Aguardando dados do MS para incluir"/>
            </p228:event>
            <p228:event time="2024-02-09T13:23:25.172" id="{C3D23413-C606-497E-99FE-50861A41A590}">
              <p228:atrbtn authorId="{64BD38A3-1BF5-FC6E-D6B1-B6D55A1C9094}"/>
              <p228:anchr>
                <p228:comment id="{6B39BC22-29C2-4A2F-A696-5EACE3C5F102}"/>
              </p228:anchr>
              <p228:date stDt="2024-02-09T13:23:25.172" endDt="2024-02-09T13:23:25.172"/>
            </p228:event>
            <p228:event time="2024-03-13T14:19:12.390" id="{E809C244-6C8E-418D-A3C3-F1FA7AAE5C13}">
              <p228:atrbtn authorId="{183B1460-1041-445E-B96F-71F4148E33BE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Espaço Reservado para Imagem de Slide 2048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6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endParaRPr/>
          </a:p>
        </p:txBody>
      </p:sp>
      <p:sp>
        <p:nvSpPr>
          <p:cNvPr id="2050" name="Espaço Reservado para Texto 204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endParaRPr/>
          </a:p>
        </p:txBody>
      </p:sp>
      <p:sp>
        <p:nvSpPr>
          <p:cNvPr id="2051" name="Espaço Reservado para Cabeçalho 2050"/>
          <p:cNvSpPr>
            <a:spLocks noGrp="1"/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2052" name="Espaço Reservado para Data 2051"/>
          <p:cNvSpPr>
            <a:spLocks noGrp="1"/>
          </p:cNvSpPr>
          <p:nvPr>
            <p:ph type="dt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2053" name="Espaço Reservado para Rodapé 2052"/>
          <p:cNvSpPr>
            <a:spLocks noGrp="1"/>
          </p:cNvSpPr>
          <p:nvPr>
            <p:ph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2054" name="Espaço Reservado para Número de Slide 2053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‹nº›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1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7169" name="Espaço Reservado para Imagem de Slide 7168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0" name="Espaço Reservado para Texto 716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2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9217" name="Espaço Reservado para Imagem de Slide 921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8" name="Espaço Reservado para Texto 92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3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9217" name="Espaço Reservado para Imagem de Slide 921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8" name="Espaço Reservado para Texto 92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9409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4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9217" name="Espaço Reservado para Imagem de Slide 921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8" name="Espaço Reservado para Texto 92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5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9217" name="Espaço Reservado para Imagem de Slide 921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8" name="Espaço Reservado para Texto 92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6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9217" name="Espaço Reservado para Imagem de Slide 9216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8" name="Espaço Reservado para Texto 92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rtl="0" eaLnBrk="1">
              <a:lnSpc>
                <a:spcPct val="93000"/>
              </a:lnSpc>
              <a:buNone/>
              <a:tabLst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</a:tabLst>
            </a:pPr>
            <a:fld id="{9A0DB2DC-4C9A-4742-B13C-FB6460FD3503}" type="slidenum">
              <a:rPr lang="pt-BR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Segoe UI" panose="020B0502040204020203" charset="0"/>
              </a:rPr>
              <a:t>7</a:t>
            </a:fld>
            <a:endParaRPr lang="pt-BR" altLang="x-none" sz="1400" err="1">
              <a:solidFill>
                <a:srgbClr val="000000"/>
              </a:solidFill>
              <a:latin typeface="Times New Roman" panose="02020603050405020304" pitchFamily="16" charset="0"/>
              <a:ea typeface="Segoe UI" panose="020B0502040204020203" charset="0"/>
              <a:cs typeface="Segoe UI" panose="020B0502040204020203" charset="0"/>
            </a:endParaRPr>
          </a:p>
        </p:txBody>
      </p:sp>
      <p:sp>
        <p:nvSpPr>
          <p:cNvPr id="8193" name="Espaço Reservado para Imagem de Slide 8192"/>
          <p:cNvSpPr txBox="1"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4" name="Espaço Reservado para Texto 819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8010" y="1122363"/>
            <a:ext cx="2742803" cy="445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69407" cy="445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5894" cy="39751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04919" y="1604963"/>
            <a:ext cx="5375894" cy="39751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ítulo 1024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44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r>
              <a:t>Clique para editar o formato do texto do título</a:t>
            </a:r>
          </a:p>
        </p:txBody>
      </p:sp>
      <p:sp>
        <p:nvSpPr>
          <p:cNvPr id="1026" name="Espaço Reservado para Texto 1025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8448" rIns="0" bIns="0" anchor="t" anchorCtr="0"/>
          <a:lstStyle/>
          <a:p>
            <a:pPr lvl="0"/>
            <a:r>
              <a:t>Clique para editar o formato do texto da estrutura de tópicos</a:t>
            </a:r>
          </a:p>
          <a:p>
            <a:pPr lvl="1"/>
            <a:r>
              <a:t>2.º nível da estrutura de tópicos</a:t>
            </a:r>
          </a:p>
          <a:p>
            <a:pPr lvl="2"/>
            <a:r>
              <a:t>3.º nível da estrutura de tópicos</a:t>
            </a:r>
          </a:p>
          <a:p>
            <a:pPr lvl="3"/>
            <a:r>
              <a:t>4.º nível da estrutura de tópicos</a:t>
            </a:r>
          </a:p>
          <a:p>
            <a:pPr lvl="4"/>
            <a:r>
              <a:t>5.º nível da estrutura de tópicos</a:t>
            </a:r>
          </a:p>
          <a:p>
            <a:pPr lvl="4"/>
            <a:r>
              <a:t>6.º nível da estrutura de tópicos</a:t>
            </a:r>
          </a:p>
          <a:p>
            <a:pPr lvl="4"/>
            <a: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ts val="114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ts val="29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5370" y="4373880"/>
            <a:ext cx="2630805" cy="2368550"/>
          </a:xfrm>
          <a:prstGeom prst="rect">
            <a:avLst/>
          </a:prstGeom>
        </p:spPr>
      </p:pic>
      <p:sp>
        <p:nvSpPr>
          <p:cNvPr id="3073" name="Retângulo 3072"/>
          <p:cNvSpPr/>
          <p:nvPr/>
        </p:nvSpPr>
        <p:spPr>
          <a:xfrm>
            <a:off x="1171575" y="576580"/>
            <a:ext cx="9848215" cy="21139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>
            <a:noAutofit/>
          </a:bodyPr>
          <a:lstStyle/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pt-BR" altLang="x-none" sz="4800" baseline="0">
                <a:solidFill>
                  <a:srgbClr val="A5A5A5"/>
                </a:solidFill>
                <a:ea typeface="Arial" panose="020B0604020202020204" pitchFamily="34" charset="0"/>
              </a:rPr>
              <a:t>Governo Digital para APS</a:t>
            </a: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</a:tabLst>
            </a:pPr>
            <a:r>
              <a:rPr lang="pt-BR" altLang="x-none" sz="4800" baseline="0">
                <a:solidFill>
                  <a:srgbClr val="A5A5A5"/>
                </a:solidFill>
                <a:ea typeface="Arial" panose="020B0604020202020204" pitchFamily="34" charset="0"/>
              </a:rPr>
              <a:t>- RNDS e CADSUS -</a:t>
            </a:r>
          </a:p>
        </p:txBody>
      </p:sp>
      <p:pic>
        <p:nvPicPr>
          <p:cNvPr id="3074" name="Imagem 30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5499100"/>
            <a:ext cx="3190240" cy="102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Espaço Reservado para Conteúdo 1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2225040" y="3350260"/>
            <a:ext cx="3023235" cy="1266825"/>
          </a:xfrm>
          <a:prstGeom prst="rect">
            <a:avLst/>
          </a:prstGeom>
        </p:spPr>
      </p:pic>
      <p:pic>
        <p:nvPicPr>
          <p:cNvPr id="8" name="Espaço Reservado para Conteúdo 7" descr="RNDS"/>
          <p:cNvPicPr>
            <a:picLocks noChangeAspect="1"/>
          </p:cNvPicPr>
          <p:nvPr/>
        </p:nvPicPr>
        <p:blipFill>
          <a:blip r:embed="rId7"/>
          <a:srcRect l="34400" t="6805" r="3190" b="8291"/>
          <a:stretch>
            <a:fillRect/>
          </a:stretch>
        </p:blipFill>
        <p:spPr>
          <a:xfrm>
            <a:off x="7085965" y="2753995"/>
            <a:ext cx="3213100" cy="2459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5122"/>
          <p:cNvSpPr/>
          <p:nvPr/>
        </p:nvSpPr>
        <p:spPr>
          <a:xfrm>
            <a:off x="150699" y="188595"/>
            <a:ext cx="11567494" cy="7679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pt-BR" altLang="x-none" sz="44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Rede Nacional de Dados em Saúde (RNDS)</a:t>
            </a:r>
            <a:endParaRPr lang="pt-BR" altLang="x-none" sz="4400" err="1"/>
          </a:p>
        </p:txBody>
      </p:sp>
      <p:pic>
        <p:nvPicPr>
          <p:cNvPr id="5124" name="Imagem 5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45" y="5835015"/>
            <a:ext cx="2947035" cy="948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tângulo 3"/>
          <p:cNvSpPr/>
          <p:nvPr/>
        </p:nvSpPr>
        <p:spPr>
          <a:xfrm>
            <a:off x="752906" y="1448435"/>
            <a:ext cx="10688044" cy="486143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Parte 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do Programa </a:t>
            </a:r>
            <a:r>
              <a:rPr lang="pt-BR" altLang="x-none" b="1" i="1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SUS Digital</a:t>
            </a:r>
            <a:r>
              <a:rPr lang="pt-BR" altLang="x-none" b="1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(antigo Conecte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SUS)</a:t>
            </a:r>
            <a:endParaRPr lang="pt-BR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Portaria</a:t>
            </a:r>
            <a:r>
              <a:rPr lang="pt-BR" altLang="x-none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 GM/MS n. 1.434, de 28 de maio de 2020</a:t>
            </a:r>
            <a:endParaRPr lang="pt-BR" altLang="x-none" baseline="0">
              <a:solidFill>
                <a:srgbClr val="21A249"/>
              </a:solidFill>
              <a:cs typeface="Arial" panose="020B0604020202020204" pitchFamily="34" charset="0"/>
            </a:endParaRPr>
          </a:p>
          <a:p>
            <a:pPr marL="742950" algn="just">
              <a:buFont typeface="Arial" panose="02020603050405020304" pitchFamily="16" charset="0"/>
              <a:buChar char="•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“Promover a troca de informações entre os pontos da Rede de Atenção à Saúde (RAS)”</a:t>
            </a:r>
            <a:br>
              <a:rPr lang="en-US" sz="600"/>
            </a:br>
            <a:endParaRPr lang="en-US" sz="600"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Meta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: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Até 2028, a RNDS estará estabelecida e reconhecida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como a plataforma digital de inovação, informação e serviços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pt-BR" altLang="x-none" sz="18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de saúde para todo o Brasil.</a:t>
            </a:r>
            <a:endParaRPr lang="pt-BR" altLang="x-none">
              <a:solidFill>
                <a:srgbClr val="21A249"/>
              </a:solidFill>
              <a:ea typeface="Arial" panose="020B0604020202020204" pitchFamily="34" charset="0"/>
              <a:cs typeface="Arial"/>
            </a:endParaRPr>
          </a:p>
        </p:txBody>
      </p:sp>
      <p:pic>
        <p:nvPicPr>
          <p:cNvPr id="10" name="Espaço Reservado para Conteúdo 9" descr="RNDS"/>
          <p:cNvPicPr>
            <a:picLocks noGrp="1" noChangeAspect="1"/>
          </p:cNvPicPr>
          <p:nvPr>
            <p:ph idx="1"/>
          </p:nvPr>
        </p:nvPicPr>
        <p:blipFill>
          <a:blip r:embed="rId5"/>
          <a:srcRect l="34400" t="6805" r="3190" b="8291"/>
          <a:stretch>
            <a:fillRect/>
          </a:stretch>
        </p:blipFill>
        <p:spPr>
          <a:xfrm>
            <a:off x="4723034" y="3945531"/>
            <a:ext cx="3056891" cy="235564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5122"/>
          <p:cNvSpPr/>
          <p:nvPr/>
        </p:nvSpPr>
        <p:spPr>
          <a:xfrm>
            <a:off x="150699" y="188595"/>
            <a:ext cx="11567494" cy="7679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pt-BR" altLang="x-none" sz="44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Rede Nacional de Dados em Saúde (RNDS)</a:t>
            </a:r>
            <a:endParaRPr lang="pt-BR" altLang="x-none" sz="4400" err="1"/>
          </a:p>
        </p:txBody>
      </p:sp>
      <p:pic>
        <p:nvPicPr>
          <p:cNvPr id="5124" name="Imagem 5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45" y="5835015"/>
            <a:ext cx="2947035" cy="948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tângulo 3"/>
          <p:cNvSpPr/>
          <p:nvPr/>
        </p:nvSpPr>
        <p:spPr>
          <a:xfrm>
            <a:off x="752906" y="1448435"/>
            <a:ext cx="10688044" cy="486143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Estratégia de Saúde Digital 2020-2028 (ESD28)</a:t>
            </a:r>
          </a:p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Promover os serviços digitais que tratam da capacidade de interoperabilidade das informações coletadas nesses estabelecimentos e nos serviços remotos de assistência (Telessaúde).</a:t>
            </a:r>
          </a:p>
          <a:p>
            <a:pPr marL="285750" indent="-285750" algn="just">
              <a:lnSpc>
                <a:spcPct val="150000"/>
              </a:lnSpc>
              <a:buFont typeface="Calibri" panose="02020603050405020304" pitchFamily="16" charset="0"/>
              <a:buChar char="-"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  <a:tab pos="6289675" algn="l"/>
                <a:tab pos="6739255" algn="l"/>
                <a:tab pos="7188200" algn="l"/>
                <a:tab pos="7637780" algn="l"/>
                <a:tab pos="8086725" algn="l"/>
              </a:tabLst>
            </a:pP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Fornecer informações de saúde do cidadão para gestores e profissionais de saúde, visando a </a:t>
            </a:r>
            <a:r>
              <a:rPr lang="pt-BR" altLang="x-none" b="1" u="sng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continuidade do cuidado</a:t>
            </a:r>
            <a:r>
              <a:rPr lang="pt-BR" altLang="x-none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.</a:t>
            </a:r>
            <a:endParaRPr lang="pt-BR" altLang="x-none">
              <a:solidFill>
                <a:srgbClr val="21A249"/>
              </a:solidFill>
              <a:ea typeface="Arial" panose="020B0604020202020204" pitchFamily="34" charset="0"/>
              <a:cs typeface="Arial"/>
            </a:endParaRPr>
          </a:p>
        </p:txBody>
      </p:sp>
      <p:pic>
        <p:nvPicPr>
          <p:cNvPr id="10" name="Espaço Reservado para Conteúdo 9" descr="RNDS"/>
          <p:cNvPicPr>
            <a:picLocks noGrp="1" noChangeAspect="1"/>
          </p:cNvPicPr>
          <p:nvPr>
            <p:ph idx="1"/>
          </p:nvPr>
        </p:nvPicPr>
        <p:blipFill>
          <a:blip r:embed="rId5"/>
          <a:srcRect l="34400" t="6805" r="3190" b="8291"/>
          <a:stretch>
            <a:fillRect/>
          </a:stretch>
        </p:blipFill>
        <p:spPr>
          <a:xfrm>
            <a:off x="4723034" y="3945531"/>
            <a:ext cx="3056891" cy="23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3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855" y="1448435"/>
            <a:ext cx="11666320" cy="4290594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tângulo 5122"/>
          <p:cNvSpPr/>
          <p:nvPr/>
        </p:nvSpPr>
        <p:spPr>
          <a:xfrm>
            <a:off x="2245360" y="233680"/>
            <a:ext cx="7701280" cy="581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pt-BR" altLang="x-none" sz="3200" baseline="0" err="1">
                <a:solidFill>
                  <a:srgbClr val="21A24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Benefícios de Integração à RNDS</a:t>
            </a:r>
          </a:p>
        </p:txBody>
      </p:sp>
      <p:pic>
        <p:nvPicPr>
          <p:cNvPr id="5124" name="Imagem 5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445" y="5835015"/>
            <a:ext cx="2947035" cy="948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5122"/>
          <p:cNvSpPr/>
          <p:nvPr/>
        </p:nvSpPr>
        <p:spPr>
          <a:xfrm>
            <a:off x="2270125" y="8255"/>
            <a:ext cx="7638415" cy="581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pt-BR" altLang="x-none" sz="3200" baseline="0" err="1">
                <a:solidFill>
                  <a:srgbClr val="21A24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Requisitos para Integração total à RNDS</a:t>
            </a:r>
          </a:p>
        </p:txBody>
      </p:sp>
      <p:pic>
        <p:nvPicPr>
          <p:cNvPr id="5124" name="Imagem 5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45" y="5835015"/>
            <a:ext cx="2947035" cy="948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aixa de Texto 3"/>
          <p:cNvSpPr txBox="1"/>
          <p:nvPr/>
        </p:nvSpPr>
        <p:spPr>
          <a:xfrm>
            <a:off x="514985" y="638810"/>
            <a:ext cx="7446010" cy="34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/>
              <a:t>Adesão ao Governo Digital (GOV.BR)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69975" y="908685"/>
            <a:ext cx="10052050" cy="58254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5122"/>
          <p:cNvSpPr/>
          <p:nvPr/>
        </p:nvSpPr>
        <p:spPr>
          <a:xfrm>
            <a:off x="1527664" y="-1514"/>
            <a:ext cx="8380876" cy="58332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</a:tabLst>
            </a:pPr>
            <a:r>
              <a:rPr lang="pt-BR" altLang="x-none" sz="3200" baseline="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Cenário de Informatização</a:t>
            </a:r>
            <a:r>
              <a:rPr lang="pt-BR" altLang="x-none" sz="3200">
                <a:solidFill>
                  <a:srgbClr val="21A249"/>
                </a:solidFill>
                <a:latin typeface="Arial"/>
                <a:ea typeface="Arial" panose="020B0604020202020204" pitchFamily="34" charset="0"/>
                <a:cs typeface="Arial"/>
              </a:rPr>
              <a:t> Estado de Goiás</a:t>
            </a:r>
            <a:endParaRPr lang="pt-BR" altLang="x-none" sz="3200" baseline="0">
              <a:solidFill>
                <a:srgbClr val="21A249"/>
              </a:solidFill>
              <a:latin typeface="Arial"/>
              <a:ea typeface="Arial" panose="020B0604020202020204" pitchFamily="34" charset="0"/>
              <a:cs typeface="Arial"/>
            </a:endParaRPr>
          </a:p>
        </p:txBody>
      </p:sp>
      <p:pic>
        <p:nvPicPr>
          <p:cNvPr id="5124" name="Imagem 51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445" y="5835015"/>
            <a:ext cx="2947035" cy="948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 de Texto 3">
            <a:extLst>
              <a:ext uri="{FF2B5EF4-FFF2-40B4-BE49-F238E27FC236}">
                <a16:creationId xmlns:a16="http://schemas.microsoft.com/office/drawing/2014/main" id="{FC9AC207-D20F-4807-59CF-37B06BDA0120}"/>
              </a:ext>
            </a:extLst>
          </p:cNvPr>
          <p:cNvSpPr txBox="1"/>
          <p:nvPr/>
        </p:nvSpPr>
        <p:spPr>
          <a:xfrm>
            <a:off x="355257" y="1450804"/>
            <a:ext cx="8382443" cy="5215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Total de Municípios - 246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 b="1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Municípios Integrados ao Governo Digital (GOV.BR) -  </a:t>
            </a:r>
            <a:r>
              <a:rPr lang="pt-BR" altLang="en-US" sz="2000" b="1">
                <a:solidFill>
                  <a:srgbClr val="FF0000"/>
                </a:solidFill>
                <a:latin typeface="Arial"/>
                <a:ea typeface="Microsoft YaHei"/>
                <a:cs typeface="Arial"/>
              </a:rPr>
              <a:t>40 (16%)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 b="1">
              <a:solidFill>
                <a:srgbClr val="FF0000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Total UBS – 1.302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UBS Informatizadas – 1.261 (96,8%) - </a:t>
            </a:r>
            <a:r>
              <a:rPr lang="pt-BR" sz="2000" i="1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Portaria n.º 2.983/2019</a:t>
            </a:r>
            <a:r>
              <a:rPr lang="pt-BR" altLang="en-US" sz="2000" i="1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 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Total de Equipes – 1.922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Equipes Informatizadas – 1.841 (95,8%) - </a:t>
            </a:r>
            <a:r>
              <a:rPr lang="pt-BR" altLang="en-US" sz="2000" i="1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Portaria n.º 2.983/2019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Equipes com PEC – 1.146 (59,6%)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>
              <a:solidFill>
                <a:srgbClr val="21A249"/>
              </a:solidFill>
              <a:latin typeface="Arial"/>
              <a:ea typeface="Microsoft YaHei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pt-BR" altLang="en-US" sz="20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UBS Integradas à RNDS – 502 (38,5%)</a:t>
            </a:r>
            <a:endParaRPr lang="pt-BR" sz="2000">
              <a:solidFill>
                <a:srgbClr val="21A249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sz="2000" b="1">
              <a:solidFill>
                <a:srgbClr val="21A249"/>
              </a:solidFill>
              <a:latin typeface="Arial"/>
              <a:cs typeface="Arial"/>
            </a:endParaRPr>
          </a:p>
          <a:p>
            <a:r>
              <a:rPr lang="pt-BR" altLang="en-US" sz="1400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Fonte: Secretaria de Atenção Primária à Saúde - SAPS/MS</a:t>
            </a:r>
            <a:endParaRPr lang="pt-BR" altLang="en-US" sz="1400">
              <a:solidFill>
                <a:srgbClr val="21A249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charset="0"/>
              <a:buChar char="v"/>
            </a:pPr>
            <a:endParaRPr lang="pt-BR" altLang="en-US" b="1">
              <a:solidFill>
                <a:srgbClr val="21A249"/>
              </a:solidFill>
              <a:latin typeface="Arial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115CB9-138D-0F9D-AF1A-8CA1F426818F}"/>
              </a:ext>
            </a:extLst>
          </p:cNvPr>
          <p:cNvSpPr txBox="1"/>
          <p:nvPr/>
        </p:nvSpPr>
        <p:spPr>
          <a:xfrm>
            <a:off x="504264" y="840440"/>
            <a:ext cx="3294529" cy="3785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Competência</a:t>
            </a:r>
            <a:r>
              <a:rPr lang="pt-BR" b="1">
                <a:latin typeface="Arial"/>
                <a:ea typeface="Microsoft YaHei"/>
                <a:cs typeface="Arial"/>
              </a:rPr>
              <a:t> </a:t>
            </a:r>
            <a:r>
              <a:rPr lang="pt-BR" sz="2000" b="1">
                <a:solidFill>
                  <a:srgbClr val="21A249"/>
                </a:solidFill>
                <a:latin typeface="Arial"/>
                <a:ea typeface="Microsoft YaHei"/>
                <a:cs typeface="Arial"/>
              </a:rPr>
              <a:t>12/2023</a:t>
            </a:r>
          </a:p>
        </p:txBody>
      </p:sp>
    </p:spTree>
  </p:cSld>
  <p:clrMapOvr>
    <a:masterClrMapping/>
  </p:clrMapOvr>
  <p:transition spd="slow"/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tângulo 4096"/>
          <p:cNvSpPr/>
          <p:nvPr/>
        </p:nvSpPr>
        <p:spPr>
          <a:xfrm>
            <a:off x="1055370" y="818515"/>
            <a:ext cx="10108565" cy="310708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pt-BR" altLang="x-none" sz="2000" b="1">
                <a:solidFill>
                  <a:srgbClr val="FFD966"/>
                </a:solidFill>
                <a:latin typeface="Arial"/>
                <a:ea typeface="Arial" panose="020B0604020202020204" pitchFamily="34" charset="0"/>
                <a:cs typeface="Arial"/>
                <a:sym typeface="+mn-ea"/>
              </a:rPr>
              <a:t>Coordenação de Sistemas DATASUS</a:t>
            </a:r>
            <a:endParaRPr lang="pt-BR" altLang="x-none" sz="2000" b="1" baseline="0">
              <a:solidFill>
                <a:srgbClr val="FFD966"/>
              </a:solidFill>
              <a:latin typeface="Arial"/>
              <a:cs typeface="Arial"/>
            </a:endParaRP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pt-BR" altLang="x-none" sz="2000" b="1">
                <a:solidFill>
                  <a:srgbClr val="FFD966"/>
                </a:solidFill>
                <a:latin typeface="Arial"/>
                <a:ea typeface="Microsoft YaHei"/>
                <a:cs typeface="Arial"/>
                <a:sym typeface="+mn-ea"/>
              </a:rPr>
              <a:t>Gerência de Saúde Digital</a:t>
            </a:r>
            <a:endParaRPr lang="pt-BR" altLang="x-none" sz="2000" b="1" baseline="0">
              <a:solidFill>
                <a:srgbClr val="FFD966"/>
              </a:solidFill>
              <a:latin typeface="Arial"/>
              <a:ea typeface="Microsoft YaHei"/>
              <a:cs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endParaRPr lang="pt-BR" altLang="x-none" sz="2000" b="1">
              <a:solidFill>
                <a:srgbClr val="FFD966"/>
              </a:solidFill>
              <a:latin typeface="Arial"/>
              <a:ea typeface="Microsoft YaHei"/>
              <a:cs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pt-BR" sz="2000" b="1">
                <a:solidFill>
                  <a:srgbClr val="FFD966"/>
                </a:solidFill>
                <a:latin typeface="Arial"/>
                <a:ea typeface="Microsoft YaHei"/>
                <a:cs typeface="Arial"/>
              </a:rPr>
              <a:t>Coordenação Descentralizada de Tecnologia e Inovação em Saúde</a:t>
            </a:r>
            <a:endParaRPr lang="pt-BR" sz="2000">
              <a:latin typeface="Arial"/>
              <a:ea typeface="Microsoft YaHei"/>
              <a:cs typeface="Arial"/>
            </a:endParaRP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pt-BR" altLang="x-none" sz="2000" b="1" baseline="0" err="1">
                <a:solidFill>
                  <a:srgbClr val="FFD966"/>
                </a:solidFill>
                <a:latin typeface="Arial"/>
                <a:ea typeface="Microsoft YaHei"/>
                <a:cs typeface="Arial"/>
              </a:rPr>
              <a:t>Superintendencia</a:t>
            </a:r>
            <a:r>
              <a:rPr lang="pt-BR" altLang="x-none" sz="2000" b="1" baseline="0">
                <a:solidFill>
                  <a:srgbClr val="FFD966"/>
                </a:solidFill>
                <a:latin typeface="Arial"/>
                <a:ea typeface="Microsoft YaHei"/>
                <a:cs typeface="Arial"/>
              </a:rPr>
              <a:t> de Tecnologia, Inovação e Saúde Digital</a:t>
            </a:r>
            <a:endParaRPr lang="pt-BR" altLang="x-none" sz="2800" b="1" baseline="0">
              <a:solidFill>
                <a:srgbClr val="FFD966"/>
              </a:solidFill>
              <a:latin typeface="Arial"/>
              <a:ea typeface="Microsoft YaHei"/>
              <a:cs typeface="Arial"/>
            </a:endParaRP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endParaRPr lang="pt-BR" altLang="x-none" sz="3200" b="1" baseline="0" err="1">
              <a:solidFill>
                <a:srgbClr val="FFD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endParaRPr lang="pt-BR" altLang="x-none" sz="3200" b="1" baseline="0" err="1">
              <a:solidFill>
                <a:srgbClr val="FFD96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endParaRPr lang="pt-BR" altLang="x-none" sz="3200" b="1" baseline="0" err="1">
              <a:solidFill>
                <a:srgbClr val="FFD96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Imagem 40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3" y="5765800"/>
            <a:ext cx="2967037" cy="89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tângulo 1"/>
          <p:cNvSpPr/>
          <p:nvPr/>
        </p:nvSpPr>
        <p:spPr>
          <a:xfrm>
            <a:off x="1190625" y="2843530"/>
            <a:ext cx="10108565" cy="8274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 defTabSz="449580">
              <a:lnSpc>
                <a:spcPct val="100000"/>
              </a:lnSpc>
              <a:buNone/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endParaRPr lang="pt-BR" altLang="x-none" sz="4800" b="1" baseline="0">
              <a:solidFill>
                <a:srgbClr val="FFD96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9904" y="3799860"/>
            <a:ext cx="10108565" cy="91948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9580" algn="l"/>
                <a:tab pos="898525" algn="l"/>
                <a:tab pos="1348105" algn="l"/>
                <a:tab pos="1797050" algn="l"/>
                <a:tab pos="2246630" algn="l"/>
                <a:tab pos="2695575" algn="l"/>
                <a:tab pos="3145155" algn="l"/>
                <a:tab pos="3594100" algn="l"/>
                <a:tab pos="4043680" algn="l"/>
                <a:tab pos="4492625" algn="l"/>
                <a:tab pos="4942205" algn="l"/>
                <a:tab pos="5391150" algn="l"/>
                <a:tab pos="5840730" algn="l"/>
              </a:tabLst>
            </a:pPr>
            <a:r>
              <a:rPr lang="pt-BR" altLang="x-none" b="1" dirty="0" err="1">
                <a:solidFill>
                  <a:srgbClr val="FFD966"/>
                </a:solidFill>
                <a:latin typeface="Arial"/>
                <a:ea typeface="Arial" panose="020B0604020202020204" pitchFamily="34" charset="0"/>
                <a:cs typeface="Arial"/>
              </a:rPr>
              <a:t>Luiselena</a:t>
            </a:r>
            <a:r>
              <a:rPr lang="pt-BR" altLang="x-none" b="1" dirty="0">
                <a:solidFill>
                  <a:srgbClr val="FFD966"/>
                </a:solidFill>
                <a:latin typeface="Arial"/>
                <a:ea typeface="Arial" panose="020B0604020202020204" pitchFamily="34" charset="0"/>
                <a:cs typeface="Arial"/>
              </a:rPr>
              <a:t> Luna Esmeraldo</a:t>
            </a:r>
            <a:br>
              <a:rPr lang="pt-BR" altLang="x-none" sz="1800" b="1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x-none" sz="1800" b="1" baseline="0" dirty="0">
                <a:solidFill>
                  <a:srgbClr val="FFD966"/>
                </a:solidFill>
                <a:latin typeface="Arial"/>
                <a:ea typeface="Arial" panose="020B0604020202020204" pitchFamily="34" charset="0"/>
                <a:cs typeface="Arial"/>
              </a:rPr>
              <a:t>(62) 3201-3457</a:t>
            </a:r>
            <a:br>
              <a:rPr lang="pt-BR" altLang="x-none" sz="1800" b="1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x-none" sz="1800" b="1" baseline="0" dirty="0">
                <a:solidFill>
                  <a:srgbClr val="FFD966"/>
                </a:solidFill>
                <a:latin typeface="Arial"/>
                <a:ea typeface="Arial" panose="020B0604020202020204" pitchFamily="34" charset="0"/>
                <a:cs typeface="Arial"/>
              </a:rPr>
              <a:t>e-mail: esus.saude@goias.gov.br</a:t>
            </a:r>
            <a:endParaRPr lang="pt-BR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/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revision>3</cp:revision>
  <dcterms:created xsi:type="dcterms:W3CDTF">2023-07-06T12:46:00Z</dcterms:created>
  <dcterms:modified xsi:type="dcterms:W3CDTF">2024-03-19T12:46:11Z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ICV">
    <vt:lpwstr>5BCCDBA9A6104C609002DAD69F75F411</vt:lpwstr>
  </property>
  <property fmtid="{D5CDD505-2E9C-101B-9397-08002B2CF9AE}" pid="4" name="KSOProductBuildVer">
    <vt:lpwstr>1046-12.2.0.13431</vt:lpwstr>
  </property>
</Properties>
</file>