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2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6732B-1E1A-4652-81AC-FF9BF5D131E3}" type="datetimeFigureOut">
              <a:rPr lang="pt-BR" smtClean="0"/>
              <a:t>22/03/2024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19049-1B3B-4914-A3A9-05DBA9FB6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76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8472" y="1749679"/>
            <a:ext cx="15291054" cy="75691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173D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8472" y="1749679"/>
            <a:ext cx="15291054" cy="75691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173D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8472" y="1749679"/>
            <a:ext cx="15291054" cy="75691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173D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6" name="bg object 16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081260" y="8956547"/>
            <a:ext cx="1444752" cy="1330450"/>
          </a:xfrm>
          <a:prstGeom prst="rect">
            <a:avLst/>
          </a:prstGeom>
        </p:spPr>
      </p:pic>
      <p:pic>
        <p:nvPicPr>
          <p:cNvPr id="18" name="bg object 18"/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732519" y="9025126"/>
            <a:ext cx="1309116" cy="1261870"/>
          </a:xfrm>
          <a:prstGeom prst="rect">
            <a:avLst/>
          </a:prstGeom>
        </p:spPr>
      </p:pic>
      <p:pic>
        <p:nvPicPr>
          <p:cNvPr id="19" name="bg object 19"/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763512" y="9326880"/>
            <a:ext cx="1969007" cy="6416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8472" y="1749679"/>
            <a:ext cx="1529105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3D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9DCEFD-91AE-E4C5-A4CA-4F4F2C6D3A2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0" y="3621947"/>
            <a:ext cx="8640000" cy="5040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B81FB6-9748-3375-FDA4-B8940E7E7A8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621947"/>
            <a:ext cx="8640000" cy="504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495300"/>
            <a:ext cx="13411200" cy="2585323"/>
          </a:xfrm>
        </p:spPr>
        <p:txBody>
          <a:bodyPr/>
          <a:lstStyle/>
          <a:p>
            <a:r>
              <a:rPr lang="pt-BR" sz="4200" dirty="0"/>
              <a:t>Situação do preenchimento do questionário sobre Planejamento em Saúde e sobre o sistema </a:t>
            </a:r>
            <a:r>
              <a:rPr lang="pt-BR" sz="4200" dirty="0" err="1"/>
              <a:t>Digisus</a:t>
            </a:r>
            <a:r>
              <a:rPr lang="pt-BR" sz="4200" dirty="0"/>
              <a:t> Gestor – Módulo Planejamento e sua prorrogação</a:t>
            </a:r>
          </a:p>
        </p:txBody>
      </p:sp>
    </p:spTree>
    <p:extLst>
      <p:ext uri="{BB962C8B-B14F-4D97-AF65-F5344CB8AC3E}">
        <p14:creationId xmlns:p14="http://schemas.microsoft.com/office/powerpoint/2010/main" val="336314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81300"/>
            <a:ext cx="11626400" cy="6539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"/>
            <a:ext cx="13646624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2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21</Words>
  <Application>Microsoft Office PowerPoint</Application>
  <PresentationFormat>Personalizar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Office Theme</vt:lpstr>
      <vt:lpstr>Situação do preenchimento do questionário sobre Planejamento em Saúde e sobre o sistema Digisus Gestor – Módulo Planejamento e sua prorrogação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Apresentação_Capacitação Planejamento_SES</dc:title>
  <dc:creator>Alessandra Belota de souza</dc:creator>
  <cp:lastModifiedBy>Alessandra Belota</cp:lastModifiedBy>
  <cp:revision>7</cp:revision>
  <dcterms:created xsi:type="dcterms:W3CDTF">2024-03-18T13:01:26Z</dcterms:created>
  <dcterms:modified xsi:type="dcterms:W3CDTF">2024-03-22T12:31:24Z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2024-03-18T00:00:00Z</vt:filetime>
  </property>
</Properties>
</file>