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17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262" r:id="rId39"/>
    <p:sldId id="264" r:id="rId40"/>
    <p:sldId id="265" r:id="rId41"/>
    <p:sldId id="266" r:id="rId42"/>
    <p:sldId id="267" r:id="rId43"/>
    <p:sldId id="268" r:id="rId44"/>
    <p:sldId id="269" r:id="rId45"/>
    <p:sldId id="270" r:id="rId46"/>
    <p:sldId id="271" r:id="rId47"/>
    <p:sldId id="272" r:id="rId48"/>
    <p:sldId id="273" r:id="rId49"/>
    <p:sldId id="274" r:id="rId50"/>
    <p:sldId id="275" r:id="rId51"/>
    <p:sldId id="276" r:id="rId52"/>
    <p:sldId id="277" r:id="rId53"/>
    <p:sldId id="279" r:id="rId54"/>
    <p:sldId id="280" r:id="rId55"/>
    <p:sldId id="281" r:id="rId56"/>
    <p:sldId id="282" r:id="rId57"/>
    <p:sldId id="283" r:id="rId58"/>
    <p:sldId id="284" r:id="rId59"/>
    <p:sldId id="285" r:id="rId60"/>
    <p:sldId id="286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263" r:id="rId7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a" initials="M" lastIdx="2" clrIdx="0">
    <p:extLst>
      <p:ext uri="{19B8F6BF-5375-455C-9EA6-DF929625EA0E}">
        <p15:presenceInfo xmlns:p15="http://schemas.microsoft.com/office/powerpoint/2012/main" userId="M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5D4"/>
    <a:srgbClr val="DB9712"/>
    <a:srgbClr val="1B6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982bdbf3a2388925" providerId="LiveId" clId="{7D9C23EC-3753-49EA-8D9A-D4AD58322BCB}"/>
    <pc:docChg chg="delSld modSld">
      <pc:chgData name="" userId="982bdbf3a2388925" providerId="LiveId" clId="{7D9C23EC-3753-49EA-8D9A-D4AD58322BCB}" dt="2024-03-07T12:31:19.188" v="33" actId="113"/>
      <pc:docMkLst>
        <pc:docMk/>
      </pc:docMkLst>
      <pc:sldChg chg="modSp">
        <pc:chgData name="" userId="982bdbf3a2388925" providerId="LiveId" clId="{7D9C23EC-3753-49EA-8D9A-D4AD58322BCB}" dt="2024-03-07T12:15:39.561" v="12" actId="20577"/>
        <pc:sldMkLst>
          <pc:docMk/>
          <pc:sldMk cId="0" sldId="257"/>
        </pc:sldMkLst>
        <pc:spChg chg="mod">
          <ac:chgData name="" userId="982bdbf3a2388925" providerId="LiveId" clId="{7D9C23EC-3753-49EA-8D9A-D4AD58322BCB}" dt="2024-03-07T12:15:39.561" v="12" actId="20577"/>
          <ac:spMkLst>
            <pc:docMk/>
            <pc:sldMk cId="0" sldId="257"/>
            <ac:spMk id="44" creationId="{00000000-0000-0000-0000-000000000000}"/>
          </ac:spMkLst>
        </pc:spChg>
      </pc:sldChg>
      <pc:sldChg chg="modSp">
        <pc:chgData name="" userId="982bdbf3a2388925" providerId="LiveId" clId="{7D9C23EC-3753-49EA-8D9A-D4AD58322BCB}" dt="2024-03-07T12:15:50.632" v="13" actId="113"/>
        <pc:sldMkLst>
          <pc:docMk/>
          <pc:sldMk cId="0" sldId="258"/>
        </pc:sldMkLst>
        <pc:graphicFrameChg chg="mod">
          <ac:chgData name="" userId="982bdbf3a2388925" providerId="LiveId" clId="{7D9C23EC-3753-49EA-8D9A-D4AD58322BCB}" dt="2024-03-07T12:15:50.632" v="13" actId="113"/>
          <ac:graphicFrameMkLst>
            <pc:docMk/>
            <pc:sldMk cId="0" sldId="258"/>
            <ac:graphicFrameMk id="2" creationId="{00000000-0000-0000-0000-000000000000}"/>
          </ac:graphicFrameMkLst>
        </pc:graphicFrameChg>
      </pc:sldChg>
      <pc:sldChg chg="modSp">
        <pc:chgData name="" userId="982bdbf3a2388925" providerId="LiveId" clId="{7D9C23EC-3753-49EA-8D9A-D4AD58322BCB}" dt="2024-03-07T12:28:32.573" v="29" actId="113"/>
        <pc:sldMkLst>
          <pc:docMk/>
          <pc:sldMk cId="2758766113" sldId="270"/>
        </pc:sldMkLst>
        <pc:spChg chg="mod">
          <ac:chgData name="" userId="982bdbf3a2388925" providerId="LiveId" clId="{7D9C23EC-3753-49EA-8D9A-D4AD58322BCB}" dt="2024-03-07T12:28:32.573" v="29" actId="113"/>
          <ac:spMkLst>
            <pc:docMk/>
            <pc:sldMk cId="2758766113" sldId="270"/>
            <ac:spMk id="10" creationId="{831486F0-9448-4C6D-8FB8-EA316C2C50ED}"/>
          </ac:spMkLst>
        </pc:spChg>
      </pc:sldChg>
      <pc:sldChg chg="modSp">
        <pc:chgData name="" userId="982bdbf3a2388925" providerId="LiveId" clId="{7D9C23EC-3753-49EA-8D9A-D4AD58322BCB}" dt="2024-03-07T12:29:17.562" v="30" actId="113"/>
        <pc:sldMkLst>
          <pc:docMk/>
          <pc:sldMk cId="956004531" sldId="273"/>
        </pc:sldMkLst>
        <pc:spChg chg="mod">
          <ac:chgData name="" userId="982bdbf3a2388925" providerId="LiveId" clId="{7D9C23EC-3753-49EA-8D9A-D4AD58322BCB}" dt="2024-03-07T12:29:17.562" v="30" actId="113"/>
          <ac:spMkLst>
            <pc:docMk/>
            <pc:sldMk cId="956004531" sldId="273"/>
            <ac:spMk id="10" creationId="{831486F0-9448-4C6D-8FB8-EA316C2C50ED}"/>
          </ac:spMkLst>
        </pc:spChg>
      </pc:sldChg>
      <pc:sldChg chg="modSp">
        <pc:chgData name="" userId="982bdbf3a2388925" providerId="LiveId" clId="{7D9C23EC-3753-49EA-8D9A-D4AD58322BCB}" dt="2024-03-07T12:30:36.011" v="32" actId="113"/>
        <pc:sldMkLst>
          <pc:docMk/>
          <pc:sldMk cId="3043302413" sldId="275"/>
        </pc:sldMkLst>
        <pc:spChg chg="mod">
          <ac:chgData name="" userId="982bdbf3a2388925" providerId="LiveId" clId="{7D9C23EC-3753-49EA-8D9A-D4AD58322BCB}" dt="2024-03-07T12:30:36.011" v="32" actId="113"/>
          <ac:spMkLst>
            <pc:docMk/>
            <pc:sldMk cId="3043302413" sldId="275"/>
            <ac:spMk id="10" creationId="{831486F0-9448-4C6D-8FB8-EA316C2C50ED}"/>
          </ac:spMkLst>
        </pc:spChg>
      </pc:sldChg>
      <pc:sldChg chg="addSp delSp modSp">
        <pc:chgData name="" userId="982bdbf3a2388925" providerId="LiveId" clId="{7D9C23EC-3753-49EA-8D9A-D4AD58322BCB}" dt="2024-03-07T12:21:31.939" v="24" actId="113"/>
        <pc:sldMkLst>
          <pc:docMk/>
          <pc:sldMk cId="618256573" sldId="277"/>
        </pc:sldMkLst>
        <pc:spChg chg="add del">
          <ac:chgData name="" userId="982bdbf3a2388925" providerId="LiveId" clId="{7D9C23EC-3753-49EA-8D9A-D4AD58322BCB}" dt="2024-03-07T12:19:52.195" v="16"/>
          <ac:spMkLst>
            <pc:docMk/>
            <pc:sldMk cId="618256573" sldId="277"/>
            <ac:spMk id="4" creationId="{16B52BEB-4442-48A7-89D4-04383434DEFE}"/>
          </ac:spMkLst>
        </pc:spChg>
        <pc:spChg chg="mod">
          <ac:chgData name="" userId="982bdbf3a2388925" providerId="LiveId" clId="{7D9C23EC-3753-49EA-8D9A-D4AD58322BCB}" dt="2024-03-07T12:21:31.939" v="24" actId="113"/>
          <ac:spMkLst>
            <pc:docMk/>
            <pc:sldMk cId="618256573" sldId="277"/>
            <ac:spMk id="10" creationId="{831486F0-9448-4C6D-8FB8-EA316C2C50ED}"/>
          </ac:spMkLst>
        </pc:spChg>
        <pc:graphicFrameChg chg="del">
          <ac:chgData name="" userId="982bdbf3a2388925" providerId="LiveId" clId="{7D9C23EC-3753-49EA-8D9A-D4AD58322BCB}" dt="2024-03-07T12:19:44.774" v="14" actId="478"/>
          <ac:graphicFrameMkLst>
            <pc:docMk/>
            <pc:sldMk cId="618256573" sldId="277"/>
            <ac:graphicFrameMk id="5" creationId="{5B1D5646-4897-4DF8-8C71-EB4C1DF33E3D}"/>
          </ac:graphicFrameMkLst>
        </pc:graphicFrameChg>
        <pc:graphicFrameChg chg="add mod">
          <ac:chgData name="" userId="982bdbf3a2388925" providerId="LiveId" clId="{7D9C23EC-3753-49EA-8D9A-D4AD58322BCB}" dt="2024-03-07T12:20:03.444" v="18" actId="1076"/>
          <ac:graphicFrameMkLst>
            <pc:docMk/>
            <pc:sldMk cId="618256573" sldId="277"/>
            <ac:graphicFrameMk id="7" creationId="{70C1F427-502E-4DA5-B0F5-DD3621EAABE0}"/>
          </ac:graphicFrameMkLst>
        </pc:graphicFrameChg>
      </pc:sldChg>
      <pc:sldChg chg="del">
        <pc:chgData name="" userId="982bdbf3a2388925" providerId="LiveId" clId="{7D9C23EC-3753-49EA-8D9A-D4AD58322BCB}" dt="2024-03-07T12:20:12.803" v="19" actId="2696"/>
        <pc:sldMkLst>
          <pc:docMk/>
          <pc:sldMk cId="2864138497" sldId="278"/>
        </pc:sldMkLst>
      </pc:sldChg>
      <pc:sldChg chg="modSp">
        <pc:chgData name="" userId="982bdbf3a2388925" providerId="LiveId" clId="{7D9C23EC-3753-49EA-8D9A-D4AD58322BCB}" dt="2024-03-07T12:31:19.188" v="33" actId="113"/>
        <pc:sldMkLst>
          <pc:docMk/>
          <pc:sldMk cId="12356576" sldId="280"/>
        </pc:sldMkLst>
        <pc:spChg chg="mod">
          <ac:chgData name="" userId="982bdbf3a2388925" providerId="LiveId" clId="{7D9C23EC-3753-49EA-8D9A-D4AD58322BCB}" dt="2024-03-07T12:31:19.188" v="33" actId="113"/>
          <ac:spMkLst>
            <pc:docMk/>
            <pc:sldMk cId="12356576" sldId="280"/>
            <ac:spMk id="10" creationId="{831486F0-9448-4C6D-8FB8-EA316C2C50ED}"/>
          </ac:spMkLst>
        </pc:spChg>
      </pc:sldChg>
    </pc:docChg>
  </pc:docChgLst>
  <pc:docChgLst>
    <pc:chgData userId="982bdbf3a2388925" providerId="LiveId" clId="{EE8B8A3D-46EF-4391-BA20-70C6299A6A46}"/>
    <pc:docChg chg="undo custSel addSld modSld">
      <pc:chgData name="" userId="982bdbf3a2388925" providerId="LiveId" clId="{EE8B8A3D-46EF-4391-BA20-70C6299A6A46}" dt="2024-03-06T16:56:46.104" v="230" actId="1076"/>
      <pc:docMkLst>
        <pc:docMk/>
      </pc:docMkLst>
      <pc:sldChg chg="modSp">
        <pc:chgData name="" userId="982bdbf3a2388925" providerId="LiveId" clId="{EE8B8A3D-46EF-4391-BA20-70C6299A6A46}" dt="2024-03-06T16:56:46.104" v="230" actId="1076"/>
        <pc:sldMkLst>
          <pc:docMk/>
          <pc:sldMk cId="0" sldId="256"/>
        </pc:sldMkLst>
        <pc:spChg chg="mod">
          <ac:chgData name="" userId="982bdbf3a2388925" providerId="LiveId" clId="{EE8B8A3D-46EF-4391-BA20-70C6299A6A46}" dt="2024-03-06T16:56:46.104" v="230" actId="1076"/>
          <ac:spMkLst>
            <pc:docMk/>
            <pc:sldMk cId="0" sldId="256"/>
            <ac:spMk id="42" creationId="{00000000-0000-0000-0000-000000000000}"/>
          </ac:spMkLst>
        </pc:spChg>
      </pc:sldChg>
      <pc:sldChg chg="modSp">
        <pc:chgData name="" userId="982bdbf3a2388925" providerId="LiveId" clId="{EE8B8A3D-46EF-4391-BA20-70C6299A6A46}" dt="2024-03-06T16:34:31.927" v="218" actId="1036"/>
        <pc:sldMkLst>
          <pc:docMk/>
          <pc:sldMk cId="763290891" sldId="262"/>
        </pc:sldMkLst>
        <pc:spChg chg="mod">
          <ac:chgData name="" userId="982bdbf3a2388925" providerId="LiveId" clId="{EE8B8A3D-46EF-4391-BA20-70C6299A6A46}" dt="2024-03-06T16:34:24.381" v="217" actId="122"/>
          <ac:spMkLst>
            <pc:docMk/>
            <pc:sldMk cId="763290891" sldId="262"/>
            <ac:spMk id="2" creationId="{E41CFCE0-53C8-83B7-3988-0DBAB11EFE32}"/>
          </ac:spMkLst>
        </pc:spChg>
        <pc:picChg chg="mod">
          <ac:chgData name="" userId="982bdbf3a2388925" providerId="LiveId" clId="{EE8B8A3D-46EF-4391-BA20-70C6299A6A46}" dt="2024-03-06T16:34:31.927" v="218" actId="1036"/>
          <ac:picMkLst>
            <pc:docMk/>
            <pc:sldMk cId="763290891" sldId="262"/>
            <ac:picMk id="6" creationId="{0906BB18-E292-47EB-DE61-DBA88044DDB6}"/>
          </ac:picMkLst>
        </pc:picChg>
      </pc:sldChg>
      <pc:sldChg chg="modSp">
        <pc:chgData name="" userId="982bdbf3a2388925" providerId="LiveId" clId="{EE8B8A3D-46EF-4391-BA20-70C6299A6A46}" dt="2024-03-06T16:36:24.757" v="226" actId="1076"/>
        <pc:sldMkLst>
          <pc:docMk/>
          <pc:sldMk cId="4292717900" sldId="286"/>
        </pc:sldMkLst>
        <pc:spChg chg="mod">
          <ac:chgData name="" userId="982bdbf3a2388925" providerId="LiveId" clId="{EE8B8A3D-46EF-4391-BA20-70C6299A6A46}" dt="2024-03-06T16:36:03.196" v="222" actId="1076"/>
          <ac:spMkLst>
            <pc:docMk/>
            <pc:sldMk cId="4292717900" sldId="286"/>
            <ac:spMk id="3" creationId="{5E1C426C-9F84-4192-AC60-B49969A83188}"/>
          </ac:spMkLst>
        </pc:spChg>
        <pc:graphicFrameChg chg="mod">
          <ac:chgData name="" userId="982bdbf3a2388925" providerId="LiveId" clId="{EE8B8A3D-46EF-4391-BA20-70C6299A6A46}" dt="2024-03-06T16:36:24.757" v="226" actId="1076"/>
          <ac:graphicFrameMkLst>
            <pc:docMk/>
            <pc:sldMk cId="4292717900" sldId="286"/>
            <ac:graphicFrameMk id="4" creationId="{5407B619-CE6D-4DE5-97E8-1A4A00F5F09B}"/>
          </ac:graphicFrameMkLst>
        </pc:graphicFrameChg>
      </pc:sldChg>
      <pc:sldChg chg="modSp">
        <pc:chgData name="" userId="982bdbf3a2388925" providerId="LiveId" clId="{EE8B8A3D-46EF-4391-BA20-70C6299A6A46}" dt="2024-03-06T16:33:28.543" v="185" actId="20577"/>
        <pc:sldMkLst>
          <pc:docMk/>
          <pc:sldMk cId="42404223" sldId="303"/>
        </pc:sldMkLst>
        <pc:spChg chg="mod">
          <ac:chgData name="" userId="982bdbf3a2388925" providerId="LiveId" clId="{EE8B8A3D-46EF-4391-BA20-70C6299A6A46}" dt="2024-03-06T16:33:28.543" v="185" actId="20577"/>
          <ac:spMkLst>
            <pc:docMk/>
            <pc:sldMk cId="42404223" sldId="303"/>
            <ac:spMk id="2" creationId="{E41CFCE0-53C8-83B7-3988-0DBAB11EFE32}"/>
          </ac:spMkLst>
        </pc:spChg>
        <pc:spChg chg="mod">
          <ac:chgData name="" userId="982bdbf3a2388925" providerId="LiveId" clId="{EE8B8A3D-46EF-4391-BA20-70C6299A6A46}" dt="2024-03-06T16:32:31.147" v="124" actId="1076"/>
          <ac:spMkLst>
            <pc:docMk/>
            <pc:sldMk cId="42404223" sldId="303"/>
            <ac:spMk id="5" creationId="{0DB93A3B-40FF-30C4-1730-7FE7470B810D}"/>
          </ac:spMkLst>
        </pc:spChg>
      </pc:sldChg>
      <pc:sldChg chg="add">
        <pc:chgData name="" userId="982bdbf3a2388925" providerId="LiveId" clId="{EE8B8A3D-46EF-4391-BA20-70C6299A6A46}" dt="2024-03-06T16:28:54.869" v="0"/>
        <pc:sldMkLst>
          <pc:docMk/>
          <pc:sldMk cId="1883793495" sldId="317"/>
        </pc:sldMkLst>
      </pc:sldChg>
      <pc:sldChg chg="add">
        <pc:chgData name="" userId="982bdbf3a2388925" providerId="LiveId" clId="{EE8B8A3D-46EF-4391-BA20-70C6299A6A46}" dt="2024-03-06T16:54:19.532" v="227"/>
        <pc:sldMkLst>
          <pc:docMk/>
          <pc:sldMk cId="200942041" sldId="318"/>
        </pc:sldMkLst>
      </pc:sldChg>
      <pc:sldChg chg="add">
        <pc:chgData name="" userId="982bdbf3a2388925" providerId="LiveId" clId="{EE8B8A3D-46EF-4391-BA20-70C6299A6A46}" dt="2024-03-06T16:54:19.532" v="227"/>
        <pc:sldMkLst>
          <pc:docMk/>
          <pc:sldMk cId="708415975" sldId="319"/>
        </pc:sldMkLst>
      </pc:sldChg>
      <pc:sldChg chg="add">
        <pc:chgData name="" userId="982bdbf3a2388925" providerId="LiveId" clId="{EE8B8A3D-46EF-4391-BA20-70C6299A6A46}" dt="2024-03-06T16:54:19.532" v="227"/>
        <pc:sldMkLst>
          <pc:docMk/>
          <pc:sldMk cId="1769170372" sldId="320"/>
        </pc:sldMkLst>
      </pc:sldChg>
      <pc:sldChg chg="add">
        <pc:chgData name="" userId="982bdbf3a2388925" providerId="LiveId" clId="{EE8B8A3D-46EF-4391-BA20-70C6299A6A46}" dt="2024-03-06T16:54:19.532" v="227"/>
        <pc:sldMkLst>
          <pc:docMk/>
          <pc:sldMk cId="3822003934" sldId="321"/>
        </pc:sldMkLst>
      </pc:sldChg>
      <pc:sldChg chg="add">
        <pc:chgData name="" userId="982bdbf3a2388925" providerId="LiveId" clId="{EE8B8A3D-46EF-4391-BA20-70C6299A6A46}" dt="2024-03-06T16:54:19.532" v="227"/>
        <pc:sldMkLst>
          <pc:docMk/>
          <pc:sldMk cId="2945532827" sldId="322"/>
        </pc:sldMkLst>
      </pc:sldChg>
      <pc:sldChg chg="add">
        <pc:chgData name="" userId="982bdbf3a2388925" providerId="LiveId" clId="{EE8B8A3D-46EF-4391-BA20-70C6299A6A46}" dt="2024-03-06T16:54:19.532" v="227"/>
        <pc:sldMkLst>
          <pc:docMk/>
          <pc:sldMk cId="2217679772" sldId="323"/>
        </pc:sldMkLst>
      </pc:sldChg>
      <pc:sldChg chg="add">
        <pc:chgData name="" userId="982bdbf3a2388925" providerId="LiveId" clId="{EE8B8A3D-46EF-4391-BA20-70C6299A6A46}" dt="2024-03-06T16:54:19.532" v="227"/>
        <pc:sldMkLst>
          <pc:docMk/>
          <pc:sldMk cId="1544448221" sldId="324"/>
        </pc:sldMkLst>
      </pc:sldChg>
      <pc:sldChg chg="add">
        <pc:chgData name="" userId="982bdbf3a2388925" providerId="LiveId" clId="{EE8B8A3D-46EF-4391-BA20-70C6299A6A46}" dt="2024-03-06T16:54:19.532" v="227"/>
        <pc:sldMkLst>
          <pc:docMk/>
          <pc:sldMk cId="1792461278" sldId="325"/>
        </pc:sldMkLst>
      </pc:sldChg>
      <pc:sldChg chg="add">
        <pc:chgData name="" userId="982bdbf3a2388925" providerId="LiveId" clId="{EE8B8A3D-46EF-4391-BA20-70C6299A6A46}" dt="2024-03-06T16:54:19.532" v="227"/>
        <pc:sldMkLst>
          <pc:docMk/>
          <pc:sldMk cId="4088038980" sldId="326"/>
        </pc:sldMkLst>
      </pc:sldChg>
      <pc:sldChg chg="add">
        <pc:chgData name="" userId="982bdbf3a2388925" providerId="LiveId" clId="{EE8B8A3D-46EF-4391-BA20-70C6299A6A46}" dt="2024-03-06T16:54:19.532" v="227"/>
        <pc:sldMkLst>
          <pc:docMk/>
          <pc:sldMk cId="1811539688" sldId="327"/>
        </pc:sldMkLst>
      </pc:sldChg>
      <pc:sldChg chg="add">
        <pc:chgData name="" userId="982bdbf3a2388925" providerId="LiveId" clId="{EE8B8A3D-46EF-4391-BA20-70C6299A6A46}" dt="2024-03-06T16:54:19.532" v="227"/>
        <pc:sldMkLst>
          <pc:docMk/>
          <pc:sldMk cId="105842518" sldId="328"/>
        </pc:sldMkLst>
      </pc:sldChg>
      <pc:sldChg chg="add">
        <pc:chgData name="" userId="982bdbf3a2388925" providerId="LiveId" clId="{EE8B8A3D-46EF-4391-BA20-70C6299A6A46}" dt="2024-03-06T16:54:19.532" v="227"/>
        <pc:sldMkLst>
          <pc:docMk/>
          <pc:sldMk cId="2786308759" sldId="329"/>
        </pc:sldMkLst>
      </pc:sldChg>
      <pc:sldChg chg="add">
        <pc:chgData name="" userId="982bdbf3a2388925" providerId="LiveId" clId="{EE8B8A3D-46EF-4391-BA20-70C6299A6A46}" dt="2024-03-06T16:54:19.532" v="227"/>
        <pc:sldMkLst>
          <pc:docMk/>
          <pc:sldMk cId="738967617" sldId="330"/>
        </pc:sldMkLst>
      </pc:sldChg>
    </pc:docChg>
  </pc:docChgLst>
</pc:chgInfo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F23E0-A444-48D7-BD8A-19E0EE5643D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F4FE9123-1E45-43FE-B310-CFFEDA8DD249}">
      <dgm:prSet phldrT="[Texto]" custT="1"/>
      <dgm:spPr/>
      <dgm:t>
        <a:bodyPr/>
        <a:lstStyle/>
        <a:p>
          <a:pPr algn="ctr"/>
          <a:r>
            <a:rPr lang="pt-BR" sz="1800" b="1" dirty="0">
              <a:solidFill>
                <a:schemeClr val="tx1"/>
              </a:solidFill>
            </a:rPr>
            <a:t>Governança no SUS</a:t>
          </a:r>
        </a:p>
      </dgm:t>
    </dgm:pt>
    <dgm:pt modelId="{1DE280BA-F3F0-49A8-BA93-E4B748347D0B}" type="parTrans" cxnId="{FEE0CADA-7922-4A33-B9B8-CCE89C0A6D1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A667B94-E487-4A9D-901F-CAFE0A463853}" type="sibTrans" cxnId="{FEE0CADA-7922-4A33-B9B8-CCE89C0A6D1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C47CA371-91B9-4A55-A6FD-0ADC653CCB8E}">
      <dgm:prSet phldrT="[Texto]" custT="1"/>
      <dgm:spPr/>
      <dgm:t>
        <a:bodyPr/>
        <a:lstStyle/>
        <a:p>
          <a:pPr algn="ctr"/>
          <a:r>
            <a:rPr lang="pt-BR" sz="1800" b="1" dirty="0">
              <a:solidFill>
                <a:schemeClr val="tx1"/>
              </a:solidFill>
            </a:rPr>
            <a:t>COSEMS</a:t>
          </a:r>
        </a:p>
      </dgm:t>
    </dgm:pt>
    <dgm:pt modelId="{8FF1BAB0-BEDF-4730-B7D7-7C2CB1CDB2FC}" type="parTrans" cxnId="{7B1BBF7B-BFD9-4692-B490-FD6174425A2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1E91133F-EC37-4B1E-89BD-5A06F8E3D74E}" type="sibTrans" cxnId="{7B1BBF7B-BFD9-4692-B490-FD6174425A2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5F8DAF19-4ABF-4905-BCC7-DD98C73737CE}">
      <dgm:prSet phldrT="[Texto]" custT="1"/>
      <dgm:spPr/>
      <dgm:t>
        <a:bodyPr/>
        <a:lstStyle/>
        <a:p>
          <a:pPr algn="ctr"/>
          <a:r>
            <a:rPr lang="pt-BR" sz="1800" b="1" dirty="0">
              <a:solidFill>
                <a:schemeClr val="tx1"/>
              </a:solidFill>
            </a:rPr>
            <a:t>CIR  (CT)</a:t>
          </a:r>
        </a:p>
      </dgm:t>
    </dgm:pt>
    <dgm:pt modelId="{06719F00-0CD3-4C42-9704-F24EF22C401F}" type="parTrans" cxnId="{7DA327D4-363E-4756-8D54-FBA09938217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F844AF3-7F6D-4980-8034-2D0520E5713C}" type="sibTrans" cxnId="{7DA327D4-363E-4756-8D54-FBA09938217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B0BC553F-D3AA-4DE1-8AF0-8748CB4DC24D}">
      <dgm:prSet phldrT="[Texto]" custT="1"/>
      <dgm:spPr/>
      <dgm:t>
        <a:bodyPr/>
        <a:lstStyle/>
        <a:p>
          <a:pPr algn="ctr"/>
          <a:r>
            <a:rPr lang="pt-BR" sz="1800" b="1" dirty="0">
              <a:solidFill>
                <a:schemeClr val="tx1"/>
              </a:solidFill>
            </a:rPr>
            <a:t>CIM</a:t>
          </a:r>
        </a:p>
        <a:p>
          <a:pPr algn="ctr"/>
          <a:r>
            <a:rPr lang="pt-BR" sz="1800" b="1" dirty="0">
              <a:solidFill>
                <a:schemeClr val="tx1"/>
              </a:solidFill>
            </a:rPr>
            <a:t>(GTM)</a:t>
          </a:r>
        </a:p>
      </dgm:t>
    </dgm:pt>
    <dgm:pt modelId="{85248E9E-8416-413F-92E3-4341F6F59E94}" type="parTrans" cxnId="{6B0EF123-D687-4A26-81F1-334929447F55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79F2ECA-4EFE-47AF-8770-55EAF4A8B739}" type="sibTrans" cxnId="{6B0EF123-D687-4A26-81F1-334929447F55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998C734-F27D-4095-B113-02CAB64B7024}">
      <dgm:prSet phldrT="[Texto]" custT="1"/>
      <dgm:spPr/>
      <dgm:t>
        <a:bodyPr/>
        <a:lstStyle/>
        <a:p>
          <a:pPr algn="ctr"/>
          <a:r>
            <a:rPr lang="pt-BR" sz="1800" b="1" dirty="0">
              <a:solidFill>
                <a:schemeClr val="tx1"/>
              </a:solidFill>
            </a:rPr>
            <a:t>CIB  (GT’s)</a:t>
          </a:r>
        </a:p>
      </dgm:t>
    </dgm:pt>
    <dgm:pt modelId="{9C6BE058-1EB8-49E9-BEA7-7A712453920B}" type="parTrans" cxnId="{D1FDB33A-AC94-4D70-ABC3-1666A9A1AD3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AE9FF01-86CC-4FE2-AF3B-6217346A3052}" type="sibTrans" cxnId="{D1FDB33A-AC94-4D70-ABC3-1666A9A1AD3D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EBDB73F-14FB-40C8-8019-7FECFED8180E}">
      <dgm:prSet phldrT="[Texto]" custT="1"/>
      <dgm:spPr/>
      <dgm:t>
        <a:bodyPr/>
        <a:lstStyle/>
        <a:p>
          <a:pPr algn="ctr"/>
          <a:r>
            <a:rPr lang="pt-BR" sz="1800" b="1" dirty="0">
              <a:solidFill>
                <a:schemeClr val="tx1"/>
              </a:solidFill>
            </a:rPr>
            <a:t>CIT</a:t>
          </a:r>
        </a:p>
      </dgm:t>
    </dgm:pt>
    <dgm:pt modelId="{2B952122-0EAF-4D58-87A3-4D9F4C19733B}" type="parTrans" cxnId="{0C719625-D539-488F-AC9E-7ABE906B2F46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435ECDEC-6A3F-43F9-BADA-7B14F7C33898}" type="sibTrans" cxnId="{0C719625-D539-488F-AC9E-7ABE906B2F46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7346B0C-4F89-42FB-8C6A-EA27D8519B9F}">
      <dgm:prSet phldrT="[Texto]" custT="1"/>
      <dgm:spPr/>
      <dgm:t>
        <a:bodyPr/>
        <a:lstStyle/>
        <a:p>
          <a:pPr algn="ctr"/>
          <a:r>
            <a:rPr lang="pt-BR" sz="1800" b="1" dirty="0">
              <a:solidFill>
                <a:schemeClr val="tx1"/>
              </a:solidFill>
            </a:rPr>
            <a:t>Moral da História</a:t>
          </a:r>
        </a:p>
      </dgm:t>
    </dgm:pt>
    <dgm:pt modelId="{FC247E68-08CE-4EA7-B4BB-653CA37A9A91}" type="parTrans" cxnId="{0FB8B65F-EB32-4256-9D0D-5F37C5DFBB35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D4503A1-4189-4151-9B2C-56E4275F6A6B}" type="sibTrans" cxnId="{0FB8B65F-EB32-4256-9D0D-5F37C5DFBB35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1EE9EE84-6CEA-4DA0-9900-A95C15172690}" type="pres">
      <dgm:prSet presAssocID="{B17F23E0-A444-48D7-BD8A-19E0EE5643DC}" presName="rootnode" presStyleCnt="0">
        <dgm:presLayoutVars>
          <dgm:chMax/>
          <dgm:chPref/>
          <dgm:dir/>
          <dgm:animLvl val="lvl"/>
        </dgm:presLayoutVars>
      </dgm:prSet>
      <dgm:spPr/>
    </dgm:pt>
    <dgm:pt modelId="{B303F451-BB04-4BE2-9829-68C53697B878}" type="pres">
      <dgm:prSet presAssocID="{F4FE9123-1E45-43FE-B310-CFFEDA8DD249}" presName="composite" presStyleCnt="0"/>
      <dgm:spPr/>
    </dgm:pt>
    <dgm:pt modelId="{9F217559-1F69-4967-9B2E-5CF165ED0BCC}" type="pres">
      <dgm:prSet presAssocID="{F4FE9123-1E45-43FE-B310-CFFEDA8DD249}" presName="LShape" presStyleLbl="alignNode1" presStyleIdx="0" presStyleCnt="13"/>
      <dgm:spPr/>
    </dgm:pt>
    <dgm:pt modelId="{A80F14D8-55A6-497A-B9F6-829BF018948E}" type="pres">
      <dgm:prSet presAssocID="{F4FE9123-1E45-43FE-B310-CFFEDA8DD249}" presName="ParentText" presStyleLbl="revTx" presStyleIdx="0" presStyleCnt="7" custScaleX="132024" custScaleY="106506">
        <dgm:presLayoutVars>
          <dgm:chMax val="0"/>
          <dgm:chPref val="0"/>
          <dgm:bulletEnabled val="1"/>
        </dgm:presLayoutVars>
      </dgm:prSet>
      <dgm:spPr/>
    </dgm:pt>
    <dgm:pt modelId="{D64A80F9-9D91-4E21-A36B-6D91DBB6A6F7}" type="pres">
      <dgm:prSet presAssocID="{F4FE9123-1E45-43FE-B310-CFFEDA8DD249}" presName="Triangle" presStyleLbl="alignNode1" presStyleIdx="1" presStyleCnt="13"/>
      <dgm:spPr/>
    </dgm:pt>
    <dgm:pt modelId="{00C442CB-5A33-4CB4-88D2-8D82663E33EA}" type="pres">
      <dgm:prSet presAssocID="{9A667B94-E487-4A9D-901F-CAFE0A463853}" presName="sibTrans" presStyleCnt="0"/>
      <dgm:spPr/>
    </dgm:pt>
    <dgm:pt modelId="{39E2CD6E-5535-40F0-B9A2-834490424E28}" type="pres">
      <dgm:prSet presAssocID="{9A667B94-E487-4A9D-901F-CAFE0A463853}" presName="space" presStyleCnt="0"/>
      <dgm:spPr/>
    </dgm:pt>
    <dgm:pt modelId="{C379E64D-9F6A-4B51-BAA6-ACFB4B0D5DD2}" type="pres">
      <dgm:prSet presAssocID="{C47CA371-91B9-4A55-A6FD-0ADC653CCB8E}" presName="composite" presStyleCnt="0"/>
      <dgm:spPr/>
    </dgm:pt>
    <dgm:pt modelId="{C52088EC-D633-4874-B2F6-3408CF5319CA}" type="pres">
      <dgm:prSet presAssocID="{C47CA371-91B9-4A55-A6FD-0ADC653CCB8E}" presName="LShape" presStyleLbl="alignNode1" presStyleIdx="2" presStyleCnt="13"/>
      <dgm:spPr/>
    </dgm:pt>
    <dgm:pt modelId="{6D0712E0-336B-4BA9-9F98-F980F75EF551}" type="pres">
      <dgm:prSet presAssocID="{C47CA371-91B9-4A55-A6FD-0ADC653CCB8E}" presName="ParentText" presStyleLbl="revTx" presStyleIdx="1" presStyleCnt="7" custScaleX="120459" custScaleY="82922">
        <dgm:presLayoutVars>
          <dgm:chMax val="0"/>
          <dgm:chPref val="0"/>
          <dgm:bulletEnabled val="1"/>
        </dgm:presLayoutVars>
      </dgm:prSet>
      <dgm:spPr/>
    </dgm:pt>
    <dgm:pt modelId="{99E95FA0-DCBE-4491-B809-414FC6BA7A2E}" type="pres">
      <dgm:prSet presAssocID="{C47CA371-91B9-4A55-A6FD-0ADC653CCB8E}" presName="Triangle" presStyleLbl="alignNode1" presStyleIdx="3" presStyleCnt="13"/>
      <dgm:spPr/>
    </dgm:pt>
    <dgm:pt modelId="{C4F7E437-9568-41E1-93D0-0BCAF0D5C463}" type="pres">
      <dgm:prSet presAssocID="{1E91133F-EC37-4B1E-89BD-5A06F8E3D74E}" presName="sibTrans" presStyleCnt="0"/>
      <dgm:spPr/>
    </dgm:pt>
    <dgm:pt modelId="{E149F093-E912-4B53-A432-535463FE836B}" type="pres">
      <dgm:prSet presAssocID="{1E91133F-EC37-4B1E-89BD-5A06F8E3D74E}" presName="space" presStyleCnt="0"/>
      <dgm:spPr/>
    </dgm:pt>
    <dgm:pt modelId="{965F24CE-F2F1-4C68-9A04-45B77DFA3C89}" type="pres">
      <dgm:prSet presAssocID="{5F8DAF19-4ABF-4905-BCC7-DD98C73737CE}" presName="composite" presStyleCnt="0"/>
      <dgm:spPr/>
    </dgm:pt>
    <dgm:pt modelId="{E43065EC-8D67-4AB7-AF55-49890B388557}" type="pres">
      <dgm:prSet presAssocID="{5F8DAF19-4ABF-4905-BCC7-DD98C73737CE}" presName="LShape" presStyleLbl="alignNode1" presStyleIdx="4" presStyleCnt="13"/>
      <dgm:spPr/>
    </dgm:pt>
    <dgm:pt modelId="{52EF37A0-3F6B-4D7D-B43D-02CDB3F0CD34}" type="pres">
      <dgm:prSet presAssocID="{5F8DAF19-4ABF-4905-BCC7-DD98C73737CE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2B45BE30-57CE-47FB-B478-B143D466DC92}" type="pres">
      <dgm:prSet presAssocID="{5F8DAF19-4ABF-4905-BCC7-DD98C73737CE}" presName="Triangle" presStyleLbl="alignNode1" presStyleIdx="5" presStyleCnt="13"/>
      <dgm:spPr/>
    </dgm:pt>
    <dgm:pt modelId="{75616A63-AA00-4269-9D9A-F00937A531CB}" type="pres">
      <dgm:prSet presAssocID="{9F844AF3-7F6D-4980-8034-2D0520E5713C}" presName="sibTrans" presStyleCnt="0"/>
      <dgm:spPr/>
    </dgm:pt>
    <dgm:pt modelId="{35AC79EC-7F0B-4634-B1B3-66A0AF15A49F}" type="pres">
      <dgm:prSet presAssocID="{9F844AF3-7F6D-4980-8034-2D0520E5713C}" presName="space" presStyleCnt="0"/>
      <dgm:spPr/>
    </dgm:pt>
    <dgm:pt modelId="{FE161009-4471-479E-9BDE-AD724782D8AE}" type="pres">
      <dgm:prSet presAssocID="{B0BC553F-D3AA-4DE1-8AF0-8748CB4DC24D}" presName="composite" presStyleCnt="0"/>
      <dgm:spPr/>
    </dgm:pt>
    <dgm:pt modelId="{A9D6C175-7B9B-448E-9FEA-FF8AC5A65A56}" type="pres">
      <dgm:prSet presAssocID="{B0BC553F-D3AA-4DE1-8AF0-8748CB4DC24D}" presName="LShape" presStyleLbl="alignNode1" presStyleIdx="6" presStyleCnt="13"/>
      <dgm:spPr/>
    </dgm:pt>
    <dgm:pt modelId="{3D6B8B45-4048-4FF0-92CE-B921B796E849}" type="pres">
      <dgm:prSet presAssocID="{B0BC553F-D3AA-4DE1-8AF0-8748CB4DC24D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0202E65B-FEF6-492E-9FDC-893A3BAD46B2}" type="pres">
      <dgm:prSet presAssocID="{B0BC553F-D3AA-4DE1-8AF0-8748CB4DC24D}" presName="Triangle" presStyleLbl="alignNode1" presStyleIdx="7" presStyleCnt="13"/>
      <dgm:spPr/>
    </dgm:pt>
    <dgm:pt modelId="{7F18ED82-ABE8-4864-A17D-AF25DCA14E89}" type="pres">
      <dgm:prSet presAssocID="{679F2ECA-4EFE-47AF-8770-55EAF4A8B739}" presName="sibTrans" presStyleCnt="0"/>
      <dgm:spPr/>
    </dgm:pt>
    <dgm:pt modelId="{290DB938-775D-4977-993B-9DFFF3A40A42}" type="pres">
      <dgm:prSet presAssocID="{679F2ECA-4EFE-47AF-8770-55EAF4A8B739}" presName="space" presStyleCnt="0"/>
      <dgm:spPr/>
    </dgm:pt>
    <dgm:pt modelId="{21D9E43E-EF19-4FFA-98E8-9B182FAF605B}" type="pres">
      <dgm:prSet presAssocID="{6998C734-F27D-4095-B113-02CAB64B7024}" presName="composite" presStyleCnt="0"/>
      <dgm:spPr/>
    </dgm:pt>
    <dgm:pt modelId="{67CDA53D-F26A-4C7D-925B-FC2024BE7042}" type="pres">
      <dgm:prSet presAssocID="{6998C734-F27D-4095-B113-02CAB64B7024}" presName="LShape" presStyleLbl="alignNode1" presStyleIdx="8" presStyleCnt="13"/>
      <dgm:spPr/>
    </dgm:pt>
    <dgm:pt modelId="{95FF3F19-4776-429A-B5BC-166A8C1949F2}" type="pres">
      <dgm:prSet presAssocID="{6998C734-F27D-4095-B113-02CAB64B7024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F503DE49-79FE-4602-B4D2-D3C14CE2FC55}" type="pres">
      <dgm:prSet presAssocID="{6998C734-F27D-4095-B113-02CAB64B7024}" presName="Triangle" presStyleLbl="alignNode1" presStyleIdx="9" presStyleCnt="13"/>
      <dgm:spPr/>
    </dgm:pt>
    <dgm:pt modelId="{A92C80FA-EA2E-4CD0-92C4-DFFE6AB5E8CF}" type="pres">
      <dgm:prSet presAssocID="{6AE9FF01-86CC-4FE2-AF3B-6217346A3052}" presName="sibTrans" presStyleCnt="0"/>
      <dgm:spPr/>
    </dgm:pt>
    <dgm:pt modelId="{8DDA8802-072E-4A77-97D5-5A021CB49368}" type="pres">
      <dgm:prSet presAssocID="{6AE9FF01-86CC-4FE2-AF3B-6217346A3052}" presName="space" presStyleCnt="0"/>
      <dgm:spPr/>
    </dgm:pt>
    <dgm:pt modelId="{4A239E91-FF9F-4D29-96EE-5B0B72105E40}" type="pres">
      <dgm:prSet presAssocID="{FEBDB73F-14FB-40C8-8019-7FECFED8180E}" presName="composite" presStyleCnt="0"/>
      <dgm:spPr/>
    </dgm:pt>
    <dgm:pt modelId="{BA94A557-3A46-42B5-ADB0-2A5203DCE8B1}" type="pres">
      <dgm:prSet presAssocID="{FEBDB73F-14FB-40C8-8019-7FECFED8180E}" presName="LShape" presStyleLbl="alignNode1" presStyleIdx="10" presStyleCnt="13"/>
      <dgm:spPr/>
    </dgm:pt>
    <dgm:pt modelId="{5F1E45CF-35B4-4984-9B11-D524DE236A2B}" type="pres">
      <dgm:prSet presAssocID="{FEBDB73F-14FB-40C8-8019-7FECFED8180E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D4B46773-466E-4946-A549-FD920DE129D3}" type="pres">
      <dgm:prSet presAssocID="{FEBDB73F-14FB-40C8-8019-7FECFED8180E}" presName="Triangle" presStyleLbl="alignNode1" presStyleIdx="11" presStyleCnt="13"/>
      <dgm:spPr/>
    </dgm:pt>
    <dgm:pt modelId="{80C2DBAB-07A5-4C7C-B3AF-3E21B94661DC}" type="pres">
      <dgm:prSet presAssocID="{435ECDEC-6A3F-43F9-BADA-7B14F7C33898}" presName="sibTrans" presStyleCnt="0"/>
      <dgm:spPr/>
    </dgm:pt>
    <dgm:pt modelId="{3E532669-9D8C-4530-8272-BC6B555CE1AE}" type="pres">
      <dgm:prSet presAssocID="{435ECDEC-6A3F-43F9-BADA-7B14F7C33898}" presName="space" presStyleCnt="0"/>
      <dgm:spPr/>
    </dgm:pt>
    <dgm:pt modelId="{28023809-A7D8-464A-B79F-F70532341E0B}" type="pres">
      <dgm:prSet presAssocID="{F7346B0C-4F89-42FB-8C6A-EA27D8519B9F}" presName="composite" presStyleCnt="0"/>
      <dgm:spPr/>
    </dgm:pt>
    <dgm:pt modelId="{2C6B90CB-4723-4013-AD6F-48F863D74FD5}" type="pres">
      <dgm:prSet presAssocID="{F7346B0C-4F89-42FB-8C6A-EA27D8519B9F}" presName="LShape" presStyleLbl="alignNode1" presStyleIdx="12" presStyleCnt="13"/>
      <dgm:spPr/>
    </dgm:pt>
    <dgm:pt modelId="{7DB5AE88-5482-4A7C-8A94-C120973F3795}" type="pres">
      <dgm:prSet presAssocID="{F7346B0C-4F89-42FB-8C6A-EA27D8519B9F}" presName="ParentText" presStyleLbl="revTx" presStyleIdx="6" presStyleCnt="7" custLinFactNeighborX="345" custLinFactNeighborY="481">
        <dgm:presLayoutVars>
          <dgm:chMax val="0"/>
          <dgm:chPref val="0"/>
          <dgm:bulletEnabled val="1"/>
        </dgm:presLayoutVars>
      </dgm:prSet>
      <dgm:spPr/>
    </dgm:pt>
  </dgm:ptLst>
  <dgm:cxnLst>
    <dgm:cxn modelId="{4285D009-A89F-40F6-A8E4-3B75A0D1DC0F}" type="presOf" srcId="{F4FE9123-1E45-43FE-B310-CFFEDA8DD249}" destId="{A80F14D8-55A6-497A-B9F6-829BF018948E}" srcOrd="0" destOrd="0" presId="urn:microsoft.com/office/officeart/2009/3/layout/StepUpProcess"/>
    <dgm:cxn modelId="{6B0EF123-D687-4A26-81F1-334929447F55}" srcId="{B17F23E0-A444-48D7-BD8A-19E0EE5643DC}" destId="{B0BC553F-D3AA-4DE1-8AF0-8748CB4DC24D}" srcOrd="3" destOrd="0" parTransId="{85248E9E-8416-413F-92E3-4341F6F59E94}" sibTransId="{679F2ECA-4EFE-47AF-8770-55EAF4A8B739}"/>
    <dgm:cxn modelId="{0C719625-D539-488F-AC9E-7ABE906B2F46}" srcId="{B17F23E0-A444-48D7-BD8A-19E0EE5643DC}" destId="{FEBDB73F-14FB-40C8-8019-7FECFED8180E}" srcOrd="5" destOrd="0" parTransId="{2B952122-0EAF-4D58-87A3-4D9F4C19733B}" sibTransId="{435ECDEC-6A3F-43F9-BADA-7B14F7C33898}"/>
    <dgm:cxn modelId="{D1FDB33A-AC94-4D70-ABC3-1666A9A1AD3D}" srcId="{B17F23E0-A444-48D7-BD8A-19E0EE5643DC}" destId="{6998C734-F27D-4095-B113-02CAB64B7024}" srcOrd="4" destOrd="0" parTransId="{9C6BE058-1EB8-49E9-BEA7-7A712453920B}" sibTransId="{6AE9FF01-86CC-4FE2-AF3B-6217346A3052}"/>
    <dgm:cxn modelId="{415EDE40-1716-4330-BABA-382AD8A42271}" type="presOf" srcId="{6998C734-F27D-4095-B113-02CAB64B7024}" destId="{95FF3F19-4776-429A-B5BC-166A8C1949F2}" srcOrd="0" destOrd="0" presId="urn:microsoft.com/office/officeart/2009/3/layout/StepUpProcess"/>
    <dgm:cxn modelId="{0FB8B65F-EB32-4256-9D0D-5F37C5DFBB35}" srcId="{B17F23E0-A444-48D7-BD8A-19E0EE5643DC}" destId="{F7346B0C-4F89-42FB-8C6A-EA27D8519B9F}" srcOrd="6" destOrd="0" parTransId="{FC247E68-08CE-4EA7-B4BB-653CA37A9A91}" sibTransId="{6D4503A1-4189-4151-9B2C-56E4275F6A6B}"/>
    <dgm:cxn modelId="{C18A304E-D7B3-4EB9-B972-2219D21FDA02}" type="presOf" srcId="{FEBDB73F-14FB-40C8-8019-7FECFED8180E}" destId="{5F1E45CF-35B4-4984-9B11-D524DE236A2B}" srcOrd="0" destOrd="0" presId="urn:microsoft.com/office/officeart/2009/3/layout/StepUpProcess"/>
    <dgm:cxn modelId="{7B1BBF7B-BFD9-4692-B490-FD6174425A20}" srcId="{B17F23E0-A444-48D7-BD8A-19E0EE5643DC}" destId="{C47CA371-91B9-4A55-A6FD-0ADC653CCB8E}" srcOrd="1" destOrd="0" parTransId="{8FF1BAB0-BEDF-4730-B7D7-7C2CB1CDB2FC}" sibTransId="{1E91133F-EC37-4B1E-89BD-5A06F8E3D74E}"/>
    <dgm:cxn modelId="{0D12F37E-CF39-4A75-BF7C-7D01D01A9F0E}" type="presOf" srcId="{B17F23E0-A444-48D7-BD8A-19E0EE5643DC}" destId="{1EE9EE84-6CEA-4DA0-9900-A95C15172690}" srcOrd="0" destOrd="0" presId="urn:microsoft.com/office/officeart/2009/3/layout/StepUpProcess"/>
    <dgm:cxn modelId="{E5ABB89A-3EB3-4FB4-AD2D-8CAB9BE93336}" type="presOf" srcId="{C47CA371-91B9-4A55-A6FD-0ADC653CCB8E}" destId="{6D0712E0-336B-4BA9-9F98-F980F75EF551}" srcOrd="0" destOrd="0" presId="urn:microsoft.com/office/officeart/2009/3/layout/StepUpProcess"/>
    <dgm:cxn modelId="{F0F287CA-443B-4AB6-A54F-BA247E5BC016}" type="presOf" srcId="{5F8DAF19-4ABF-4905-BCC7-DD98C73737CE}" destId="{52EF37A0-3F6B-4D7D-B43D-02CDB3F0CD34}" srcOrd="0" destOrd="0" presId="urn:microsoft.com/office/officeart/2009/3/layout/StepUpProcess"/>
    <dgm:cxn modelId="{7DA327D4-363E-4756-8D54-FBA09938217D}" srcId="{B17F23E0-A444-48D7-BD8A-19E0EE5643DC}" destId="{5F8DAF19-4ABF-4905-BCC7-DD98C73737CE}" srcOrd="2" destOrd="0" parTransId="{06719F00-0CD3-4C42-9704-F24EF22C401F}" sibTransId="{9F844AF3-7F6D-4980-8034-2D0520E5713C}"/>
    <dgm:cxn modelId="{718B40D8-2213-4A12-B9DD-F35565CAF581}" type="presOf" srcId="{F7346B0C-4F89-42FB-8C6A-EA27D8519B9F}" destId="{7DB5AE88-5482-4A7C-8A94-C120973F3795}" srcOrd="0" destOrd="0" presId="urn:microsoft.com/office/officeart/2009/3/layout/StepUpProcess"/>
    <dgm:cxn modelId="{FEE0CADA-7922-4A33-B9B8-CCE89C0A6D1E}" srcId="{B17F23E0-A444-48D7-BD8A-19E0EE5643DC}" destId="{F4FE9123-1E45-43FE-B310-CFFEDA8DD249}" srcOrd="0" destOrd="0" parTransId="{1DE280BA-F3F0-49A8-BA93-E4B748347D0B}" sibTransId="{9A667B94-E487-4A9D-901F-CAFE0A463853}"/>
    <dgm:cxn modelId="{255D88F1-69B2-478C-97ED-37EA1837B103}" type="presOf" srcId="{B0BC553F-D3AA-4DE1-8AF0-8748CB4DC24D}" destId="{3D6B8B45-4048-4FF0-92CE-B921B796E849}" srcOrd="0" destOrd="0" presId="urn:microsoft.com/office/officeart/2009/3/layout/StepUpProcess"/>
    <dgm:cxn modelId="{2E7F81E2-00E7-40DB-BE30-28AB10DFD945}" type="presParOf" srcId="{1EE9EE84-6CEA-4DA0-9900-A95C15172690}" destId="{B303F451-BB04-4BE2-9829-68C53697B878}" srcOrd="0" destOrd="0" presId="urn:microsoft.com/office/officeart/2009/3/layout/StepUpProcess"/>
    <dgm:cxn modelId="{512F4EB0-B72E-4730-B336-A2F2A299ABE3}" type="presParOf" srcId="{B303F451-BB04-4BE2-9829-68C53697B878}" destId="{9F217559-1F69-4967-9B2E-5CF165ED0BCC}" srcOrd="0" destOrd="0" presId="urn:microsoft.com/office/officeart/2009/3/layout/StepUpProcess"/>
    <dgm:cxn modelId="{83705734-9B24-4509-A9D8-9A59D5C2466E}" type="presParOf" srcId="{B303F451-BB04-4BE2-9829-68C53697B878}" destId="{A80F14D8-55A6-497A-B9F6-829BF018948E}" srcOrd="1" destOrd="0" presId="urn:microsoft.com/office/officeart/2009/3/layout/StepUpProcess"/>
    <dgm:cxn modelId="{4DC83B05-FAD1-47E2-97F1-0EE792837DCE}" type="presParOf" srcId="{B303F451-BB04-4BE2-9829-68C53697B878}" destId="{D64A80F9-9D91-4E21-A36B-6D91DBB6A6F7}" srcOrd="2" destOrd="0" presId="urn:microsoft.com/office/officeart/2009/3/layout/StepUpProcess"/>
    <dgm:cxn modelId="{5E8DC781-9A16-496A-B278-813609B110C0}" type="presParOf" srcId="{1EE9EE84-6CEA-4DA0-9900-A95C15172690}" destId="{00C442CB-5A33-4CB4-88D2-8D82663E33EA}" srcOrd="1" destOrd="0" presId="urn:microsoft.com/office/officeart/2009/3/layout/StepUpProcess"/>
    <dgm:cxn modelId="{FADBCB82-B2DA-4A8A-9A37-32D3597C82C5}" type="presParOf" srcId="{00C442CB-5A33-4CB4-88D2-8D82663E33EA}" destId="{39E2CD6E-5535-40F0-B9A2-834490424E28}" srcOrd="0" destOrd="0" presId="urn:microsoft.com/office/officeart/2009/3/layout/StepUpProcess"/>
    <dgm:cxn modelId="{C9E695D5-EB12-4CC6-8212-4281CA097076}" type="presParOf" srcId="{1EE9EE84-6CEA-4DA0-9900-A95C15172690}" destId="{C379E64D-9F6A-4B51-BAA6-ACFB4B0D5DD2}" srcOrd="2" destOrd="0" presId="urn:microsoft.com/office/officeart/2009/3/layout/StepUpProcess"/>
    <dgm:cxn modelId="{9B86733A-55AD-4923-B58C-88AF0E89270D}" type="presParOf" srcId="{C379E64D-9F6A-4B51-BAA6-ACFB4B0D5DD2}" destId="{C52088EC-D633-4874-B2F6-3408CF5319CA}" srcOrd="0" destOrd="0" presId="urn:microsoft.com/office/officeart/2009/3/layout/StepUpProcess"/>
    <dgm:cxn modelId="{6CB11A9E-873C-462A-82E6-B67DAB44922D}" type="presParOf" srcId="{C379E64D-9F6A-4B51-BAA6-ACFB4B0D5DD2}" destId="{6D0712E0-336B-4BA9-9F98-F980F75EF551}" srcOrd="1" destOrd="0" presId="urn:microsoft.com/office/officeart/2009/3/layout/StepUpProcess"/>
    <dgm:cxn modelId="{2E94024A-F7D6-448B-BE92-9E04E9FEB568}" type="presParOf" srcId="{C379E64D-9F6A-4B51-BAA6-ACFB4B0D5DD2}" destId="{99E95FA0-DCBE-4491-B809-414FC6BA7A2E}" srcOrd="2" destOrd="0" presId="urn:microsoft.com/office/officeart/2009/3/layout/StepUpProcess"/>
    <dgm:cxn modelId="{2DA1B424-D62C-42D1-BFA9-39289303FDA5}" type="presParOf" srcId="{1EE9EE84-6CEA-4DA0-9900-A95C15172690}" destId="{C4F7E437-9568-41E1-93D0-0BCAF0D5C463}" srcOrd="3" destOrd="0" presId="urn:microsoft.com/office/officeart/2009/3/layout/StepUpProcess"/>
    <dgm:cxn modelId="{88804474-BD8F-42BF-8D0A-F0878D4CF0B9}" type="presParOf" srcId="{C4F7E437-9568-41E1-93D0-0BCAF0D5C463}" destId="{E149F093-E912-4B53-A432-535463FE836B}" srcOrd="0" destOrd="0" presId="urn:microsoft.com/office/officeart/2009/3/layout/StepUpProcess"/>
    <dgm:cxn modelId="{3C5BE2B1-F5EE-420F-B921-6945AECD75D4}" type="presParOf" srcId="{1EE9EE84-6CEA-4DA0-9900-A95C15172690}" destId="{965F24CE-F2F1-4C68-9A04-45B77DFA3C89}" srcOrd="4" destOrd="0" presId="urn:microsoft.com/office/officeart/2009/3/layout/StepUpProcess"/>
    <dgm:cxn modelId="{987AE62C-2855-4EEC-AB94-C8D466A40B7D}" type="presParOf" srcId="{965F24CE-F2F1-4C68-9A04-45B77DFA3C89}" destId="{E43065EC-8D67-4AB7-AF55-49890B388557}" srcOrd="0" destOrd="0" presId="urn:microsoft.com/office/officeart/2009/3/layout/StepUpProcess"/>
    <dgm:cxn modelId="{B0B47B69-9D9B-40DC-B318-7F4B35D44724}" type="presParOf" srcId="{965F24CE-F2F1-4C68-9A04-45B77DFA3C89}" destId="{52EF37A0-3F6B-4D7D-B43D-02CDB3F0CD34}" srcOrd="1" destOrd="0" presId="urn:microsoft.com/office/officeart/2009/3/layout/StepUpProcess"/>
    <dgm:cxn modelId="{CFC1105C-252B-45DB-B94C-4D9AD8D004D3}" type="presParOf" srcId="{965F24CE-F2F1-4C68-9A04-45B77DFA3C89}" destId="{2B45BE30-57CE-47FB-B478-B143D466DC92}" srcOrd="2" destOrd="0" presId="urn:microsoft.com/office/officeart/2009/3/layout/StepUpProcess"/>
    <dgm:cxn modelId="{02BDD69C-E57E-4ACE-AF76-74EFD21CD500}" type="presParOf" srcId="{1EE9EE84-6CEA-4DA0-9900-A95C15172690}" destId="{75616A63-AA00-4269-9D9A-F00937A531CB}" srcOrd="5" destOrd="0" presId="urn:microsoft.com/office/officeart/2009/3/layout/StepUpProcess"/>
    <dgm:cxn modelId="{F052009D-71D5-413C-90E2-E6ABABF22BA2}" type="presParOf" srcId="{75616A63-AA00-4269-9D9A-F00937A531CB}" destId="{35AC79EC-7F0B-4634-B1B3-66A0AF15A49F}" srcOrd="0" destOrd="0" presId="urn:microsoft.com/office/officeart/2009/3/layout/StepUpProcess"/>
    <dgm:cxn modelId="{AADB0DC9-23CB-4583-863A-9B0AD49B04ED}" type="presParOf" srcId="{1EE9EE84-6CEA-4DA0-9900-A95C15172690}" destId="{FE161009-4471-479E-9BDE-AD724782D8AE}" srcOrd="6" destOrd="0" presId="urn:microsoft.com/office/officeart/2009/3/layout/StepUpProcess"/>
    <dgm:cxn modelId="{9EF11D84-E82C-421E-B656-8AA714D95BE3}" type="presParOf" srcId="{FE161009-4471-479E-9BDE-AD724782D8AE}" destId="{A9D6C175-7B9B-448E-9FEA-FF8AC5A65A56}" srcOrd="0" destOrd="0" presId="urn:microsoft.com/office/officeart/2009/3/layout/StepUpProcess"/>
    <dgm:cxn modelId="{32037BBB-7A5B-4337-A835-9DF74CB1DB74}" type="presParOf" srcId="{FE161009-4471-479E-9BDE-AD724782D8AE}" destId="{3D6B8B45-4048-4FF0-92CE-B921B796E849}" srcOrd="1" destOrd="0" presId="urn:microsoft.com/office/officeart/2009/3/layout/StepUpProcess"/>
    <dgm:cxn modelId="{7103BDB1-127D-484F-AE56-5AB5814FED95}" type="presParOf" srcId="{FE161009-4471-479E-9BDE-AD724782D8AE}" destId="{0202E65B-FEF6-492E-9FDC-893A3BAD46B2}" srcOrd="2" destOrd="0" presId="urn:microsoft.com/office/officeart/2009/3/layout/StepUpProcess"/>
    <dgm:cxn modelId="{12DD0C98-0764-4119-835C-9E6FB872CF71}" type="presParOf" srcId="{1EE9EE84-6CEA-4DA0-9900-A95C15172690}" destId="{7F18ED82-ABE8-4864-A17D-AF25DCA14E89}" srcOrd="7" destOrd="0" presId="urn:microsoft.com/office/officeart/2009/3/layout/StepUpProcess"/>
    <dgm:cxn modelId="{FD3220F1-5C4F-4733-A97F-3DBEA7D824CD}" type="presParOf" srcId="{7F18ED82-ABE8-4864-A17D-AF25DCA14E89}" destId="{290DB938-775D-4977-993B-9DFFF3A40A42}" srcOrd="0" destOrd="0" presId="urn:microsoft.com/office/officeart/2009/3/layout/StepUpProcess"/>
    <dgm:cxn modelId="{0F7E3105-C1B1-48D6-9993-C1DDD42BD07A}" type="presParOf" srcId="{1EE9EE84-6CEA-4DA0-9900-A95C15172690}" destId="{21D9E43E-EF19-4FFA-98E8-9B182FAF605B}" srcOrd="8" destOrd="0" presId="urn:microsoft.com/office/officeart/2009/3/layout/StepUpProcess"/>
    <dgm:cxn modelId="{56F2078F-C690-4713-8546-D7B7A4A22579}" type="presParOf" srcId="{21D9E43E-EF19-4FFA-98E8-9B182FAF605B}" destId="{67CDA53D-F26A-4C7D-925B-FC2024BE7042}" srcOrd="0" destOrd="0" presId="urn:microsoft.com/office/officeart/2009/3/layout/StepUpProcess"/>
    <dgm:cxn modelId="{73AA90EE-FD6A-437F-9C00-F277FE4F34C6}" type="presParOf" srcId="{21D9E43E-EF19-4FFA-98E8-9B182FAF605B}" destId="{95FF3F19-4776-429A-B5BC-166A8C1949F2}" srcOrd="1" destOrd="0" presId="urn:microsoft.com/office/officeart/2009/3/layout/StepUpProcess"/>
    <dgm:cxn modelId="{99DCB03B-6CFA-432A-909A-EA4E57E73BE1}" type="presParOf" srcId="{21D9E43E-EF19-4FFA-98E8-9B182FAF605B}" destId="{F503DE49-79FE-4602-B4D2-D3C14CE2FC55}" srcOrd="2" destOrd="0" presId="urn:microsoft.com/office/officeart/2009/3/layout/StepUpProcess"/>
    <dgm:cxn modelId="{F0C145B6-5275-4396-8C58-CDE31BD57928}" type="presParOf" srcId="{1EE9EE84-6CEA-4DA0-9900-A95C15172690}" destId="{A92C80FA-EA2E-4CD0-92C4-DFFE6AB5E8CF}" srcOrd="9" destOrd="0" presId="urn:microsoft.com/office/officeart/2009/3/layout/StepUpProcess"/>
    <dgm:cxn modelId="{969AF3DE-7337-4955-A949-591A55464AB6}" type="presParOf" srcId="{A92C80FA-EA2E-4CD0-92C4-DFFE6AB5E8CF}" destId="{8DDA8802-072E-4A77-97D5-5A021CB49368}" srcOrd="0" destOrd="0" presId="urn:microsoft.com/office/officeart/2009/3/layout/StepUpProcess"/>
    <dgm:cxn modelId="{50230D3C-1C16-4BDE-B95F-4481869ECE57}" type="presParOf" srcId="{1EE9EE84-6CEA-4DA0-9900-A95C15172690}" destId="{4A239E91-FF9F-4D29-96EE-5B0B72105E40}" srcOrd="10" destOrd="0" presId="urn:microsoft.com/office/officeart/2009/3/layout/StepUpProcess"/>
    <dgm:cxn modelId="{473A62D0-CE55-4587-9EB9-BAACCAB7C3F1}" type="presParOf" srcId="{4A239E91-FF9F-4D29-96EE-5B0B72105E40}" destId="{BA94A557-3A46-42B5-ADB0-2A5203DCE8B1}" srcOrd="0" destOrd="0" presId="urn:microsoft.com/office/officeart/2009/3/layout/StepUpProcess"/>
    <dgm:cxn modelId="{931A3483-8199-4CA8-BAFE-B0E7F0F297DE}" type="presParOf" srcId="{4A239E91-FF9F-4D29-96EE-5B0B72105E40}" destId="{5F1E45CF-35B4-4984-9B11-D524DE236A2B}" srcOrd="1" destOrd="0" presId="urn:microsoft.com/office/officeart/2009/3/layout/StepUpProcess"/>
    <dgm:cxn modelId="{F7FA79FE-5763-4B3B-8018-A60FF49120DE}" type="presParOf" srcId="{4A239E91-FF9F-4D29-96EE-5B0B72105E40}" destId="{D4B46773-466E-4946-A549-FD920DE129D3}" srcOrd="2" destOrd="0" presId="urn:microsoft.com/office/officeart/2009/3/layout/StepUpProcess"/>
    <dgm:cxn modelId="{B0E2C4A5-2BD3-41D0-9E68-9CE435F32566}" type="presParOf" srcId="{1EE9EE84-6CEA-4DA0-9900-A95C15172690}" destId="{80C2DBAB-07A5-4C7C-B3AF-3E21B94661DC}" srcOrd="11" destOrd="0" presId="urn:microsoft.com/office/officeart/2009/3/layout/StepUpProcess"/>
    <dgm:cxn modelId="{384CE38B-5B1E-480C-929C-F8CE2B789210}" type="presParOf" srcId="{80C2DBAB-07A5-4C7C-B3AF-3E21B94661DC}" destId="{3E532669-9D8C-4530-8272-BC6B555CE1AE}" srcOrd="0" destOrd="0" presId="urn:microsoft.com/office/officeart/2009/3/layout/StepUpProcess"/>
    <dgm:cxn modelId="{ABED1701-5D5C-45E9-86AF-B100536CE20A}" type="presParOf" srcId="{1EE9EE84-6CEA-4DA0-9900-A95C15172690}" destId="{28023809-A7D8-464A-B79F-F70532341E0B}" srcOrd="12" destOrd="0" presId="urn:microsoft.com/office/officeart/2009/3/layout/StepUpProcess"/>
    <dgm:cxn modelId="{78D83EA1-2928-4C3C-B793-14FDCED5C127}" type="presParOf" srcId="{28023809-A7D8-464A-B79F-F70532341E0B}" destId="{2C6B90CB-4723-4013-AD6F-48F863D74FD5}" srcOrd="0" destOrd="0" presId="urn:microsoft.com/office/officeart/2009/3/layout/StepUpProcess"/>
    <dgm:cxn modelId="{E4008B8E-38CB-4237-B255-9A6B6190B38F}" type="presParOf" srcId="{28023809-A7D8-464A-B79F-F70532341E0B}" destId="{7DB5AE88-5482-4A7C-8A94-C120973F379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71B9C1-9EF6-4EFF-A071-F3F5AA85F028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03857A21-B532-418B-8F2F-F3EDF0E5F252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CIB</a:t>
          </a:r>
        </a:p>
      </dgm:t>
    </dgm:pt>
    <dgm:pt modelId="{7F2CDD48-34E2-49E0-A9DB-29ECB5705B4D}" type="parTrans" cxnId="{3268F1F2-C214-474F-A614-820D33FC743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66CAF4D-AE4F-43C1-9981-F11A73253822}" type="sibTrans" cxnId="{3268F1F2-C214-474F-A614-820D33FC743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B0A7870-CCFB-480C-9AAE-7877D2766AB5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Negociação</a:t>
          </a:r>
        </a:p>
      </dgm:t>
    </dgm:pt>
    <dgm:pt modelId="{14007A79-D1C4-449A-AA9F-E44177A64A0C}" type="parTrans" cxnId="{3127A1F7-0905-4E9B-BBB6-13C6C7F48F5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82016E3-3C15-4481-99A8-F13960214048}" type="sibTrans" cxnId="{3127A1F7-0905-4E9B-BBB6-13C6C7F48F5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440D14B-6B2D-4CAC-9519-646067D6A900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Pactuação</a:t>
          </a:r>
        </a:p>
      </dgm:t>
    </dgm:pt>
    <dgm:pt modelId="{6E626B7D-76D8-4F0F-A858-4528418CAA24}" type="parTrans" cxnId="{AC2C6B2C-4AF3-4DF3-984D-AB3003BDA38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221B9AD-F80E-429E-8301-2681E4093331}" type="sibTrans" cxnId="{AC2C6B2C-4AF3-4DF3-984D-AB3003BDA38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1254D35-139B-4FFF-9849-3F6E3F82789B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Entre  Gestores Municipais e Gestor Estadual</a:t>
          </a:r>
        </a:p>
      </dgm:t>
    </dgm:pt>
    <dgm:pt modelId="{C4BD9223-8FE8-4EF8-9541-EB6D41CB103D}" type="parTrans" cxnId="{470BB24F-E57E-4D2F-925D-460B695B4D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8A6FDCA-A84E-4A8B-A702-7CEBB7D1DA0C}" type="sibTrans" cxnId="{470BB24F-E57E-4D2F-925D-460B695B4D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C738026-7B68-4A0F-B306-A52D77D4EF1F}">
      <dgm:prSet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Articulação</a:t>
          </a:r>
        </a:p>
      </dgm:t>
    </dgm:pt>
    <dgm:pt modelId="{E3B47B0B-0077-4C8E-8B4E-927D1898EF00}" type="parTrans" cxnId="{E198DDF7-AE56-40A3-BE5F-B7AB14CE927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AACD678-A47D-4287-B347-C3295E1DC33C}" type="sibTrans" cxnId="{E198DDF7-AE56-40A3-BE5F-B7AB14CE927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703C748-E2B4-4C44-AAF3-F0B8B45E4871}" type="pres">
      <dgm:prSet presAssocID="{4C71B9C1-9EF6-4EFF-A071-F3F5AA85F02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E3B56AE-ECE6-427A-B11C-7DF9FAB7420E}" type="pres">
      <dgm:prSet presAssocID="{03857A21-B532-418B-8F2F-F3EDF0E5F252}" presName="centerShape" presStyleLbl="node0" presStyleIdx="0" presStyleCnt="1"/>
      <dgm:spPr/>
    </dgm:pt>
    <dgm:pt modelId="{69B85EA7-ECFC-4391-B7FD-25E44005A949}" type="pres">
      <dgm:prSet presAssocID="{14007A79-D1C4-449A-AA9F-E44177A64A0C}" presName="parTrans" presStyleLbl="sibTrans2D1" presStyleIdx="0" presStyleCnt="4"/>
      <dgm:spPr/>
    </dgm:pt>
    <dgm:pt modelId="{82A51EC9-3576-43DD-8080-F4B8289BA295}" type="pres">
      <dgm:prSet presAssocID="{14007A79-D1C4-449A-AA9F-E44177A64A0C}" presName="connectorText" presStyleLbl="sibTrans2D1" presStyleIdx="0" presStyleCnt="4"/>
      <dgm:spPr/>
    </dgm:pt>
    <dgm:pt modelId="{59FE4A1A-1682-4350-A069-5C43674C4D1E}" type="pres">
      <dgm:prSet presAssocID="{6B0A7870-CCFB-480C-9AAE-7877D2766AB5}" presName="node" presStyleLbl="node1" presStyleIdx="0" presStyleCnt="4" custScaleX="162942">
        <dgm:presLayoutVars>
          <dgm:bulletEnabled val="1"/>
        </dgm:presLayoutVars>
      </dgm:prSet>
      <dgm:spPr/>
    </dgm:pt>
    <dgm:pt modelId="{2D61E973-F41A-4105-92CA-3641A3F5CF70}" type="pres">
      <dgm:prSet presAssocID="{6E626B7D-76D8-4F0F-A858-4528418CAA24}" presName="parTrans" presStyleLbl="sibTrans2D1" presStyleIdx="1" presStyleCnt="4" custScaleX="128322" custScaleY="84101"/>
      <dgm:spPr/>
    </dgm:pt>
    <dgm:pt modelId="{17044B3E-3EFC-4B27-8BD7-26083208E8AA}" type="pres">
      <dgm:prSet presAssocID="{6E626B7D-76D8-4F0F-A858-4528418CAA24}" presName="connectorText" presStyleLbl="sibTrans2D1" presStyleIdx="1" presStyleCnt="4"/>
      <dgm:spPr/>
    </dgm:pt>
    <dgm:pt modelId="{728155C6-C381-45DD-9E1E-84BCC985FA19}" type="pres">
      <dgm:prSet presAssocID="{0440D14B-6B2D-4CAC-9519-646067D6A900}" presName="node" presStyleLbl="node1" presStyleIdx="1" presStyleCnt="4" custScaleX="140548" custScaleY="103898">
        <dgm:presLayoutVars>
          <dgm:bulletEnabled val="1"/>
        </dgm:presLayoutVars>
      </dgm:prSet>
      <dgm:spPr/>
    </dgm:pt>
    <dgm:pt modelId="{6C00DECD-FFE4-4823-BFCA-CD439EEDA4F8}" type="pres">
      <dgm:prSet presAssocID="{C4BD9223-8FE8-4EF8-9541-EB6D41CB103D}" presName="parTrans" presStyleLbl="sibTrans2D1" presStyleIdx="2" presStyleCnt="4"/>
      <dgm:spPr/>
    </dgm:pt>
    <dgm:pt modelId="{62330033-BE24-490B-9415-AED6C222D2F7}" type="pres">
      <dgm:prSet presAssocID="{C4BD9223-8FE8-4EF8-9541-EB6D41CB103D}" presName="connectorText" presStyleLbl="sibTrans2D1" presStyleIdx="2" presStyleCnt="4"/>
      <dgm:spPr/>
    </dgm:pt>
    <dgm:pt modelId="{AAFBA843-36A0-496D-96E0-09A55976FE75}" type="pres">
      <dgm:prSet presAssocID="{E1254D35-139B-4FFF-9849-3F6E3F82789B}" presName="node" presStyleLbl="node1" presStyleIdx="2" presStyleCnt="4" custScaleX="135546">
        <dgm:presLayoutVars>
          <dgm:bulletEnabled val="1"/>
        </dgm:presLayoutVars>
      </dgm:prSet>
      <dgm:spPr/>
    </dgm:pt>
    <dgm:pt modelId="{426C1EC5-74FE-49EB-8508-07B5E83A4A1A}" type="pres">
      <dgm:prSet presAssocID="{E3B47B0B-0077-4C8E-8B4E-927D1898EF00}" presName="parTrans" presStyleLbl="sibTrans2D1" presStyleIdx="3" presStyleCnt="4"/>
      <dgm:spPr/>
    </dgm:pt>
    <dgm:pt modelId="{77FD3A03-4EA1-4C8D-A27B-E2CBDEA9CE41}" type="pres">
      <dgm:prSet presAssocID="{E3B47B0B-0077-4C8E-8B4E-927D1898EF00}" presName="connectorText" presStyleLbl="sibTrans2D1" presStyleIdx="3" presStyleCnt="4"/>
      <dgm:spPr/>
    </dgm:pt>
    <dgm:pt modelId="{DC9A9786-6BAC-4771-8302-FB7644E83548}" type="pres">
      <dgm:prSet presAssocID="{2C738026-7B68-4A0F-B306-A52D77D4EF1F}" presName="node" presStyleLbl="node1" presStyleIdx="3" presStyleCnt="4" custScaleX="137763" custRadScaleRad="117643" custRadScaleInc="-655">
        <dgm:presLayoutVars>
          <dgm:bulletEnabled val="1"/>
        </dgm:presLayoutVars>
      </dgm:prSet>
      <dgm:spPr/>
    </dgm:pt>
  </dgm:ptLst>
  <dgm:cxnLst>
    <dgm:cxn modelId="{9DF93125-3EF8-4154-82D7-81E8FCEC4B38}" type="presOf" srcId="{03857A21-B532-418B-8F2F-F3EDF0E5F252}" destId="{FE3B56AE-ECE6-427A-B11C-7DF9FAB7420E}" srcOrd="0" destOrd="0" presId="urn:microsoft.com/office/officeart/2005/8/layout/radial5"/>
    <dgm:cxn modelId="{E08AF82A-016C-45B3-B60F-6272AAB3ACF3}" type="presOf" srcId="{C4BD9223-8FE8-4EF8-9541-EB6D41CB103D}" destId="{6C00DECD-FFE4-4823-BFCA-CD439EEDA4F8}" srcOrd="0" destOrd="0" presId="urn:microsoft.com/office/officeart/2005/8/layout/radial5"/>
    <dgm:cxn modelId="{AC2C6B2C-4AF3-4DF3-984D-AB3003BDA38A}" srcId="{03857A21-B532-418B-8F2F-F3EDF0E5F252}" destId="{0440D14B-6B2D-4CAC-9519-646067D6A900}" srcOrd="1" destOrd="0" parTransId="{6E626B7D-76D8-4F0F-A858-4528418CAA24}" sibTransId="{E221B9AD-F80E-429E-8301-2681E4093331}"/>
    <dgm:cxn modelId="{8AE9413C-FE5D-455B-AF1B-C61979283D14}" type="presOf" srcId="{6B0A7870-CCFB-480C-9AAE-7877D2766AB5}" destId="{59FE4A1A-1682-4350-A069-5C43674C4D1E}" srcOrd="0" destOrd="0" presId="urn:microsoft.com/office/officeart/2005/8/layout/radial5"/>
    <dgm:cxn modelId="{47804463-E3C5-479A-9F5F-EA322845F3E9}" type="presOf" srcId="{14007A79-D1C4-449A-AA9F-E44177A64A0C}" destId="{82A51EC9-3576-43DD-8080-F4B8289BA295}" srcOrd="1" destOrd="0" presId="urn:microsoft.com/office/officeart/2005/8/layout/radial5"/>
    <dgm:cxn modelId="{A487284A-C524-421C-B2F2-0EB047883ADE}" type="presOf" srcId="{E3B47B0B-0077-4C8E-8B4E-927D1898EF00}" destId="{77FD3A03-4EA1-4C8D-A27B-E2CBDEA9CE41}" srcOrd="1" destOrd="0" presId="urn:microsoft.com/office/officeart/2005/8/layout/radial5"/>
    <dgm:cxn modelId="{470BB24F-E57E-4D2F-925D-460B695B4D5E}" srcId="{03857A21-B532-418B-8F2F-F3EDF0E5F252}" destId="{E1254D35-139B-4FFF-9849-3F6E3F82789B}" srcOrd="2" destOrd="0" parTransId="{C4BD9223-8FE8-4EF8-9541-EB6D41CB103D}" sibTransId="{38A6FDCA-A84E-4A8B-A702-7CEBB7D1DA0C}"/>
    <dgm:cxn modelId="{CF413650-AC8E-4096-8DB2-78BC973DD391}" type="presOf" srcId="{14007A79-D1C4-449A-AA9F-E44177A64A0C}" destId="{69B85EA7-ECFC-4391-B7FD-25E44005A949}" srcOrd="0" destOrd="0" presId="urn:microsoft.com/office/officeart/2005/8/layout/radial5"/>
    <dgm:cxn modelId="{D8202E80-C817-45F6-9186-D23BA2311415}" type="presOf" srcId="{6E626B7D-76D8-4F0F-A858-4528418CAA24}" destId="{2D61E973-F41A-4105-92CA-3641A3F5CF70}" srcOrd="0" destOrd="0" presId="urn:microsoft.com/office/officeart/2005/8/layout/radial5"/>
    <dgm:cxn modelId="{2F937686-94D3-412F-979C-AB2F67138B10}" type="presOf" srcId="{4C71B9C1-9EF6-4EFF-A071-F3F5AA85F028}" destId="{2703C748-E2B4-4C44-AAF3-F0B8B45E4871}" srcOrd="0" destOrd="0" presId="urn:microsoft.com/office/officeart/2005/8/layout/radial5"/>
    <dgm:cxn modelId="{2AFE2FA4-DDFA-47C3-9693-E663F506F0B4}" type="presOf" srcId="{0440D14B-6B2D-4CAC-9519-646067D6A900}" destId="{728155C6-C381-45DD-9E1E-84BCC985FA19}" srcOrd="0" destOrd="0" presId="urn:microsoft.com/office/officeart/2005/8/layout/radial5"/>
    <dgm:cxn modelId="{73E678B2-BBE4-4DF0-ABD1-5A73D5659388}" type="presOf" srcId="{E3B47B0B-0077-4C8E-8B4E-927D1898EF00}" destId="{426C1EC5-74FE-49EB-8508-07B5E83A4A1A}" srcOrd="0" destOrd="0" presId="urn:microsoft.com/office/officeart/2005/8/layout/radial5"/>
    <dgm:cxn modelId="{B0AE7FC2-FE74-46C3-87FA-63917657EE19}" type="presOf" srcId="{C4BD9223-8FE8-4EF8-9541-EB6D41CB103D}" destId="{62330033-BE24-490B-9415-AED6C222D2F7}" srcOrd="1" destOrd="0" presId="urn:microsoft.com/office/officeart/2005/8/layout/radial5"/>
    <dgm:cxn modelId="{561937E6-6161-4DF3-8FD8-643F2E36194D}" type="presOf" srcId="{E1254D35-139B-4FFF-9849-3F6E3F82789B}" destId="{AAFBA843-36A0-496D-96E0-09A55976FE75}" srcOrd="0" destOrd="0" presId="urn:microsoft.com/office/officeart/2005/8/layout/radial5"/>
    <dgm:cxn modelId="{3268F1F2-C214-474F-A614-820D33FC7431}" srcId="{4C71B9C1-9EF6-4EFF-A071-F3F5AA85F028}" destId="{03857A21-B532-418B-8F2F-F3EDF0E5F252}" srcOrd="0" destOrd="0" parTransId="{7F2CDD48-34E2-49E0-A9DB-29ECB5705B4D}" sibTransId="{A66CAF4D-AE4F-43C1-9981-F11A73253822}"/>
    <dgm:cxn modelId="{3127A1F7-0905-4E9B-BBB6-13C6C7F48F5A}" srcId="{03857A21-B532-418B-8F2F-F3EDF0E5F252}" destId="{6B0A7870-CCFB-480C-9AAE-7877D2766AB5}" srcOrd="0" destOrd="0" parTransId="{14007A79-D1C4-449A-AA9F-E44177A64A0C}" sibTransId="{082016E3-3C15-4481-99A8-F13960214048}"/>
    <dgm:cxn modelId="{83A3A7F7-9A89-4856-B9A4-7A56B897974A}" type="presOf" srcId="{2C738026-7B68-4A0F-B306-A52D77D4EF1F}" destId="{DC9A9786-6BAC-4771-8302-FB7644E83548}" srcOrd="0" destOrd="0" presId="urn:microsoft.com/office/officeart/2005/8/layout/radial5"/>
    <dgm:cxn modelId="{E198DDF7-AE56-40A3-BE5F-B7AB14CE9270}" srcId="{03857A21-B532-418B-8F2F-F3EDF0E5F252}" destId="{2C738026-7B68-4A0F-B306-A52D77D4EF1F}" srcOrd="3" destOrd="0" parTransId="{E3B47B0B-0077-4C8E-8B4E-927D1898EF00}" sibTransId="{0AACD678-A47D-4287-B347-C3295E1DC33C}"/>
    <dgm:cxn modelId="{2E9C3CF9-3AD4-471F-97C7-5C4EE7705C59}" type="presOf" srcId="{6E626B7D-76D8-4F0F-A858-4528418CAA24}" destId="{17044B3E-3EFC-4B27-8BD7-26083208E8AA}" srcOrd="1" destOrd="0" presId="urn:microsoft.com/office/officeart/2005/8/layout/radial5"/>
    <dgm:cxn modelId="{4A8F83F7-D53F-4493-BACA-F4D22DF8B2F0}" type="presParOf" srcId="{2703C748-E2B4-4C44-AAF3-F0B8B45E4871}" destId="{FE3B56AE-ECE6-427A-B11C-7DF9FAB7420E}" srcOrd="0" destOrd="0" presId="urn:microsoft.com/office/officeart/2005/8/layout/radial5"/>
    <dgm:cxn modelId="{99059C72-B928-4BF3-AA68-EDC01F9926E6}" type="presParOf" srcId="{2703C748-E2B4-4C44-AAF3-F0B8B45E4871}" destId="{69B85EA7-ECFC-4391-B7FD-25E44005A949}" srcOrd="1" destOrd="0" presId="urn:microsoft.com/office/officeart/2005/8/layout/radial5"/>
    <dgm:cxn modelId="{AC179919-B3BF-4762-BD8F-58772763C360}" type="presParOf" srcId="{69B85EA7-ECFC-4391-B7FD-25E44005A949}" destId="{82A51EC9-3576-43DD-8080-F4B8289BA295}" srcOrd="0" destOrd="0" presId="urn:microsoft.com/office/officeart/2005/8/layout/radial5"/>
    <dgm:cxn modelId="{B6D17A6A-11CE-4F8D-B7AC-043B03020DFA}" type="presParOf" srcId="{2703C748-E2B4-4C44-AAF3-F0B8B45E4871}" destId="{59FE4A1A-1682-4350-A069-5C43674C4D1E}" srcOrd="2" destOrd="0" presId="urn:microsoft.com/office/officeart/2005/8/layout/radial5"/>
    <dgm:cxn modelId="{C16D2BCC-D75C-4783-A245-F21524569825}" type="presParOf" srcId="{2703C748-E2B4-4C44-AAF3-F0B8B45E4871}" destId="{2D61E973-F41A-4105-92CA-3641A3F5CF70}" srcOrd="3" destOrd="0" presId="urn:microsoft.com/office/officeart/2005/8/layout/radial5"/>
    <dgm:cxn modelId="{683734DB-2447-4A89-AC0A-BD8FAE030112}" type="presParOf" srcId="{2D61E973-F41A-4105-92CA-3641A3F5CF70}" destId="{17044B3E-3EFC-4B27-8BD7-26083208E8AA}" srcOrd="0" destOrd="0" presId="urn:microsoft.com/office/officeart/2005/8/layout/radial5"/>
    <dgm:cxn modelId="{F31C3E54-6685-4ADA-A8EA-2B74CBED060B}" type="presParOf" srcId="{2703C748-E2B4-4C44-AAF3-F0B8B45E4871}" destId="{728155C6-C381-45DD-9E1E-84BCC985FA19}" srcOrd="4" destOrd="0" presId="urn:microsoft.com/office/officeart/2005/8/layout/radial5"/>
    <dgm:cxn modelId="{257E6536-8BF1-4E2E-9F37-C431CFB34D5C}" type="presParOf" srcId="{2703C748-E2B4-4C44-AAF3-F0B8B45E4871}" destId="{6C00DECD-FFE4-4823-BFCA-CD439EEDA4F8}" srcOrd="5" destOrd="0" presId="urn:microsoft.com/office/officeart/2005/8/layout/radial5"/>
    <dgm:cxn modelId="{2CE06755-7713-47C3-BB67-E6D9A8C9958F}" type="presParOf" srcId="{6C00DECD-FFE4-4823-BFCA-CD439EEDA4F8}" destId="{62330033-BE24-490B-9415-AED6C222D2F7}" srcOrd="0" destOrd="0" presId="urn:microsoft.com/office/officeart/2005/8/layout/radial5"/>
    <dgm:cxn modelId="{5A29AEEB-23DF-4216-B7B0-A2064A168071}" type="presParOf" srcId="{2703C748-E2B4-4C44-AAF3-F0B8B45E4871}" destId="{AAFBA843-36A0-496D-96E0-09A55976FE75}" srcOrd="6" destOrd="0" presId="urn:microsoft.com/office/officeart/2005/8/layout/radial5"/>
    <dgm:cxn modelId="{73146DFC-5C3A-47DD-89BA-4752A083AE36}" type="presParOf" srcId="{2703C748-E2B4-4C44-AAF3-F0B8B45E4871}" destId="{426C1EC5-74FE-49EB-8508-07B5E83A4A1A}" srcOrd="7" destOrd="0" presId="urn:microsoft.com/office/officeart/2005/8/layout/radial5"/>
    <dgm:cxn modelId="{EE005DA2-827D-41DC-8D69-7326118B0575}" type="presParOf" srcId="{426C1EC5-74FE-49EB-8508-07B5E83A4A1A}" destId="{77FD3A03-4EA1-4C8D-A27B-E2CBDEA9CE41}" srcOrd="0" destOrd="0" presId="urn:microsoft.com/office/officeart/2005/8/layout/radial5"/>
    <dgm:cxn modelId="{A406B12A-EF09-47FE-89E4-1129F2838EB9}" type="presParOf" srcId="{2703C748-E2B4-4C44-AAF3-F0B8B45E4871}" destId="{DC9A9786-6BAC-4771-8302-FB7644E8354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921AF0E-F0A0-4277-AF89-B47D50DAFF45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4969221C-1C62-4D7F-A2FE-DD6E1B98F30F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Plenário</a:t>
          </a:r>
        </a:p>
      </dgm:t>
    </dgm:pt>
    <dgm:pt modelId="{FECA1B74-DA9D-4D8A-B14B-7DF4F59598E7}" type="parTrans" cxnId="{37AC976C-C128-46D5-9050-983B5950702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98C56B6-9EA9-4A46-906C-E12E724BF30E}" type="sibTrans" cxnId="{37AC976C-C128-46D5-9050-983B5950702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7751546-8F67-44B4-B98D-FD29464DAB68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7 representantes de cada ente;</a:t>
          </a:r>
        </a:p>
      </dgm:t>
    </dgm:pt>
    <dgm:pt modelId="{0A2A83A7-252F-4D31-878B-684B7E96D3B2}" type="parTrans" cxnId="{966B0D1E-5CB0-4058-AA36-21303A9E181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B15B926-0BE1-4605-AEDF-CEBB28305B99}" type="sibTrans" cxnId="{966B0D1E-5CB0-4058-AA36-21303A9E181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246D34C-81EF-48DC-8445-99676C677411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Coordenação</a:t>
          </a:r>
        </a:p>
      </dgm:t>
    </dgm:pt>
    <dgm:pt modelId="{59B73705-B025-43FC-9809-83D426D10C3A}" type="parTrans" cxnId="{F621D3C1-EFB9-41C1-8ECE-D29353D1865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84B4E2A-E625-4C3C-B6DB-FEE83314053B}" type="sibTrans" cxnId="{F621D3C1-EFB9-41C1-8ECE-D29353D1865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0C5E065-4B5C-497F-BC4B-1C5F7B4B203A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Ligada ao Gabinete do Secretário de Estado da Saúde;</a:t>
          </a:r>
        </a:p>
      </dgm:t>
    </dgm:pt>
    <dgm:pt modelId="{08BF492A-B89D-4D31-AE64-EDB9A6130921}" type="parTrans" cxnId="{B59AFC26-1E11-49CF-BCE8-3D480571F84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33D012E-87A4-45AF-B3FC-B234C73302F1}" type="sibTrans" cxnId="{B59AFC26-1E11-49CF-BCE8-3D480571F84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0E4961E-CADC-41B3-A571-3B1D02FC35F7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Prestar o apoio técnico e administrativo necessário à SES e COSEMS</a:t>
          </a:r>
        </a:p>
      </dgm:t>
    </dgm:pt>
    <dgm:pt modelId="{53733000-3EE4-46A0-B970-BD9DC9DAE54B}" type="parTrans" cxnId="{AEDF694D-AB99-4631-A950-53D84C98D37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8447877-15AD-4EB4-BB87-23D42886874E}" type="sibTrans" cxnId="{AEDF694D-AB99-4631-A950-53D84C98D37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B741F1E-706A-4C3D-B4E9-2C736136D53F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Secretaria Executiva – SE</a:t>
          </a:r>
        </a:p>
      </dgm:t>
    </dgm:pt>
    <dgm:pt modelId="{5833BC89-6D85-4D11-B748-45067F589B05}" type="parTrans" cxnId="{B622D033-6547-499E-ABAD-E2D53404D22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66FBA8F-C922-4A98-8B9F-05B8D2C9A295}" type="sibTrans" cxnId="{B622D033-6547-499E-ABAD-E2D53404D22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28A72B6-6B62-410A-AF1D-04302249D723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Sob coordenação do Secretário de Estado da Saúde e Presidente do COSEMS|GO ;</a:t>
          </a:r>
        </a:p>
      </dgm:t>
    </dgm:pt>
    <dgm:pt modelId="{27401E6C-3378-441C-AD17-682919E927B0}" type="parTrans" cxnId="{069ACDEE-786D-439C-B06E-0C7B739E7EF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39D93E7-580A-4BF7-B003-93F956AEA09A}" type="sibTrans" cxnId="{069ACDEE-786D-439C-B06E-0C7B739E7EF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3F8808A-6296-46B6-B911-E24C11F44826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Condução da reunião, supervisionar e homologar.</a:t>
          </a:r>
        </a:p>
      </dgm:t>
    </dgm:pt>
    <dgm:pt modelId="{12DF8B6F-2B85-49EA-8054-0759D79599CC}" type="parTrans" cxnId="{30EEBE3A-D66E-412C-9F15-76BB9B18E32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D4FFCEA-2ED3-4008-A0FE-DB9550B54323}" type="sibTrans" cxnId="{30EEBE3A-D66E-412C-9F15-76BB9B18E32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49EAF2C-B919-4117-8882-07B7A3147699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Membros natos são o Secretário de Estado da Saúde, Presidente do COSEMS/GO e o Secretário Municipal de Saúde da Capital.</a:t>
          </a:r>
        </a:p>
      </dgm:t>
    </dgm:pt>
    <dgm:pt modelId="{A619E870-489D-49CA-A5B2-1FF723EDCFD9}" type="parTrans" cxnId="{C54EAB86-EF0A-4936-982C-2CB09F134D9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8E19235-5CD1-42D5-8895-EBAEBA4DC07C}" type="sibTrans" cxnId="{C54EAB86-EF0A-4936-982C-2CB09F134D9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D75DDCD-061A-4694-A94F-1F0AEEFDB692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Grupo de Trabalho</a:t>
          </a:r>
        </a:p>
      </dgm:t>
    </dgm:pt>
    <dgm:pt modelId="{B1A4002C-A3C3-4C07-9714-7B2431BD3F80}" type="parTrans" cxnId="{F147A760-0081-44AA-88B4-95A211EEC77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5A5AE64-4BE2-4308-906B-275F38B16EA8}" type="sibTrans" cxnId="{F147A760-0081-44AA-88B4-95A211EEC77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749AEBC-ACB9-4E6C-82FE-C424D5CA958F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Coordenado pelo Superintendente da pasta ou por alguém por ele indicado e por membro da diretoria do COSEMS;</a:t>
          </a:r>
        </a:p>
      </dgm:t>
    </dgm:pt>
    <dgm:pt modelId="{21FD3457-9C68-407C-A1B7-3BE28F225605}" type="parTrans" cxnId="{D72F22B4-4FDD-4592-9012-CB97F49F262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74FF12E-B955-402E-9EB5-20D276401DFA}" type="sibTrans" cxnId="{D72F22B4-4FDD-4592-9012-CB97F49F262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754CFF0-040D-43E6-8632-C48546B82FF6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Subsidiar a negociação e pactuação de assuntos a cargo do Plenário da CIB.</a:t>
          </a:r>
        </a:p>
      </dgm:t>
    </dgm:pt>
    <dgm:pt modelId="{D5D731F8-53BE-419C-901D-F2CE116BFB53}" type="parTrans" cxnId="{F83A1775-F9D7-4AC6-B363-EFFCEBAD104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E67831F-C9BB-446D-84B4-F610195AC31F}" type="sibTrans" cxnId="{F83A1775-F9D7-4AC6-B363-EFFCEBAD104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24F71F6-A835-4E96-92F0-7C7C569DD78F}">
      <dgm:prSet phldrT="[Texto]"/>
      <dgm:spPr/>
      <dgm:t>
        <a:bodyPr/>
        <a:lstStyle/>
        <a:p>
          <a:endParaRPr lang="pt-BR" b="1" dirty="0">
            <a:solidFill>
              <a:schemeClr val="tx1"/>
            </a:solidFill>
          </a:endParaRPr>
        </a:p>
      </dgm:t>
    </dgm:pt>
    <dgm:pt modelId="{A32AE9FA-EBEB-4A1A-B23D-E36D5E40F40F}" type="parTrans" cxnId="{C704CDF5-AABE-4B41-BE15-056A7092D549}">
      <dgm:prSet/>
      <dgm:spPr/>
      <dgm:t>
        <a:bodyPr/>
        <a:lstStyle/>
        <a:p>
          <a:endParaRPr lang="pt-BR"/>
        </a:p>
      </dgm:t>
    </dgm:pt>
    <dgm:pt modelId="{830DB8BE-9991-4218-8F0F-3F20EED10CA2}" type="sibTrans" cxnId="{C704CDF5-AABE-4B41-BE15-056A7092D549}">
      <dgm:prSet/>
      <dgm:spPr/>
      <dgm:t>
        <a:bodyPr/>
        <a:lstStyle/>
        <a:p>
          <a:endParaRPr lang="pt-BR"/>
        </a:p>
      </dgm:t>
    </dgm:pt>
    <dgm:pt modelId="{9F4D7B7A-C1BE-400C-B173-7AB704D64FD7}" type="pres">
      <dgm:prSet presAssocID="{B921AF0E-F0A0-4277-AF89-B47D50DAFF45}" presName="Name0" presStyleCnt="0">
        <dgm:presLayoutVars>
          <dgm:dir/>
          <dgm:animLvl val="lvl"/>
          <dgm:resizeHandles/>
        </dgm:presLayoutVars>
      </dgm:prSet>
      <dgm:spPr/>
    </dgm:pt>
    <dgm:pt modelId="{D86BCB09-A5F2-487B-BEAA-DA7C5886EA41}" type="pres">
      <dgm:prSet presAssocID="{4969221C-1C62-4D7F-A2FE-DD6E1B98F30F}" presName="linNode" presStyleCnt="0"/>
      <dgm:spPr/>
    </dgm:pt>
    <dgm:pt modelId="{0EF753AE-F14F-4836-9930-A5C04A6BB2C4}" type="pres">
      <dgm:prSet presAssocID="{4969221C-1C62-4D7F-A2FE-DD6E1B98F30F}" presName="parentShp" presStyleLbl="node1" presStyleIdx="0" presStyleCnt="4">
        <dgm:presLayoutVars>
          <dgm:bulletEnabled val="1"/>
        </dgm:presLayoutVars>
      </dgm:prSet>
      <dgm:spPr/>
    </dgm:pt>
    <dgm:pt modelId="{48419D16-F269-4123-B6C2-82289A791836}" type="pres">
      <dgm:prSet presAssocID="{4969221C-1C62-4D7F-A2FE-DD6E1B98F30F}" presName="childShp" presStyleLbl="bgAccFollowNode1" presStyleIdx="0" presStyleCnt="4">
        <dgm:presLayoutVars>
          <dgm:bulletEnabled val="1"/>
        </dgm:presLayoutVars>
      </dgm:prSet>
      <dgm:spPr/>
    </dgm:pt>
    <dgm:pt modelId="{0998ABC3-451D-4062-A4DE-DB67AE1C953D}" type="pres">
      <dgm:prSet presAssocID="{798C56B6-9EA9-4A46-906C-E12E724BF30E}" presName="spacing" presStyleCnt="0"/>
      <dgm:spPr/>
    </dgm:pt>
    <dgm:pt modelId="{43BB7334-A4B8-4BA5-85DA-19F6FB5964F8}" type="pres">
      <dgm:prSet presAssocID="{D246D34C-81EF-48DC-8445-99676C677411}" presName="linNode" presStyleCnt="0"/>
      <dgm:spPr/>
    </dgm:pt>
    <dgm:pt modelId="{BC8B3A17-F00B-4499-B673-F440A09BD842}" type="pres">
      <dgm:prSet presAssocID="{D246D34C-81EF-48DC-8445-99676C677411}" presName="parentShp" presStyleLbl="node1" presStyleIdx="1" presStyleCnt="4">
        <dgm:presLayoutVars>
          <dgm:bulletEnabled val="1"/>
        </dgm:presLayoutVars>
      </dgm:prSet>
      <dgm:spPr/>
    </dgm:pt>
    <dgm:pt modelId="{D33D7317-98A3-493B-8990-053CF40ED68D}" type="pres">
      <dgm:prSet presAssocID="{D246D34C-81EF-48DC-8445-99676C677411}" presName="childShp" presStyleLbl="bgAccFollowNode1" presStyleIdx="1" presStyleCnt="4">
        <dgm:presLayoutVars>
          <dgm:bulletEnabled val="1"/>
        </dgm:presLayoutVars>
      </dgm:prSet>
      <dgm:spPr/>
    </dgm:pt>
    <dgm:pt modelId="{BDE20665-9212-4085-A4AD-3774765C8BC5}" type="pres">
      <dgm:prSet presAssocID="{484B4E2A-E625-4C3C-B6DB-FEE83314053B}" presName="spacing" presStyleCnt="0"/>
      <dgm:spPr/>
    </dgm:pt>
    <dgm:pt modelId="{2E38EDBC-CCA7-4895-998D-C0727EBDB83C}" type="pres">
      <dgm:prSet presAssocID="{9B741F1E-706A-4C3D-B4E9-2C736136D53F}" presName="linNode" presStyleCnt="0"/>
      <dgm:spPr/>
    </dgm:pt>
    <dgm:pt modelId="{A0579813-3906-41BE-B984-3D40955B119B}" type="pres">
      <dgm:prSet presAssocID="{9B741F1E-706A-4C3D-B4E9-2C736136D53F}" presName="parentShp" presStyleLbl="node1" presStyleIdx="2" presStyleCnt="4">
        <dgm:presLayoutVars>
          <dgm:bulletEnabled val="1"/>
        </dgm:presLayoutVars>
      </dgm:prSet>
      <dgm:spPr/>
    </dgm:pt>
    <dgm:pt modelId="{07905523-1669-4B5F-87D4-1757E130659A}" type="pres">
      <dgm:prSet presAssocID="{9B741F1E-706A-4C3D-B4E9-2C736136D53F}" presName="childShp" presStyleLbl="bgAccFollowNode1" presStyleIdx="2" presStyleCnt="4">
        <dgm:presLayoutVars>
          <dgm:bulletEnabled val="1"/>
        </dgm:presLayoutVars>
      </dgm:prSet>
      <dgm:spPr/>
    </dgm:pt>
    <dgm:pt modelId="{D110F782-5B49-401D-A003-E7B448521F6F}" type="pres">
      <dgm:prSet presAssocID="{D66FBA8F-C922-4A98-8B9F-05B8D2C9A295}" presName="spacing" presStyleCnt="0"/>
      <dgm:spPr/>
    </dgm:pt>
    <dgm:pt modelId="{63D7D890-81E3-4B00-A3FB-490313299DCC}" type="pres">
      <dgm:prSet presAssocID="{BD75DDCD-061A-4694-A94F-1F0AEEFDB692}" presName="linNode" presStyleCnt="0"/>
      <dgm:spPr/>
    </dgm:pt>
    <dgm:pt modelId="{17E7D997-D64D-4BD5-B9D6-453A5BFD2DB7}" type="pres">
      <dgm:prSet presAssocID="{BD75DDCD-061A-4694-A94F-1F0AEEFDB692}" presName="parentShp" presStyleLbl="node1" presStyleIdx="3" presStyleCnt="4">
        <dgm:presLayoutVars>
          <dgm:bulletEnabled val="1"/>
        </dgm:presLayoutVars>
      </dgm:prSet>
      <dgm:spPr/>
    </dgm:pt>
    <dgm:pt modelId="{09443C49-B3F5-485C-B7AE-2EEC30D807E8}" type="pres">
      <dgm:prSet presAssocID="{BD75DDCD-061A-4694-A94F-1F0AEEFDB692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748C750C-CC4F-4B49-AB91-3A34F74E0DCC}" type="presOf" srcId="{D7751546-8F67-44B4-B98D-FD29464DAB68}" destId="{48419D16-F269-4123-B6C2-82289A791836}" srcOrd="0" destOrd="0" presId="urn:microsoft.com/office/officeart/2005/8/layout/vList6"/>
    <dgm:cxn modelId="{46F5F216-C0E4-4CF8-8ED8-129C25D99E9D}" type="presOf" srcId="{128A72B6-6B62-410A-AF1D-04302249D723}" destId="{D33D7317-98A3-493B-8990-053CF40ED68D}" srcOrd="0" destOrd="0" presId="urn:microsoft.com/office/officeart/2005/8/layout/vList6"/>
    <dgm:cxn modelId="{966B0D1E-5CB0-4058-AA36-21303A9E1810}" srcId="{4969221C-1C62-4D7F-A2FE-DD6E1B98F30F}" destId="{D7751546-8F67-44B4-B98D-FD29464DAB68}" srcOrd="0" destOrd="0" parTransId="{0A2A83A7-252F-4D31-878B-684B7E96D3B2}" sibTransId="{8B15B926-0BE1-4605-AEDF-CEBB28305B99}"/>
    <dgm:cxn modelId="{1DB27926-93E8-4530-A989-E168A0C4A1EC}" type="presOf" srcId="{D246D34C-81EF-48DC-8445-99676C677411}" destId="{BC8B3A17-F00B-4499-B673-F440A09BD842}" srcOrd="0" destOrd="0" presId="urn:microsoft.com/office/officeart/2005/8/layout/vList6"/>
    <dgm:cxn modelId="{B59AFC26-1E11-49CF-BCE8-3D480571F847}" srcId="{9B741F1E-706A-4C3D-B4E9-2C736136D53F}" destId="{D0C5E065-4B5C-497F-BC4B-1C5F7B4B203A}" srcOrd="0" destOrd="0" parTransId="{08BF492A-B89D-4D31-AE64-EDB9A6130921}" sibTransId="{933D012E-87A4-45AF-B3FC-B234C73302F1}"/>
    <dgm:cxn modelId="{86CE0727-8C4A-49E5-8EFD-0BD65238B86A}" type="presOf" srcId="{0754CFF0-040D-43E6-8632-C48546B82FF6}" destId="{09443C49-B3F5-485C-B7AE-2EEC30D807E8}" srcOrd="0" destOrd="1" presId="urn:microsoft.com/office/officeart/2005/8/layout/vList6"/>
    <dgm:cxn modelId="{B622D033-6547-499E-ABAD-E2D53404D227}" srcId="{B921AF0E-F0A0-4277-AF89-B47D50DAFF45}" destId="{9B741F1E-706A-4C3D-B4E9-2C736136D53F}" srcOrd="2" destOrd="0" parTransId="{5833BC89-6D85-4D11-B748-45067F589B05}" sibTransId="{D66FBA8F-C922-4A98-8B9F-05B8D2C9A295}"/>
    <dgm:cxn modelId="{30EEBE3A-D66E-412C-9F15-76BB9B18E323}" srcId="{D246D34C-81EF-48DC-8445-99676C677411}" destId="{13F8808A-6296-46B6-B911-E24C11F44826}" srcOrd="1" destOrd="0" parTransId="{12DF8B6F-2B85-49EA-8054-0759D79599CC}" sibTransId="{0D4FFCEA-2ED3-4008-A0FE-DB9550B54323}"/>
    <dgm:cxn modelId="{F147A760-0081-44AA-88B4-95A211EEC77C}" srcId="{B921AF0E-F0A0-4277-AF89-B47D50DAFF45}" destId="{BD75DDCD-061A-4694-A94F-1F0AEEFDB692}" srcOrd="3" destOrd="0" parTransId="{B1A4002C-A3C3-4C07-9714-7B2431BD3F80}" sibTransId="{B5A5AE64-4BE2-4308-906B-275F38B16EA8}"/>
    <dgm:cxn modelId="{76210E43-4F28-4E19-9D5B-82A64BDF4326}" type="presOf" srcId="{70E4961E-CADC-41B3-A571-3B1D02FC35F7}" destId="{07905523-1669-4B5F-87D4-1757E130659A}" srcOrd="0" destOrd="2" presId="urn:microsoft.com/office/officeart/2005/8/layout/vList6"/>
    <dgm:cxn modelId="{A30A8A46-822D-4C6F-BEF4-4ED818274DD2}" type="presOf" srcId="{024F71F6-A835-4E96-92F0-7C7C569DD78F}" destId="{07905523-1669-4B5F-87D4-1757E130659A}" srcOrd="0" destOrd="1" presId="urn:microsoft.com/office/officeart/2005/8/layout/vList6"/>
    <dgm:cxn modelId="{37AC976C-C128-46D5-9050-983B59507028}" srcId="{B921AF0E-F0A0-4277-AF89-B47D50DAFF45}" destId="{4969221C-1C62-4D7F-A2FE-DD6E1B98F30F}" srcOrd="0" destOrd="0" parTransId="{FECA1B74-DA9D-4D8A-B14B-7DF4F59598E7}" sibTransId="{798C56B6-9EA9-4A46-906C-E12E724BF30E}"/>
    <dgm:cxn modelId="{AEDF694D-AB99-4631-A950-53D84C98D37F}" srcId="{9B741F1E-706A-4C3D-B4E9-2C736136D53F}" destId="{70E4961E-CADC-41B3-A571-3B1D02FC35F7}" srcOrd="2" destOrd="0" parTransId="{53733000-3EE4-46A0-B970-BD9DC9DAE54B}" sibTransId="{18447877-15AD-4EB4-BB87-23D42886874E}"/>
    <dgm:cxn modelId="{7B92DF6E-4566-4B56-99BE-16554AE9FA1F}" type="presOf" srcId="{B921AF0E-F0A0-4277-AF89-B47D50DAFF45}" destId="{9F4D7B7A-C1BE-400C-B173-7AB704D64FD7}" srcOrd="0" destOrd="0" presId="urn:microsoft.com/office/officeart/2005/8/layout/vList6"/>
    <dgm:cxn modelId="{39C1DE4F-6A6A-4D0C-918B-736991D511D0}" type="presOf" srcId="{4749AEBC-ACB9-4E6C-82FE-C424D5CA958F}" destId="{09443C49-B3F5-485C-B7AE-2EEC30D807E8}" srcOrd="0" destOrd="0" presId="urn:microsoft.com/office/officeart/2005/8/layout/vList6"/>
    <dgm:cxn modelId="{F83A1775-F9D7-4AC6-B363-EFFCEBAD1045}" srcId="{BD75DDCD-061A-4694-A94F-1F0AEEFDB692}" destId="{0754CFF0-040D-43E6-8632-C48546B82FF6}" srcOrd="1" destOrd="0" parTransId="{D5D731F8-53BE-419C-901D-F2CE116BFB53}" sibTransId="{CE67831F-C9BB-446D-84B4-F610195AC31F}"/>
    <dgm:cxn modelId="{C54EAB86-EF0A-4936-982C-2CB09F134D93}" srcId="{4969221C-1C62-4D7F-A2FE-DD6E1B98F30F}" destId="{449EAF2C-B919-4117-8882-07B7A3147699}" srcOrd="1" destOrd="0" parTransId="{A619E870-489D-49CA-A5B2-1FF723EDCFD9}" sibTransId="{E8E19235-5CD1-42D5-8895-EBAEBA4DC07C}"/>
    <dgm:cxn modelId="{3D0FEA8D-886C-4679-B87D-3E91AAF7C2F1}" type="presOf" srcId="{449EAF2C-B919-4117-8882-07B7A3147699}" destId="{48419D16-F269-4123-B6C2-82289A791836}" srcOrd="0" destOrd="1" presId="urn:microsoft.com/office/officeart/2005/8/layout/vList6"/>
    <dgm:cxn modelId="{2FF494AB-201C-47A0-A641-02A54B2138DC}" type="presOf" srcId="{4969221C-1C62-4D7F-A2FE-DD6E1B98F30F}" destId="{0EF753AE-F14F-4836-9930-A5C04A6BB2C4}" srcOrd="0" destOrd="0" presId="urn:microsoft.com/office/officeart/2005/8/layout/vList6"/>
    <dgm:cxn modelId="{D72F22B4-4FDD-4592-9012-CB97F49F2623}" srcId="{BD75DDCD-061A-4694-A94F-1F0AEEFDB692}" destId="{4749AEBC-ACB9-4E6C-82FE-C424D5CA958F}" srcOrd="0" destOrd="0" parTransId="{21FD3457-9C68-407C-A1B7-3BE28F225605}" sibTransId="{874FF12E-B955-402E-9EB5-20D276401DFA}"/>
    <dgm:cxn modelId="{B2E336B7-C6B2-4F33-889C-D1AFE2168C67}" type="presOf" srcId="{13F8808A-6296-46B6-B911-E24C11F44826}" destId="{D33D7317-98A3-493B-8990-053CF40ED68D}" srcOrd="0" destOrd="1" presId="urn:microsoft.com/office/officeart/2005/8/layout/vList6"/>
    <dgm:cxn modelId="{F621D3C1-EFB9-41C1-8ECE-D29353D18650}" srcId="{B921AF0E-F0A0-4277-AF89-B47D50DAFF45}" destId="{D246D34C-81EF-48DC-8445-99676C677411}" srcOrd="1" destOrd="0" parTransId="{59B73705-B025-43FC-9809-83D426D10C3A}" sibTransId="{484B4E2A-E625-4C3C-B6DB-FEE83314053B}"/>
    <dgm:cxn modelId="{BAF959D5-6215-46A5-98BB-E6B26FF8201A}" type="presOf" srcId="{BD75DDCD-061A-4694-A94F-1F0AEEFDB692}" destId="{17E7D997-D64D-4BD5-B9D6-453A5BFD2DB7}" srcOrd="0" destOrd="0" presId="urn:microsoft.com/office/officeart/2005/8/layout/vList6"/>
    <dgm:cxn modelId="{F0A29BD6-CB41-4027-92D7-F919E6F0E04C}" type="presOf" srcId="{D0C5E065-4B5C-497F-BC4B-1C5F7B4B203A}" destId="{07905523-1669-4B5F-87D4-1757E130659A}" srcOrd="0" destOrd="0" presId="urn:microsoft.com/office/officeart/2005/8/layout/vList6"/>
    <dgm:cxn modelId="{069ACDEE-786D-439C-B06E-0C7B739E7EF3}" srcId="{D246D34C-81EF-48DC-8445-99676C677411}" destId="{128A72B6-6B62-410A-AF1D-04302249D723}" srcOrd="0" destOrd="0" parTransId="{27401E6C-3378-441C-AD17-682919E927B0}" sibTransId="{A39D93E7-580A-4BF7-B003-93F956AEA09A}"/>
    <dgm:cxn modelId="{0712D6F0-0BAC-4B19-B4E8-F6FF20E8BB8C}" type="presOf" srcId="{9B741F1E-706A-4C3D-B4E9-2C736136D53F}" destId="{A0579813-3906-41BE-B984-3D40955B119B}" srcOrd="0" destOrd="0" presId="urn:microsoft.com/office/officeart/2005/8/layout/vList6"/>
    <dgm:cxn modelId="{C704CDF5-AABE-4B41-BE15-056A7092D549}" srcId="{9B741F1E-706A-4C3D-B4E9-2C736136D53F}" destId="{024F71F6-A835-4E96-92F0-7C7C569DD78F}" srcOrd="1" destOrd="0" parTransId="{A32AE9FA-EBEB-4A1A-B23D-E36D5E40F40F}" sibTransId="{830DB8BE-9991-4218-8F0F-3F20EED10CA2}"/>
    <dgm:cxn modelId="{8A59D06F-E5E5-4532-B973-2C912BF6A23B}" type="presParOf" srcId="{9F4D7B7A-C1BE-400C-B173-7AB704D64FD7}" destId="{D86BCB09-A5F2-487B-BEAA-DA7C5886EA41}" srcOrd="0" destOrd="0" presId="urn:microsoft.com/office/officeart/2005/8/layout/vList6"/>
    <dgm:cxn modelId="{D97D7BBB-01B3-4087-A699-4CA0C7C3FE40}" type="presParOf" srcId="{D86BCB09-A5F2-487B-BEAA-DA7C5886EA41}" destId="{0EF753AE-F14F-4836-9930-A5C04A6BB2C4}" srcOrd="0" destOrd="0" presId="urn:microsoft.com/office/officeart/2005/8/layout/vList6"/>
    <dgm:cxn modelId="{E0A21AB4-0D4D-4CA1-8C2F-9871BCBBC6DA}" type="presParOf" srcId="{D86BCB09-A5F2-487B-BEAA-DA7C5886EA41}" destId="{48419D16-F269-4123-B6C2-82289A791836}" srcOrd="1" destOrd="0" presId="urn:microsoft.com/office/officeart/2005/8/layout/vList6"/>
    <dgm:cxn modelId="{733EBEA0-DC7F-4D1F-9C55-D5712F62B09A}" type="presParOf" srcId="{9F4D7B7A-C1BE-400C-B173-7AB704D64FD7}" destId="{0998ABC3-451D-4062-A4DE-DB67AE1C953D}" srcOrd="1" destOrd="0" presId="urn:microsoft.com/office/officeart/2005/8/layout/vList6"/>
    <dgm:cxn modelId="{45429098-C745-4BDD-B464-C8CA5CFE08B8}" type="presParOf" srcId="{9F4D7B7A-C1BE-400C-B173-7AB704D64FD7}" destId="{43BB7334-A4B8-4BA5-85DA-19F6FB5964F8}" srcOrd="2" destOrd="0" presId="urn:microsoft.com/office/officeart/2005/8/layout/vList6"/>
    <dgm:cxn modelId="{D04BC1D8-9180-414F-8190-B2BDAE317614}" type="presParOf" srcId="{43BB7334-A4B8-4BA5-85DA-19F6FB5964F8}" destId="{BC8B3A17-F00B-4499-B673-F440A09BD842}" srcOrd="0" destOrd="0" presId="urn:microsoft.com/office/officeart/2005/8/layout/vList6"/>
    <dgm:cxn modelId="{926D11C4-EB60-4725-8891-E498B10DCDEE}" type="presParOf" srcId="{43BB7334-A4B8-4BA5-85DA-19F6FB5964F8}" destId="{D33D7317-98A3-493B-8990-053CF40ED68D}" srcOrd="1" destOrd="0" presId="urn:microsoft.com/office/officeart/2005/8/layout/vList6"/>
    <dgm:cxn modelId="{1889AFB0-4FEA-4A73-8935-EF2199A304F6}" type="presParOf" srcId="{9F4D7B7A-C1BE-400C-B173-7AB704D64FD7}" destId="{BDE20665-9212-4085-A4AD-3774765C8BC5}" srcOrd="3" destOrd="0" presId="urn:microsoft.com/office/officeart/2005/8/layout/vList6"/>
    <dgm:cxn modelId="{67DB79FE-C7BD-43B2-9A78-06D4220F00AE}" type="presParOf" srcId="{9F4D7B7A-C1BE-400C-B173-7AB704D64FD7}" destId="{2E38EDBC-CCA7-4895-998D-C0727EBDB83C}" srcOrd="4" destOrd="0" presId="urn:microsoft.com/office/officeart/2005/8/layout/vList6"/>
    <dgm:cxn modelId="{F2F0FEF2-392A-4DBD-A6CC-4873A23FDAC7}" type="presParOf" srcId="{2E38EDBC-CCA7-4895-998D-C0727EBDB83C}" destId="{A0579813-3906-41BE-B984-3D40955B119B}" srcOrd="0" destOrd="0" presId="urn:microsoft.com/office/officeart/2005/8/layout/vList6"/>
    <dgm:cxn modelId="{FF9933A5-2ED4-43E5-8864-9979041E4AA0}" type="presParOf" srcId="{2E38EDBC-CCA7-4895-998D-C0727EBDB83C}" destId="{07905523-1669-4B5F-87D4-1757E130659A}" srcOrd="1" destOrd="0" presId="urn:microsoft.com/office/officeart/2005/8/layout/vList6"/>
    <dgm:cxn modelId="{279C22C9-0C37-4B58-846A-E5B081559828}" type="presParOf" srcId="{9F4D7B7A-C1BE-400C-B173-7AB704D64FD7}" destId="{D110F782-5B49-401D-A003-E7B448521F6F}" srcOrd="5" destOrd="0" presId="urn:microsoft.com/office/officeart/2005/8/layout/vList6"/>
    <dgm:cxn modelId="{5E1C29D6-B6AD-43F2-BF7A-EFE7EC7EB1C3}" type="presParOf" srcId="{9F4D7B7A-C1BE-400C-B173-7AB704D64FD7}" destId="{63D7D890-81E3-4B00-A3FB-490313299DCC}" srcOrd="6" destOrd="0" presId="urn:microsoft.com/office/officeart/2005/8/layout/vList6"/>
    <dgm:cxn modelId="{B060D60A-D1AE-47D4-959E-A93ED6FAE6BF}" type="presParOf" srcId="{63D7D890-81E3-4B00-A3FB-490313299DCC}" destId="{17E7D997-D64D-4BD5-B9D6-453A5BFD2DB7}" srcOrd="0" destOrd="0" presId="urn:microsoft.com/office/officeart/2005/8/layout/vList6"/>
    <dgm:cxn modelId="{E8C3F252-5359-442A-A93C-F8153B7BEAA8}" type="presParOf" srcId="{63D7D890-81E3-4B00-A3FB-490313299DCC}" destId="{09443C49-B3F5-485C-B7AE-2EEC30D807E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21A774-D3EE-46D9-AF9A-C377736D8FF8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A57E2B05-AF33-4617-BC72-BC51B07646D8}">
      <dgm:prSet phldrT="[Texto]" custT="1"/>
      <dgm:spPr/>
      <dgm:t>
        <a:bodyPr/>
        <a:lstStyle/>
        <a:p>
          <a:pPr algn="ctr"/>
          <a:r>
            <a:rPr lang="pt-BR" sz="3600" b="1" dirty="0">
              <a:solidFill>
                <a:schemeClr val="bg1"/>
              </a:solidFill>
            </a:rPr>
            <a:t>Quem?</a:t>
          </a:r>
        </a:p>
      </dgm:t>
    </dgm:pt>
    <dgm:pt modelId="{2B5DDCCC-5DF9-475B-9CAC-516DF89E7789}" type="parTrans" cxnId="{80E3ACC5-5509-4D32-8056-0B126C77D073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CFCA5E1C-F5BA-406B-97CF-3B48EC2BC240}" type="sibTrans" cxnId="{80E3ACC5-5509-4D32-8056-0B126C77D073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E51A7592-1367-434B-AC7E-36036807CD08}">
      <dgm:prSet phldrT="[Texto]" custT="1"/>
      <dgm:spPr/>
      <dgm:t>
        <a:bodyPr/>
        <a:lstStyle/>
        <a:p>
          <a:pPr algn="just"/>
          <a:r>
            <a:rPr lang="pt-BR" sz="1800" b="1" dirty="0">
              <a:solidFill>
                <a:schemeClr val="tx1"/>
              </a:solidFill>
            </a:rPr>
            <a:t>Gestores e Técnicos da SMS</a:t>
          </a:r>
        </a:p>
      </dgm:t>
    </dgm:pt>
    <dgm:pt modelId="{9D15184C-7B6A-4070-83A6-C08AB016389D}" type="parTrans" cxnId="{9FA68A62-84B8-4573-9381-58526D721364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4545A094-34DC-4F24-B3F3-E503CAB180D0}" type="sibTrans" cxnId="{9FA68A62-84B8-4573-9381-58526D721364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58E629D7-2A75-43AC-9982-F36D4774671A}">
      <dgm:prSet phldrT="[Texto]" custT="1"/>
      <dgm:spPr/>
      <dgm:t>
        <a:bodyPr/>
        <a:lstStyle/>
        <a:p>
          <a:pPr algn="just"/>
          <a:r>
            <a:rPr lang="pt-BR" sz="1800" b="1" dirty="0">
              <a:solidFill>
                <a:schemeClr val="tx1"/>
              </a:solidFill>
            </a:rPr>
            <a:t>Gestores e Técnicos da SES</a:t>
          </a:r>
        </a:p>
      </dgm:t>
    </dgm:pt>
    <dgm:pt modelId="{C47A6696-6C40-491A-9FB7-FA945AC857C8}" type="parTrans" cxnId="{6E3DDD71-CA7D-47E8-8542-BD41ED617F52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68C8F63B-6186-4D49-ABD8-D4BBB22053B6}" type="sibTrans" cxnId="{6E3DDD71-CA7D-47E8-8542-BD41ED617F52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71F843E8-E89F-488B-AB1A-B6A0692F71E5}">
      <dgm:prSet phldrT="[Texto]" custT="1"/>
      <dgm:spPr/>
      <dgm:t>
        <a:bodyPr/>
        <a:lstStyle/>
        <a:p>
          <a:pPr algn="ctr"/>
          <a:r>
            <a:rPr lang="pt-BR" sz="3600" b="1" dirty="0">
              <a:solidFill>
                <a:schemeClr val="bg1"/>
              </a:solidFill>
            </a:rPr>
            <a:t>Pra quê?</a:t>
          </a:r>
        </a:p>
      </dgm:t>
    </dgm:pt>
    <dgm:pt modelId="{63D4B95F-8858-4D88-B87B-2F6C11CB6A98}" type="parTrans" cxnId="{A0C187EF-0229-4FCA-B43A-17B5A306B272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8815DC46-F581-4B70-AFDC-1D98830C5944}" type="sibTrans" cxnId="{A0C187EF-0229-4FCA-B43A-17B5A306B272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BBDDEE0F-3A85-4DAC-B9BA-EC25367C56E4}">
      <dgm:prSet phldrT="[Texto]" custT="1"/>
      <dgm:spPr/>
      <dgm:t>
        <a:bodyPr/>
        <a:lstStyle/>
        <a:p>
          <a:pPr algn="just"/>
          <a:r>
            <a:rPr lang="pt-BR" sz="2000" b="1" dirty="0">
              <a:solidFill>
                <a:schemeClr val="tx1"/>
              </a:solidFill>
            </a:rPr>
            <a:t>Discutir temas relacionados à implantação, implementação, operacionalização, monitoramento, avaliação e propor redirecionamentos, quando necessário, das políticas públicas de saúde, no âmbito do Estado de Goiás.</a:t>
          </a:r>
        </a:p>
      </dgm:t>
    </dgm:pt>
    <dgm:pt modelId="{A76A1AF8-155E-47E2-8A84-8143F6ACEA5F}" type="parTrans" cxnId="{01D3190A-B7D8-4CB6-B70F-7B3691C81B46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36CE92F5-1E6A-4246-A365-AA8D9F30D6BD}" type="sibTrans" cxnId="{01D3190A-B7D8-4CB6-B70F-7B3691C81B46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A7012826-6325-4B70-B165-354495094BC6}">
      <dgm:prSet phldrT="[Texto]" custT="1"/>
      <dgm:spPr/>
      <dgm:t>
        <a:bodyPr/>
        <a:lstStyle/>
        <a:p>
          <a:pPr algn="ctr"/>
          <a:r>
            <a:rPr lang="pt-BR" sz="3600" b="1" dirty="0">
              <a:solidFill>
                <a:schemeClr val="bg1"/>
              </a:solidFill>
            </a:rPr>
            <a:t>Como?</a:t>
          </a:r>
        </a:p>
      </dgm:t>
    </dgm:pt>
    <dgm:pt modelId="{124B2FBC-5CE4-4C04-B562-2ABEBE669601}" type="parTrans" cxnId="{46B3720A-B1D2-452B-BA44-A74360F312CC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F4E09626-6D8E-4974-878A-79F433EDD84A}" type="sibTrans" cxnId="{46B3720A-B1D2-452B-BA44-A74360F312CC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9F3C70CC-4EFD-4303-A187-B6D7BA0A08DA}">
      <dgm:prSet custT="1"/>
      <dgm:spPr/>
      <dgm:t>
        <a:bodyPr/>
        <a:lstStyle/>
        <a:p>
          <a:pPr algn="just"/>
          <a:r>
            <a:rPr lang="pt-BR" sz="1800" b="1" dirty="0">
              <a:solidFill>
                <a:schemeClr val="tx1"/>
              </a:solidFill>
            </a:rPr>
            <a:t>GT de Gestão e Governança;</a:t>
          </a:r>
        </a:p>
      </dgm:t>
    </dgm:pt>
    <dgm:pt modelId="{B775C2FB-8F41-4BA3-91A5-819943ACD11A}" type="parTrans" cxnId="{454C0447-9BEB-494B-82A6-1F732FE30F15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07877105-25A8-4295-A557-14D7F1A18676}" type="sibTrans" cxnId="{454C0447-9BEB-494B-82A6-1F732FE30F15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28468533-15C3-4B32-9BD6-D3E2D521D31B}">
      <dgm:prSet custT="1"/>
      <dgm:spPr/>
      <dgm:t>
        <a:bodyPr/>
        <a:lstStyle/>
        <a:p>
          <a:pPr algn="just"/>
          <a:r>
            <a:rPr lang="pt-BR" sz="1800" b="1" dirty="0">
              <a:solidFill>
                <a:schemeClr val="tx1"/>
              </a:solidFill>
            </a:rPr>
            <a:t>GT de Atenção à Saúde;</a:t>
          </a:r>
        </a:p>
      </dgm:t>
    </dgm:pt>
    <dgm:pt modelId="{2007776D-ED6C-46C8-9D02-26E2A2B7F08A}" type="parTrans" cxnId="{BF7B7271-16D7-4EFB-B3D8-962E285B7CF3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0BC3F93A-9098-4489-A507-D5061E1DB366}" type="sibTrans" cxnId="{BF7B7271-16D7-4EFB-B3D8-962E285B7CF3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1E2CE975-181D-4BCC-8852-76ED1EE628C7}">
      <dgm:prSet custT="1"/>
      <dgm:spPr/>
      <dgm:t>
        <a:bodyPr/>
        <a:lstStyle/>
        <a:p>
          <a:pPr algn="just"/>
          <a:r>
            <a:rPr lang="pt-BR" sz="1800" b="1" dirty="0">
              <a:solidFill>
                <a:schemeClr val="tx1"/>
              </a:solidFill>
            </a:rPr>
            <a:t>GT de Vigilância em Saúde.</a:t>
          </a:r>
        </a:p>
      </dgm:t>
    </dgm:pt>
    <dgm:pt modelId="{D1D433A3-5CF4-4950-A051-35B8DD404D13}" type="parTrans" cxnId="{229C08F0-B3D4-4755-B8A5-DFB9EA2CA028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6A4E888A-9F99-41C5-BD69-C6EC94470946}" type="sibTrans" cxnId="{229C08F0-B3D4-4755-B8A5-DFB9EA2CA028}">
      <dgm:prSet/>
      <dgm:spPr/>
      <dgm:t>
        <a:bodyPr/>
        <a:lstStyle/>
        <a:p>
          <a:pPr algn="ctr"/>
          <a:endParaRPr lang="pt-BR" sz="1800" b="1">
            <a:solidFill>
              <a:schemeClr val="tx1"/>
            </a:solidFill>
          </a:endParaRPr>
        </a:p>
      </dgm:t>
    </dgm:pt>
    <dgm:pt modelId="{5551F08F-64EA-4BB1-B1C4-EAE6706DC68A}">
      <dgm:prSet phldrT="[Texto]" custT="1"/>
      <dgm:spPr/>
      <dgm:t>
        <a:bodyPr/>
        <a:lstStyle/>
        <a:p>
          <a:pPr algn="just"/>
          <a:r>
            <a:rPr lang="pt-BR" sz="1800" b="1" dirty="0">
              <a:solidFill>
                <a:schemeClr val="tx1"/>
              </a:solidFill>
            </a:rPr>
            <a:t>Membros e SE do COSEMS</a:t>
          </a:r>
        </a:p>
      </dgm:t>
    </dgm:pt>
    <dgm:pt modelId="{98AFA1E5-2328-4B0D-B29E-516B54C318DB}" type="parTrans" cxnId="{92A196F8-A146-4277-BA44-65E9EF41D5A4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414D35C-7F7D-4A06-BCD4-D8B821DCDE48}" type="sibTrans" cxnId="{92A196F8-A146-4277-BA44-65E9EF41D5A4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B76403A8-599D-4DA7-87DF-B17434CCF8AB}">
      <dgm:prSet phldrT="[Texto]" custT="1"/>
      <dgm:spPr/>
      <dgm:t>
        <a:bodyPr/>
        <a:lstStyle/>
        <a:p>
          <a:pPr algn="just"/>
          <a:r>
            <a:rPr lang="pt-BR" sz="1800" b="1" dirty="0">
              <a:solidFill>
                <a:schemeClr val="tx1"/>
              </a:solidFill>
            </a:rPr>
            <a:t>Secretaria Executiva da CIB.</a:t>
          </a:r>
        </a:p>
      </dgm:t>
    </dgm:pt>
    <dgm:pt modelId="{D2C181E6-44E3-4EDE-9314-BE976271B55E}" type="parTrans" cxnId="{8E3602A6-4254-45E8-B2F1-1702F8403804}">
      <dgm:prSet/>
      <dgm:spPr/>
      <dgm:t>
        <a:bodyPr/>
        <a:lstStyle/>
        <a:p>
          <a:endParaRPr lang="pt-BR"/>
        </a:p>
      </dgm:t>
    </dgm:pt>
    <dgm:pt modelId="{B4F927BE-EA1A-45CF-84DE-671A50A64979}" type="sibTrans" cxnId="{8E3602A6-4254-45E8-B2F1-1702F8403804}">
      <dgm:prSet/>
      <dgm:spPr/>
      <dgm:t>
        <a:bodyPr/>
        <a:lstStyle/>
        <a:p>
          <a:endParaRPr lang="pt-BR"/>
        </a:p>
      </dgm:t>
    </dgm:pt>
    <dgm:pt modelId="{689CD18A-BD62-48C9-A356-48DC00D6C8A8}" type="pres">
      <dgm:prSet presAssocID="{5021A774-D3EE-46D9-AF9A-C377736D8FF8}" presName="Name0" presStyleCnt="0">
        <dgm:presLayoutVars>
          <dgm:dir/>
          <dgm:animLvl val="lvl"/>
          <dgm:resizeHandles val="exact"/>
        </dgm:presLayoutVars>
      </dgm:prSet>
      <dgm:spPr/>
    </dgm:pt>
    <dgm:pt modelId="{432EBC9B-5E39-4B04-A986-BBF9A9327C2E}" type="pres">
      <dgm:prSet presAssocID="{A57E2B05-AF33-4617-BC72-BC51B07646D8}" presName="composite" presStyleCnt="0"/>
      <dgm:spPr/>
    </dgm:pt>
    <dgm:pt modelId="{97D89DCD-9FA3-49D3-9536-4D2747602494}" type="pres">
      <dgm:prSet presAssocID="{A57E2B05-AF33-4617-BC72-BC51B07646D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A15D252-3427-46A1-BE97-5385836CFD74}" type="pres">
      <dgm:prSet presAssocID="{A57E2B05-AF33-4617-BC72-BC51B07646D8}" presName="desTx" presStyleLbl="alignAccFollowNode1" presStyleIdx="0" presStyleCnt="3">
        <dgm:presLayoutVars>
          <dgm:bulletEnabled val="1"/>
        </dgm:presLayoutVars>
      </dgm:prSet>
      <dgm:spPr/>
    </dgm:pt>
    <dgm:pt modelId="{35580A42-1B43-406C-BE30-B7EC0F5470D9}" type="pres">
      <dgm:prSet presAssocID="{CFCA5E1C-F5BA-406B-97CF-3B48EC2BC240}" presName="space" presStyleCnt="0"/>
      <dgm:spPr/>
    </dgm:pt>
    <dgm:pt modelId="{CA908856-74BA-4F66-8C8A-D8E2D14B30FA}" type="pres">
      <dgm:prSet presAssocID="{71F843E8-E89F-488B-AB1A-B6A0692F71E5}" presName="composite" presStyleCnt="0"/>
      <dgm:spPr/>
    </dgm:pt>
    <dgm:pt modelId="{7FF161BB-7EAF-454D-9617-4CDF00FF53AD}" type="pres">
      <dgm:prSet presAssocID="{71F843E8-E89F-488B-AB1A-B6A0692F71E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8024F7D-552D-411C-85A1-04C6D348AE66}" type="pres">
      <dgm:prSet presAssocID="{71F843E8-E89F-488B-AB1A-B6A0692F71E5}" presName="desTx" presStyleLbl="alignAccFollowNode1" presStyleIdx="1" presStyleCnt="3">
        <dgm:presLayoutVars>
          <dgm:bulletEnabled val="1"/>
        </dgm:presLayoutVars>
      </dgm:prSet>
      <dgm:spPr/>
    </dgm:pt>
    <dgm:pt modelId="{416CFDB8-E991-4D36-99E1-4CF48646B22E}" type="pres">
      <dgm:prSet presAssocID="{8815DC46-F581-4B70-AFDC-1D98830C5944}" presName="space" presStyleCnt="0"/>
      <dgm:spPr/>
    </dgm:pt>
    <dgm:pt modelId="{F4B29164-C10E-45F4-8D74-D002058C9400}" type="pres">
      <dgm:prSet presAssocID="{A7012826-6325-4B70-B165-354495094BC6}" presName="composite" presStyleCnt="0"/>
      <dgm:spPr/>
    </dgm:pt>
    <dgm:pt modelId="{F212D7B1-FBF7-4B94-92A9-B5392BB9D0AC}" type="pres">
      <dgm:prSet presAssocID="{A7012826-6325-4B70-B165-354495094BC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FC00EB3-05C7-4368-9B99-9D68F2436CA0}" type="pres">
      <dgm:prSet presAssocID="{A7012826-6325-4B70-B165-354495094BC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1D3190A-B7D8-4CB6-B70F-7B3691C81B46}" srcId="{71F843E8-E89F-488B-AB1A-B6A0692F71E5}" destId="{BBDDEE0F-3A85-4DAC-B9BA-EC25367C56E4}" srcOrd="0" destOrd="0" parTransId="{A76A1AF8-155E-47E2-8A84-8143F6ACEA5F}" sibTransId="{36CE92F5-1E6A-4246-A365-AA8D9F30D6BD}"/>
    <dgm:cxn modelId="{46B3720A-B1D2-452B-BA44-A74360F312CC}" srcId="{5021A774-D3EE-46D9-AF9A-C377736D8FF8}" destId="{A7012826-6325-4B70-B165-354495094BC6}" srcOrd="2" destOrd="0" parTransId="{124B2FBC-5CE4-4C04-B562-2ABEBE669601}" sibTransId="{F4E09626-6D8E-4974-878A-79F433EDD84A}"/>
    <dgm:cxn modelId="{F8AC3114-DF4D-4460-9EDA-376D0D02EAA8}" type="presOf" srcId="{58E629D7-2A75-43AC-9982-F36D4774671A}" destId="{CA15D252-3427-46A1-BE97-5385836CFD74}" srcOrd="0" destOrd="1" presId="urn:microsoft.com/office/officeart/2005/8/layout/hList1"/>
    <dgm:cxn modelId="{33D1261F-E171-4B68-884F-D3E5926FCC45}" type="presOf" srcId="{A57E2B05-AF33-4617-BC72-BC51B07646D8}" destId="{97D89DCD-9FA3-49D3-9536-4D2747602494}" srcOrd="0" destOrd="0" presId="urn:microsoft.com/office/officeart/2005/8/layout/hList1"/>
    <dgm:cxn modelId="{90373D5B-7D6B-46F6-BBB8-6F3428956559}" type="presOf" srcId="{A7012826-6325-4B70-B165-354495094BC6}" destId="{F212D7B1-FBF7-4B94-92A9-B5392BB9D0AC}" srcOrd="0" destOrd="0" presId="urn:microsoft.com/office/officeart/2005/8/layout/hList1"/>
    <dgm:cxn modelId="{9FA68A62-84B8-4573-9381-58526D721364}" srcId="{A57E2B05-AF33-4617-BC72-BC51B07646D8}" destId="{E51A7592-1367-434B-AC7E-36036807CD08}" srcOrd="0" destOrd="0" parTransId="{9D15184C-7B6A-4070-83A6-C08AB016389D}" sibTransId="{4545A094-34DC-4F24-B3F3-E503CAB180D0}"/>
    <dgm:cxn modelId="{B5192946-BA20-45A4-8D70-CA45897C832B}" type="presOf" srcId="{5021A774-D3EE-46D9-AF9A-C377736D8FF8}" destId="{689CD18A-BD62-48C9-A356-48DC00D6C8A8}" srcOrd="0" destOrd="0" presId="urn:microsoft.com/office/officeart/2005/8/layout/hList1"/>
    <dgm:cxn modelId="{454C0447-9BEB-494B-82A6-1F732FE30F15}" srcId="{A7012826-6325-4B70-B165-354495094BC6}" destId="{9F3C70CC-4EFD-4303-A187-B6D7BA0A08DA}" srcOrd="0" destOrd="0" parTransId="{B775C2FB-8F41-4BA3-91A5-819943ACD11A}" sibTransId="{07877105-25A8-4295-A557-14D7F1A18676}"/>
    <dgm:cxn modelId="{BF7B7271-16D7-4EFB-B3D8-962E285B7CF3}" srcId="{A7012826-6325-4B70-B165-354495094BC6}" destId="{28468533-15C3-4B32-9BD6-D3E2D521D31B}" srcOrd="1" destOrd="0" parTransId="{2007776D-ED6C-46C8-9D02-26E2A2B7F08A}" sibTransId="{0BC3F93A-9098-4489-A507-D5061E1DB366}"/>
    <dgm:cxn modelId="{6E3DDD71-CA7D-47E8-8542-BD41ED617F52}" srcId="{A57E2B05-AF33-4617-BC72-BC51B07646D8}" destId="{58E629D7-2A75-43AC-9982-F36D4774671A}" srcOrd="1" destOrd="0" parTransId="{C47A6696-6C40-491A-9FB7-FA945AC857C8}" sibTransId="{68C8F63B-6186-4D49-ABD8-D4BBB22053B6}"/>
    <dgm:cxn modelId="{A83F3D77-4063-46EC-8092-8F87405AF650}" type="presOf" srcId="{28468533-15C3-4B32-9BD6-D3E2D521D31B}" destId="{1FC00EB3-05C7-4368-9B99-9D68F2436CA0}" srcOrd="0" destOrd="1" presId="urn:microsoft.com/office/officeart/2005/8/layout/hList1"/>
    <dgm:cxn modelId="{8E3602A6-4254-45E8-B2F1-1702F8403804}" srcId="{A57E2B05-AF33-4617-BC72-BC51B07646D8}" destId="{B76403A8-599D-4DA7-87DF-B17434CCF8AB}" srcOrd="3" destOrd="0" parTransId="{D2C181E6-44E3-4EDE-9314-BE976271B55E}" sibTransId="{B4F927BE-EA1A-45CF-84DE-671A50A64979}"/>
    <dgm:cxn modelId="{D2B3D4AE-2E6D-490A-8A4E-31F78A920E91}" type="presOf" srcId="{5551F08F-64EA-4BB1-B1C4-EAE6706DC68A}" destId="{CA15D252-3427-46A1-BE97-5385836CFD74}" srcOrd="0" destOrd="2" presId="urn:microsoft.com/office/officeart/2005/8/layout/hList1"/>
    <dgm:cxn modelId="{3DB0E0B2-1420-4BE9-943B-7F86206456D6}" type="presOf" srcId="{BBDDEE0F-3A85-4DAC-B9BA-EC25367C56E4}" destId="{48024F7D-552D-411C-85A1-04C6D348AE66}" srcOrd="0" destOrd="0" presId="urn:microsoft.com/office/officeart/2005/8/layout/hList1"/>
    <dgm:cxn modelId="{E6ADEBBD-4482-4F1D-85A1-10B450ED8C10}" type="presOf" srcId="{71F843E8-E89F-488B-AB1A-B6A0692F71E5}" destId="{7FF161BB-7EAF-454D-9617-4CDF00FF53AD}" srcOrd="0" destOrd="0" presId="urn:microsoft.com/office/officeart/2005/8/layout/hList1"/>
    <dgm:cxn modelId="{394BF8BE-D86A-4B71-B761-C0CC9CF3B5FA}" type="presOf" srcId="{9F3C70CC-4EFD-4303-A187-B6D7BA0A08DA}" destId="{1FC00EB3-05C7-4368-9B99-9D68F2436CA0}" srcOrd="0" destOrd="0" presId="urn:microsoft.com/office/officeart/2005/8/layout/hList1"/>
    <dgm:cxn modelId="{80E3ACC5-5509-4D32-8056-0B126C77D073}" srcId="{5021A774-D3EE-46D9-AF9A-C377736D8FF8}" destId="{A57E2B05-AF33-4617-BC72-BC51B07646D8}" srcOrd="0" destOrd="0" parTransId="{2B5DDCCC-5DF9-475B-9CAC-516DF89E7789}" sibTransId="{CFCA5E1C-F5BA-406B-97CF-3B48EC2BC240}"/>
    <dgm:cxn modelId="{93DCA5CE-E45E-44F4-BCA5-E5EF92CF50E6}" type="presOf" srcId="{E51A7592-1367-434B-AC7E-36036807CD08}" destId="{CA15D252-3427-46A1-BE97-5385836CFD74}" srcOrd="0" destOrd="0" presId="urn:microsoft.com/office/officeart/2005/8/layout/hList1"/>
    <dgm:cxn modelId="{CC97BEED-D59F-4EE3-8CE0-0F5E78162EA0}" type="presOf" srcId="{B76403A8-599D-4DA7-87DF-B17434CCF8AB}" destId="{CA15D252-3427-46A1-BE97-5385836CFD74}" srcOrd="0" destOrd="3" presId="urn:microsoft.com/office/officeart/2005/8/layout/hList1"/>
    <dgm:cxn modelId="{A0C187EF-0229-4FCA-B43A-17B5A306B272}" srcId="{5021A774-D3EE-46D9-AF9A-C377736D8FF8}" destId="{71F843E8-E89F-488B-AB1A-B6A0692F71E5}" srcOrd="1" destOrd="0" parTransId="{63D4B95F-8858-4D88-B87B-2F6C11CB6A98}" sibTransId="{8815DC46-F581-4B70-AFDC-1D98830C5944}"/>
    <dgm:cxn modelId="{229C08F0-B3D4-4755-B8A5-DFB9EA2CA028}" srcId="{A7012826-6325-4B70-B165-354495094BC6}" destId="{1E2CE975-181D-4BCC-8852-76ED1EE628C7}" srcOrd="2" destOrd="0" parTransId="{D1D433A3-5CF4-4950-A051-35B8DD404D13}" sibTransId="{6A4E888A-9F99-41C5-BD69-C6EC94470946}"/>
    <dgm:cxn modelId="{92A196F8-A146-4277-BA44-65E9EF41D5A4}" srcId="{A57E2B05-AF33-4617-BC72-BC51B07646D8}" destId="{5551F08F-64EA-4BB1-B1C4-EAE6706DC68A}" srcOrd="2" destOrd="0" parTransId="{98AFA1E5-2328-4B0D-B29E-516B54C318DB}" sibTransId="{9414D35C-7F7D-4A06-BCD4-D8B821DCDE48}"/>
    <dgm:cxn modelId="{FC24D2FB-75B6-4103-94E7-D92C5CB55F48}" type="presOf" srcId="{1E2CE975-181D-4BCC-8852-76ED1EE628C7}" destId="{1FC00EB3-05C7-4368-9B99-9D68F2436CA0}" srcOrd="0" destOrd="2" presId="urn:microsoft.com/office/officeart/2005/8/layout/hList1"/>
    <dgm:cxn modelId="{5E6EC2EF-A3AC-4EF5-A204-82014444AA81}" type="presParOf" srcId="{689CD18A-BD62-48C9-A356-48DC00D6C8A8}" destId="{432EBC9B-5E39-4B04-A986-BBF9A9327C2E}" srcOrd="0" destOrd="0" presId="urn:microsoft.com/office/officeart/2005/8/layout/hList1"/>
    <dgm:cxn modelId="{9866A88E-93E3-42E0-8B2E-AC1E32630E44}" type="presParOf" srcId="{432EBC9B-5E39-4B04-A986-BBF9A9327C2E}" destId="{97D89DCD-9FA3-49D3-9536-4D2747602494}" srcOrd="0" destOrd="0" presId="urn:microsoft.com/office/officeart/2005/8/layout/hList1"/>
    <dgm:cxn modelId="{7135B57C-D848-4401-B84C-3A247FDE661D}" type="presParOf" srcId="{432EBC9B-5E39-4B04-A986-BBF9A9327C2E}" destId="{CA15D252-3427-46A1-BE97-5385836CFD74}" srcOrd="1" destOrd="0" presId="urn:microsoft.com/office/officeart/2005/8/layout/hList1"/>
    <dgm:cxn modelId="{14D3DF8F-F067-4D70-BBF7-CD00A56A5245}" type="presParOf" srcId="{689CD18A-BD62-48C9-A356-48DC00D6C8A8}" destId="{35580A42-1B43-406C-BE30-B7EC0F5470D9}" srcOrd="1" destOrd="0" presId="urn:microsoft.com/office/officeart/2005/8/layout/hList1"/>
    <dgm:cxn modelId="{73EDAD6A-24F6-46EE-968E-8E4FAC20BEDB}" type="presParOf" srcId="{689CD18A-BD62-48C9-A356-48DC00D6C8A8}" destId="{CA908856-74BA-4F66-8C8A-D8E2D14B30FA}" srcOrd="2" destOrd="0" presId="urn:microsoft.com/office/officeart/2005/8/layout/hList1"/>
    <dgm:cxn modelId="{7A6263F2-04A3-4818-8E8C-3F4E1434D7CE}" type="presParOf" srcId="{CA908856-74BA-4F66-8C8A-D8E2D14B30FA}" destId="{7FF161BB-7EAF-454D-9617-4CDF00FF53AD}" srcOrd="0" destOrd="0" presId="urn:microsoft.com/office/officeart/2005/8/layout/hList1"/>
    <dgm:cxn modelId="{AC841636-C73E-4895-AAC6-61B2863461EC}" type="presParOf" srcId="{CA908856-74BA-4F66-8C8A-D8E2D14B30FA}" destId="{48024F7D-552D-411C-85A1-04C6D348AE66}" srcOrd="1" destOrd="0" presId="urn:microsoft.com/office/officeart/2005/8/layout/hList1"/>
    <dgm:cxn modelId="{33F7E18E-D2E1-4871-AA63-364D54C090F4}" type="presParOf" srcId="{689CD18A-BD62-48C9-A356-48DC00D6C8A8}" destId="{416CFDB8-E991-4D36-99E1-4CF48646B22E}" srcOrd="3" destOrd="0" presId="urn:microsoft.com/office/officeart/2005/8/layout/hList1"/>
    <dgm:cxn modelId="{F109ED96-D7DB-456C-B6F3-94B8C51CE23E}" type="presParOf" srcId="{689CD18A-BD62-48C9-A356-48DC00D6C8A8}" destId="{F4B29164-C10E-45F4-8D74-D002058C9400}" srcOrd="4" destOrd="0" presId="urn:microsoft.com/office/officeart/2005/8/layout/hList1"/>
    <dgm:cxn modelId="{AC154ABE-28E2-439B-A547-62A049C89457}" type="presParOf" srcId="{F4B29164-C10E-45F4-8D74-D002058C9400}" destId="{F212D7B1-FBF7-4B94-92A9-B5392BB9D0AC}" srcOrd="0" destOrd="0" presId="urn:microsoft.com/office/officeart/2005/8/layout/hList1"/>
    <dgm:cxn modelId="{533164DD-A7A8-41E8-8CC5-52DE0F7EE14E}" type="presParOf" srcId="{F4B29164-C10E-45F4-8D74-D002058C9400}" destId="{1FC00EB3-05C7-4368-9B99-9D68F2436C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C71B9C1-9EF6-4EFF-A071-F3F5AA85F028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03857A21-B532-418B-8F2F-F3EDF0E5F252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CIT</a:t>
          </a:r>
        </a:p>
      </dgm:t>
    </dgm:pt>
    <dgm:pt modelId="{7F2CDD48-34E2-49E0-A9DB-29ECB5705B4D}" type="parTrans" cxnId="{3268F1F2-C214-474F-A614-820D33FC743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66CAF4D-AE4F-43C1-9981-F11A73253822}" type="sibTrans" cxnId="{3268F1F2-C214-474F-A614-820D33FC743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B0A7870-CCFB-480C-9AAE-7877D2766AB5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Negociação</a:t>
          </a:r>
        </a:p>
      </dgm:t>
    </dgm:pt>
    <dgm:pt modelId="{14007A79-D1C4-449A-AA9F-E44177A64A0C}" type="parTrans" cxnId="{3127A1F7-0905-4E9B-BBB6-13C6C7F48F5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82016E3-3C15-4481-99A8-F13960214048}" type="sibTrans" cxnId="{3127A1F7-0905-4E9B-BBB6-13C6C7F48F5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440D14B-6B2D-4CAC-9519-646067D6A900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Pactuação</a:t>
          </a:r>
        </a:p>
      </dgm:t>
    </dgm:pt>
    <dgm:pt modelId="{6E626B7D-76D8-4F0F-A858-4528418CAA24}" type="parTrans" cxnId="{AC2C6B2C-4AF3-4DF3-984D-AB3003BDA38A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  </a:t>
          </a:r>
        </a:p>
      </dgm:t>
    </dgm:pt>
    <dgm:pt modelId="{E221B9AD-F80E-429E-8301-2681E4093331}" type="sibTrans" cxnId="{AC2C6B2C-4AF3-4DF3-984D-AB3003BDA38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1254D35-139B-4FFF-9849-3F6E3F82789B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MS</a:t>
          </a:r>
        </a:p>
        <a:p>
          <a:r>
            <a:rPr lang="pt-BR" sz="1800" b="1" dirty="0">
              <a:solidFill>
                <a:schemeClr val="tx1"/>
              </a:solidFill>
            </a:rPr>
            <a:t>CONASS</a:t>
          </a:r>
        </a:p>
        <a:p>
          <a:r>
            <a:rPr lang="pt-BR" sz="1800" b="1" dirty="0">
              <a:solidFill>
                <a:schemeClr val="tx1"/>
              </a:solidFill>
            </a:rPr>
            <a:t>CONASEMS</a:t>
          </a:r>
        </a:p>
      </dgm:t>
    </dgm:pt>
    <dgm:pt modelId="{C4BD9223-8FE8-4EF8-9541-EB6D41CB103D}" type="parTrans" cxnId="{470BB24F-E57E-4D2F-925D-460B695B4D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8A6FDCA-A84E-4A8B-A702-7CEBB7D1DA0C}" type="sibTrans" cxnId="{470BB24F-E57E-4D2F-925D-460B695B4D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C738026-7B68-4A0F-B306-A52D77D4EF1F}">
      <dgm:prSet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Articulação</a:t>
          </a:r>
        </a:p>
      </dgm:t>
    </dgm:pt>
    <dgm:pt modelId="{E3B47B0B-0077-4C8E-8B4E-927D1898EF00}" type="parTrans" cxnId="{E198DDF7-AE56-40A3-BE5F-B7AB14CE927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AACD678-A47D-4287-B347-C3295E1DC33C}" type="sibTrans" cxnId="{E198DDF7-AE56-40A3-BE5F-B7AB14CE927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703C748-E2B4-4C44-AAF3-F0B8B45E4871}" type="pres">
      <dgm:prSet presAssocID="{4C71B9C1-9EF6-4EFF-A071-F3F5AA85F02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E3B56AE-ECE6-427A-B11C-7DF9FAB7420E}" type="pres">
      <dgm:prSet presAssocID="{03857A21-B532-418B-8F2F-F3EDF0E5F252}" presName="centerShape" presStyleLbl="node0" presStyleIdx="0" presStyleCnt="1"/>
      <dgm:spPr/>
    </dgm:pt>
    <dgm:pt modelId="{69B85EA7-ECFC-4391-B7FD-25E44005A949}" type="pres">
      <dgm:prSet presAssocID="{14007A79-D1C4-449A-AA9F-E44177A64A0C}" presName="parTrans" presStyleLbl="sibTrans2D1" presStyleIdx="0" presStyleCnt="4" custScaleX="141245" custScaleY="69048"/>
      <dgm:spPr/>
    </dgm:pt>
    <dgm:pt modelId="{82A51EC9-3576-43DD-8080-F4B8289BA295}" type="pres">
      <dgm:prSet presAssocID="{14007A79-D1C4-449A-AA9F-E44177A64A0C}" presName="connectorText" presStyleLbl="sibTrans2D1" presStyleIdx="0" presStyleCnt="4"/>
      <dgm:spPr/>
    </dgm:pt>
    <dgm:pt modelId="{59FE4A1A-1682-4350-A069-5C43674C4D1E}" type="pres">
      <dgm:prSet presAssocID="{6B0A7870-CCFB-480C-9AAE-7877D2766AB5}" presName="node" presStyleLbl="node1" presStyleIdx="0" presStyleCnt="4" custScaleX="164798">
        <dgm:presLayoutVars>
          <dgm:bulletEnabled val="1"/>
        </dgm:presLayoutVars>
      </dgm:prSet>
      <dgm:spPr/>
    </dgm:pt>
    <dgm:pt modelId="{2D61E973-F41A-4105-92CA-3641A3F5CF70}" type="pres">
      <dgm:prSet presAssocID="{6E626B7D-76D8-4F0F-A858-4528418CAA24}" presName="parTrans" presStyleLbl="sibTrans2D1" presStyleIdx="1" presStyleCnt="4" custScaleX="91999"/>
      <dgm:spPr/>
    </dgm:pt>
    <dgm:pt modelId="{17044B3E-3EFC-4B27-8BD7-26083208E8AA}" type="pres">
      <dgm:prSet presAssocID="{6E626B7D-76D8-4F0F-A858-4528418CAA24}" presName="connectorText" presStyleLbl="sibTrans2D1" presStyleIdx="1" presStyleCnt="4"/>
      <dgm:spPr/>
    </dgm:pt>
    <dgm:pt modelId="{728155C6-C381-45DD-9E1E-84BCC985FA19}" type="pres">
      <dgm:prSet presAssocID="{0440D14B-6B2D-4CAC-9519-646067D6A900}" presName="node" presStyleLbl="node1" presStyleIdx="1" presStyleCnt="4" custScaleX="145553" custRadScaleRad="134867" custRadScaleInc="-49">
        <dgm:presLayoutVars>
          <dgm:bulletEnabled val="1"/>
        </dgm:presLayoutVars>
      </dgm:prSet>
      <dgm:spPr/>
    </dgm:pt>
    <dgm:pt modelId="{6C00DECD-FFE4-4823-BFCA-CD439EEDA4F8}" type="pres">
      <dgm:prSet presAssocID="{C4BD9223-8FE8-4EF8-9541-EB6D41CB103D}" presName="parTrans" presStyleLbl="sibTrans2D1" presStyleIdx="2" presStyleCnt="4"/>
      <dgm:spPr/>
    </dgm:pt>
    <dgm:pt modelId="{62330033-BE24-490B-9415-AED6C222D2F7}" type="pres">
      <dgm:prSet presAssocID="{C4BD9223-8FE8-4EF8-9541-EB6D41CB103D}" presName="connectorText" presStyleLbl="sibTrans2D1" presStyleIdx="2" presStyleCnt="4"/>
      <dgm:spPr/>
    </dgm:pt>
    <dgm:pt modelId="{AAFBA843-36A0-496D-96E0-09A55976FE75}" type="pres">
      <dgm:prSet presAssocID="{E1254D35-139B-4FFF-9849-3F6E3F82789B}" presName="node" presStyleLbl="node1" presStyleIdx="2" presStyleCnt="4" custScaleX="195284">
        <dgm:presLayoutVars>
          <dgm:bulletEnabled val="1"/>
        </dgm:presLayoutVars>
      </dgm:prSet>
      <dgm:spPr/>
    </dgm:pt>
    <dgm:pt modelId="{426C1EC5-74FE-49EB-8508-07B5E83A4A1A}" type="pres">
      <dgm:prSet presAssocID="{E3B47B0B-0077-4C8E-8B4E-927D1898EF00}" presName="parTrans" presStyleLbl="sibTrans2D1" presStyleIdx="3" presStyleCnt="4"/>
      <dgm:spPr/>
    </dgm:pt>
    <dgm:pt modelId="{77FD3A03-4EA1-4C8D-A27B-E2CBDEA9CE41}" type="pres">
      <dgm:prSet presAssocID="{E3B47B0B-0077-4C8E-8B4E-927D1898EF00}" presName="connectorText" presStyleLbl="sibTrans2D1" presStyleIdx="3" presStyleCnt="4"/>
      <dgm:spPr/>
    </dgm:pt>
    <dgm:pt modelId="{DC9A9786-6BAC-4771-8302-FB7644E83548}" type="pres">
      <dgm:prSet presAssocID="{2C738026-7B68-4A0F-B306-A52D77D4EF1F}" presName="node" presStyleLbl="node1" presStyleIdx="3" presStyleCnt="4" custScaleX="150241" custRadScaleRad="135593" custRadScaleInc="49">
        <dgm:presLayoutVars>
          <dgm:bulletEnabled val="1"/>
        </dgm:presLayoutVars>
      </dgm:prSet>
      <dgm:spPr/>
    </dgm:pt>
  </dgm:ptLst>
  <dgm:cxnLst>
    <dgm:cxn modelId="{9DF93125-3EF8-4154-82D7-81E8FCEC4B38}" type="presOf" srcId="{03857A21-B532-418B-8F2F-F3EDF0E5F252}" destId="{FE3B56AE-ECE6-427A-B11C-7DF9FAB7420E}" srcOrd="0" destOrd="0" presId="urn:microsoft.com/office/officeart/2005/8/layout/radial5"/>
    <dgm:cxn modelId="{E08AF82A-016C-45B3-B60F-6272AAB3ACF3}" type="presOf" srcId="{C4BD9223-8FE8-4EF8-9541-EB6D41CB103D}" destId="{6C00DECD-FFE4-4823-BFCA-CD439EEDA4F8}" srcOrd="0" destOrd="0" presId="urn:microsoft.com/office/officeart/2005/8/layout/radial5"/>
    <dgm:cxn modelId="{AC2C6B2C-4AF3-4DF3-984D-AB3003BDA38A}" srcId="{03857A21-B532-418B-8F2F-F3EDF0E5F252}" destId="{0440D14B-6B2D-4CAC-9519-646067D6A900}" srcOrd="1" destOrd="0" parTransId="{6E626B7D-76D8-4F0F-A858-4528418CAA24}" sibTransId="{E221B9AD-F80E-429E-8301-2681E4093331}"/>
    <dgm:cxn modelId="{8AE9413C-FE5D-455B-AF1B-C61979283D14}" type="presOf" srcId="{6B0A7870-CCFB-480C-9AAE-7877D2766AB5}" destId="{59FE4A1A-1682-4350-A069-5C43674C4D1E}" srcOrd="0" destOrd="0" presId="urn:microsoft.com/office/officeart/2005/8/layout/radial5"/>
    <dgm:cxn modelId="{47804463-E3C5-479A-9F5F-EA322845F3E9}" type="presOf" srcId="{14007A79-D1C4-449A-AA9F-E44177A64A0C}" destId="{82A51EC9-3576-43DD-8080-F4B8289BA295}" srcOrd="1" destOrd="0" presId="urn:microsoft.com/office/officeart/2005/8/layout/radial5"/>
    <dgm:cxn modelId="{A487284A-C524-421C-B2F2-0EB047883ADE}" type="presOf" srcId="{E3B47B0B-0077-4C8E-8B4E-927D1898EF00}" destId="{77FD3A03-4EA1-4C8D-A27B-E2CBDEA9CE41}" srcOrd="1" destOrd="0" presId="urn:microsoft.com/office/officeart/2005/8/layout/radial5"/>
    <dgm:cxn modelId="{470BB24F-E57E-4D2F-925D-460B695B4D5E}" srcId="{03857A21-B532-418B-8F2F-F3EDF0E5F252}" destId="{E1254D35-139B-4FFF-9849-3F6E3F82789B}" srcOrd="2" destOrd="0" parTransId="{C4BD9223-8FE8-4EF8-9541-EB6D41CB103D}" sibTransId="{38A6FDCA-A84E-4A8B-A702-7CEBB7D1DA0C}"/>
    <dgm:cxn modelId="{CF413650-AC8E-4096-8DB2-78BC973DD391}" type="presOf" srcId="{14007A79-D1C4-449A-AA9F-E44177A64A0C}" destId="{69B85EA7-ECFC-4391-B7FD-25E44005A949}" srcOrd="0" destOrd="0" presId="urn:microsoft.com/office/officeart/2005/8/layout/radial5"/>
    <dgm:cxn modelId="{D8202E80-C817-45F6-9186-D23BA2311415}" type="presOf" srcId="{6E626B7D-76D8-4F0F-A858-4528418CAA24}" destId="{2D61E973-F41A-4105-92CA-3641A3F5CF70}" srcOrd="0" destOrd="0" presId="urn:microsoft.com/office/officeart/2005/8/layout/radial5"/>
    <dgm:cxn modelId="{2F937686-94D3-412F-979C-AB2F67138B10}" type="presOf" srcId="{4C71B9C1-9EF6-4EFF-A071-F3F5AA85F028}" destId="{2703C748-E2B4-4C44-AAF3-F0B8B45E4871}" srcOrd="0" destOrd="0" presId="urn:microsoft.com/office/officeart/2005/8/layout/radial5"/>
    <dgm:cxn modelId="{2AFE2FA4-DDFA-47C3-9693-E663F506F0B4}" type="presOf" srcId="{0440D14B-6B2D-4CAC-9519-646067D6A900}" destId="{728155C6-C381-45DD-9E1E-84BCC985FA19}" srcOrd="0" destOrd="0" presId="urn:microsoft.com/office/officeart/2005/8/layout/radial5"/>
    <dgm:cxn modelId="{73E678B2-BBE4-4DF0-ABD1-5A73D5659388}" type="presOf" srcId="{E3B47B0B-0077-4C8E-8B4E-927D1898EF00}" destId="{426C1EC5-74FE-49EB-8508-07B5E83A4A1A}" srcOrd="0" destOrd="0" presId="urn:microsoft.com/office/officeart/2005/8/layout/radial5"/>
    <dgm:cxn modelId="{B0AE7FC2-FE74-46C3-87FA-63917657EE19}" type="presOf" srcId="{C4BD9223-8FE8-4EF8-9541-EB6D41CB103D}" destId="{62330033-BE24-490B-9415-AED6C222D2F7}" srcOrd="1" destOrd="0" presId="urn:microsoft.com/office/officeart/2005/8/layout/radial5"/>
    <dgm:cxn modelId="{561937E6-6161-4DF3-8FD8-643F2E36194D}" type="presOf" srcId="{E1254D35-139B-4FFF-9849-3F6E3F82789B}" destId="{AAFBA843-36A0-496D-96E0-09A55976FE75}" srcOrd="0" destOrd="0" presId="urn:microsoft.com/office/officeart/2005/8/layout/radial5"/>
    <dgm:cxn modelId="{3268F1F2-C214-474F-A614-820D33FC7431}" srcId="{4C71B9C1-9EF6-4EFF-A071-F3F5AA85F028}" destId="{03857A21-B532-418B-8F2F-F3EDF0E5F252}" srcOrd="0" destOrd="0" parTransId="{7F2CDD48-34E2-49E0-A9DB-29ECB5705B4D}" sibTransId="{A66CAF4D-AE4F-43C1-9981-F11A73253822}"/>
    <dgm:cxn modelId="{3127A1F7-0905-4E9B-BBB6-13C6C7F48F5A}" srcId="{03857A21-B532-418B-8F2F-F3EDF0E5F252}" destId="{6B0A7870-CCFB-480C-9AAE-7877D2766AB5}" srcOrd="0" destOrd="0" parTransId="{14007A79-D1C4-449A-AA9F-E44177A64A0C}" sibTransId="{082016E3-3C15-4481-99A8-F13960214048}"/>
    <dgm:cxn modelId="{83A3A7F7-9A89-4856-B9A4-7A56B897974A}" type="presOf" srcId="{2C738026-7B68-4A0F-B306-A52D77D4EF1F}" destId="{DC9A9786-6BAC-4771-8302-FB7644E83548}" srcOrd="0" destOrd="0" presId="urn:microsoft.com/office/officeart/2005/8/layout/radial5"/>
    <dgm:cxn modelId="{E198DDF7-AE56-40A3-BE5F-B7AB14CE9270}" srcId="{03857A21-B532-418B-8F2F-F3EDF0E5F252}" destId="{2C738026-7B68-4A0F-B306-A52D77D4EF1F}" srcOrd="3" destOrd="0" parTransId="{E3B47B0B-0077-4C8E-8B4E-927D1898EF00}" sibTransId="{0AACD678-A47D-4287-B347-C3295E1DC33C}"/>
    <dgm:cxn modelId="{2E9C3CF9-3AD4-471F-97C7-5C4EE7705C59}" type="presOf" srcId="{6E626B7D-76D8-4F0F-A858-4528418CAA24}" destId="{17044B3E-3EFC-4B27-8BD7-26083208E8AA}" srcOrd="1" destOrd="0" presId="urn:microsoft.com/office/officeart/2005/8/layout/radial5"/>
    <dgm:cxn modelId="{4A8F83F7-D53F-4493-BACA-F4D22DF8B2F0}" type="presParOf" srcId="{2703C748-E2B4-4C44-AAF3-F0B8B45E4871}" destId="{FE3B56AE-ECE6-427A-B11C-7DF9FAB7420E}" srcOrd="0" destOrd="0" presId="urn:microsoft.com/office/officeart/2005/8/layout/radial5"/>
    <dgm:cxn modelId="{99059C72-B928-4BF3-AA68-EDC01F9926E6}" type="presParOf" srcId="{2703C748-E2B4-4C44-AAF3-F0B8B45E4871}" destId="{69B85EA7-ECFC-4391-B7FD-25E44005A949}" srcOrd="1" destOrd="0" presId="urn:microsoft.com/office/officeart/2005/8/layout/radial5"/>
    <dgm:cxn modelId="{AC179919-B3BF-4762-BD8F-58772763C360}" type="presParOf" srcId="{69B85EA7-ECFC-4391-B7FD-25E44005A949}" destId="{82A51EC9-3576-43DD-8080-F4B8289BA295}" srcOrd="0" destOrd="0" presId="urn:microsoft.com/office/officeart/2005/8/layout/radial5"/>
    <dgm:cxn modelId="{B6D17A6A-11CE-4F8D-B7AC-043B03020DFA}" type="presParOf" srcId="{2703C748-E2B4-4C44-AAF3-F0B8B45E4871}" destId="{59FE4A1A-1682-4350-A069-5C43674C4D1E}" srcOrd="2" destOrd="0" presId="urn:microsoft.com/office/officeart/2005/8/layout/radial5"/>
    <dgm:cxn modelId="{C16D2BCC-D75C-4783-A245-F21524569825}" type="presParOf" srcId="{2703C748-E2B4-4C44-AAF3-F0B8B45E4871}" destId="{2D61E973-F41A-4105-92CA-3641A3F5CF70}" srcOrd="3" destOrd="0" presId="urn:microsoft.com/office/officeart/2005/8/layout/radial5"/>
    <dgm:cxn modelId="{683734DB-2447-4A89-AC0A-BD8FAE030112}" type="presParOf" srcId="{2D61E973-F41A-4105-92CA-3641A3F5CF70}" destId="{17044B3E-3EFC-4B27-8BD7-26083208E8AA}" srcOrd="0" destOrd="0" presId="urn:microsoft.com/office/officeart/2005/8/layout/radial5"/>
    <dgm:cxn modelId="{F31C3E54-6685-4ADA-A8EA-2B74CBED060B}" type="presParOf" srcId="{2703C748-E2B4-4C44-AAF3-F0B8B45E4871}" destId="{728155C6-C381-45DD-9E1E-84BCC985FA19}" srcOrd="4" destOrd="0" presId="urn:microsoft.com/office/officeart/2005/8/layout/radial5"/>
    <dgm:cxn modelId="{257E6536-8BF1-4E2E-9F37-C431CFB34D5C}" type="presParOf" srcId="{2703C748-E2B4-4C44-AAF3-F0B8B45E4871}" destId="{6C00DECD-FFE4-4823-BFCA-CD439EEDA4F8}" srcOrd="5" destOrd="0" presId="urn:microsoft.com/office/officeart/2005/8/layout/radial5"/>
    <dgm:cxn modelId="{2CE06755-7713-47C3-BB67-E6D9A8C9958F}" type="presParOf" srcId="{6C00DECD-FFE4-4823-BFCA-CD439EEDA4F8}" destId="{62330033-BE24-490B-9415-AED6C222D2F7}" srcOrd="0" destOrd="0" presId="urn:microsoft.com/office/officeart/2005/8/layout/radial5"/>
    <dgm:cxn modelId="{5A29AEEB-23DF-4216-B7B0-A2064A168071}" type="presParOf" srcId="{2703C748-E2B4-4C44-AAF3-F0B8B45E4871}" destId="{AAFBA843-36A0-496D-96E0-09A55976FE75}" srcOrd="6" destOrd="0" presId="urn:microsoft.com/office/officeart/2005/8/layout/radial5"/>
    <dgm:cxn modelId="{73146DFC-5C3A-47DD-89BA-4752A083AE36}" type="presParOf" srcId="{2703C748-E2B4-4C44-AAF3-F0B8B45E4871}" destId="{426C1EC5-74FE-49EB-8508-07B5E83A4A1A}" srcOrd="7" destOrd="0" presId="urn:microsoft.com/office/officeart/2005/8/layout/radial5"/>
    <dgm:cxn modelId="{EE005DA2-827D-41DC-8D69-7326118B0575}" type="presParOf" srcId="{426C1EC5-74FE-49EB-8508-07B5E83A4A1A}" destId="{77FD3A03-4EA1-4C8D-A27B-E2CBDEA9CE41}" srcOrd="0" destOrd="0" presId="urn:microsoft.com/office/officeart/2005/8/layout/radial5"/>
    <dgm:cxn modelId="{A406B12A-EF09-47FE-89E4-1129F2838EB9}" type="presParOf" srcId="{2703C748-E2B4-4C44-AAF3-F0B8B45E4871}" destId="{DC9A9786-6BAC-4771-8302-FB7644E8354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921AF0E-F0A0-4277-AF89-B47D50DAFF45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4969221C-1C62-4D7F-A2FE-DD6E1B98F30F}">
      <dgm:prSet phldrT="[Texto]"/>
      <dgm:spPr/>
      <dgm:t>
        <a:bodyPr/>
        <a:lstStyle/>
        <a:p>
          <a:r>
            <a:rPr lang="pt-BR" b="1" dirty="0"/>
            <a:t>Plenário</a:t>
          </a:r>
        </a:p>
      </dgm:t>
    </dgm:pt>
    <dgm:pt modelId="{FECA1B74-DA9D-4D8A-B14B-7DF4F59598E7}" type="parTrans" cxnId="{37AC976C-C128-46D5-9050-983B59507028}">
      <dgm:prSet/>
      <dgm:spPr/>
      <dgm:t>
        <a:bodyPr/>
        <a:lstStyle/>
        <a:p>
          <a:endParaRPr lang="pt-BR"/>
        </a:p>
      </dgm:t>
    </dgm:pt>
    <dgm:pt modelId="{798C56B6-9EA9-4A46-906C-E12E724BF30E}" type="sibTrans" cxnId="{37AC976C-C128-46D5-9050-983B59507028}">
      <dgm:prSet/>
      <dgm:spPr/>
      <dgm:t>
        <a:bodyPr/>
        <a:lstStyle/>
        <a:p>
          <a:endParaRPr lang="pt-BR"/>
        </a:p>
      </dgm:t>
    </dgm:pt>
    <dgm:pt modelId="{D7751546-8F67-44B4-B98D-FD29464DAB68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15 membros representando o MS, CONASS e CONASEMS</a:t>
          </a:r>
        </a:p>
      </dgm:t>
    </dgm:pt>
    <dgm:pt modelId="{0A2A83A7-252F-4D31-878B-684B7E96D3B2}" type="parTrans" cxnId="{966B0D1E-5CB0-4058-AA36-21303A9E1810}">
      <dgm:prSet/>
      <dgm:spPr/>
      <dgm:t>
        <a:bodyPr/>
        <a:lstStyle/>
        <a:p>
          <a:endParaRPr lang="pt-BR"/>
        </a:p>
      </dgm:t>
    </dgm:pt>
    <dgm:pt modelId="{8B15B926-0BE1-4605-AEDF-CEBB28305B99}" type="sibTrans" cxnId="{966B0D1E-5CB0-4058-AA36-21303A9E1810}">
      <dgm:prSet/>
      <dgm:spPr/>
      <dgm:t>
        <a:bodyPr/>
        <a:lstStyle/>
        <a:p>
          <a:endParaRPr lang="pt-BR"/>
        </a:p>
      </dgm:t>
    </dgm:pt>
    <dgm:pt modelId="{D246D34C-81EF-48DC-8445-99676C677411}">
      <dgm:prSet phldrT="[Texto]"/>
      <dgm:spPr/>
      <dgm:t>
        <a:bodyPr/>
        <a:lstStyle/>
        <a:p>
          <a:r>
            <a:rPr lang="pt-BR" b="1" dirty="0"/>
            <a:t>Coordenação</a:t>
          </a:r>
        </a:p>
      </dgm:t>
    </dgm:pt>
    <dgm:pt modelId="{59B73705-B025-43FC-9809-83D426D10C3A}" type="parTrans" cxnId="{F621D3C1-EFB9-41C1-8ECE-D29353D18650}">
      <dgm:prSet/>
      <dgm:spPr/>
      <dgm:t>
        <a:bodyPr/>
        <a:lstStyle/>
        <a:p>
          <a:endParaRPr lang="pt-BR"/>
        </a:p>
      </dgm:t>
    </dgm:pt>
    <dgm:pt modelId="{484B4E2A-E625-4C3C-B6DB-FEE83314053B}" type="sibTrans" cxnId="{F621D3C1-EFB9-41C1-8ECE-D29353D18650}">
      <dgm:prSet/>
      <dgm:spPr/>
      <dgm:t>
        <a:bodyPr/>
        <a:lstStyle/>
        <a:p>
          <a:endParaRPr lang="pt-BR"/>
        </a:p>
      </dgm:t>
    </dgm:pt>
    <dgm:pt modelId="{D0C5E065-4B5C-497F-BC4B-1C5F7B4B203A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Elaboração da pauta.</a:t>
          </a:r>
        </a:p>
      </dgm:t>
    </dgm:pt>
    <dgm:pt modelId="{08BF492A-B89D-4D31-AE64-EDB9A6130921}" type="parTrans" cxnId="{B59AFC26-1E11-49CF-BCE8-3D480571F847}">
      <dgm:prSet/>
      <dgm:spPr/>
      <dgm:t>
        <a:bodyPr/>
        <a:lstStyle/>
        <a:p>
          <a:endParaRPr lang="pt-BR"/>
        </a:p>
      </dgm:t>
    </dgm:pt>
    <dgm:pt modelId="{933D012E-87A4-45AF-B3FC-B234C73302F1}" type="sibTrans" cxnId="{B59AFC26-1E11-49CF-BCE8-3D480571F847}">
      <dgm:prSet/>
      <dgm:spPr/>
      <dgm:t>
        <a:bodyPr/>
        <a:lstStyle/>
        <a:p>
          <a:endParaRPr lang="pt-BR"/>
        </a:p>
      </dgm:t>
    </dgm:pt>
    <dgm:pt modelId="{9B741F1E-706A-4C3D-B4E9-2C736136D53F}">
      <dgm:prSet phldrT="[Texto]"/>
      <dgm:spPr/>
      <dgm:t>
        <a:bodyPr/>
        <a:lstStyle/>
        <a:p>
          <a:r>
            <a:rPr lang="pt-BR" b="1" dirty="0"/>
            <a:t>Câmara Técnica (CT-CIT)</a:t>
          </a:r>
        </a:p>
      </dgm:t>
    </dgm:pt>
    <dgm:pt modelId="{5833BC89-6D85-4D11-B748-45067F589B05}" type="parTrans" cxnId="{B622D033-6547-499E-ABAD-E2D53404D227}">
      <dgm:prSet/>
      <dgm:spPr/>
      <dgm:t>
        <a:bodyPr/>
        <a:lstStyle/>
        <a:p>
          <a:endParaRPr lang="pt-BR"/>
        </a:p>
      </dgm:t>
    </dgm:pt>
    <dgm:pt modelId="{D66FBA8F-C922-4A98-8B9F-05B8D2C9A295}" type="sibTrans" cxnId="{B622D033-6547-499E-ABAD-E2D53404D227}">
      <dgm:prSet/>
      <dgm:spPr/>
      <dgm:t>
        <a:bodyPr/>
        <a:lstStyle/>
        <a:p>
          <a:endParaRPr lang="pt-BR"/>
        </a:p>
      </dgm:t>
    </dgm:pt>
    <dgm:pt modelId="{128A72B6-6B62-410A-AF1D-04302249D723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Tripartite (Secretaria Estratégica e Participativa do MS, Presidência do CONASS e Presidência do CONASEMS.</a:t>
          </a:r>
        </a:p>
      </dgm:t>
    </dgm:pt>
    <dgm:pt modelId="{27401E6C-3378-441C-AD17-682919E927B0}" type="parTrans" cxnId="{069ACDEE-786D-439C-B06E-0C7B739E7EF3}">
      <dgm:prSet/>
      <dgm:spPr/>
      <dgm:t>
        <a:bodyPr/>
        <a:lstStyle/>
        <a:p>
          <a:endParaRPr lang="pt-BR"/>
        </a:p>
      </dgm:t>
    </dgm:pt>
    <dgm:pt modelId="{A39D93E7-580A-4BF7-B003-93F956AEA09A}" type="sibTrans" cxnId="{069ACDEE-786D-439C-B06E-0C7B739E7EF3}">
      <dgm:prSet/>
      <dgm:spPr/>
      <dgm:t>
        <a:bodyPr/>
        <a:lstStyle/>
        <a:p>
          <a:endParaRPr lang="pt-BR"/>
        </a:p>
      </dgm:t>
    </dgm:pt>
    <dgm:pt modelId="{13F8808A-6296-46B6-B911-E24C11F44826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Condução da reunião, convocar, supervisionar e homologar.</a:t>
          </a:r>
        </a:p>
      </dgm:t>
    </dgm:pt>
    <dgm:pt modelId="{12DF8B6F-2B85-49EA-8054-0759D79599CC}" type="parTrans" cxnId="{30EEBE3A-D66E-412C-9F15-76BB9B18E323}">
      <dgm:prSet/>
      <dgm:spPr/>
      <dgm:t>
        <a:bodyPr/>
        <a:lstStyle/>
        <a:p>
          <a:endParaRPr lang="pt-BR"/>
        </a:p>
      </dgm:t>
    </dgm:pt>
    <dgm:pt modelId="{0D4FFCEA-2ED3-4008-A0FE-DB9550B54323}" type="sibTrans" cxnId="{30EEBE3A-D66E-412C-9F15-76BB9B18E323}">
      <dgm:prSet/>
      <dgm:spPr/>
      <dgm:t>
        <a:bodyPr/>
        <a:lstStyle/>
        <a:p>
          <a:endParaRPr lang="pt-BR"/>
        </a:p>
      </dgm:t>
    </dgm:pt>
    <dgm:pt modelId="{BD75DDCD-061A-4694-A94F-1F0AEEFDB692}">
      <dgm:prSet phldrT="[Texto]"/>
      <dgm:spPr/>
      <dgm:t>
        <a:bodyPr/>
        <a:lstStyle/>
        <a:p>
          <a:r>
            <a:rPr lang="pt-BR" b="1" dirty="0"/>
            <a:t>Secretaria Técnica (ST-CIT)</a:t>
          </a:r>
        </a:p>
      </dgm:t>
    </dgm:pt>
    <dgm:pt modelId="{B1A4002C-A3C3-4C07-9714-7B2431BD3F80}" type="parTrans" cxnId="{F147A760-0081-44AA-88B4-95A211EEC77C}">
      <dgm:prSet/>
      <dgm:spPr/>
      <dgm:t>
        <a:bodyPr/>
        <a:lstStyle/>
        <a:p>
          <a:endParaRPr lang="pt-BR"/>
        </a:p>
      </dgm:t>
    </dgm:pt>
    <dgm:pt modelId="{B5A5AE64-4BE2-4308-906B-275F38B16EA8}" type="sibTrans" cxnId="{F147A760-0081-44AA-88B4-95A211EEC77C}">
      <dgm:prSet/>
      <dgm:spPr/>
      <dgm:t>
        <a:bodyPr/>
        <a:lstStyle/>
        <a:p>
          <a:endParaRPr lang="pt-BR"/>
        </a:p>
      </dgm:t>
    </dgm:pt>
    <dgm:pt modelId="{4749AEBC-ACB9-4E6C-82FE-C424D5CA958F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Prestar o apoio técnico e administrativo necessário ao pleno funcionamento do Plenário e da CT- CIT.</a:t>
          </a:r>
        </a:p>
      </dgm:t>
    </dgm:pt>
    <dgm:pt modelId="{21FD3457-9C68-407C-A1B7-3BE28F225605}" type="parTrans" cxnId="{D72F22B4-4FDD-4592-9012-CB97F49F2623}">
      <dgm:prSet/>
      <dgm:spPr/>
      <dgm:t>
        <a:bodyPr/>
        <a:lstStyle/>
        <a:p>
          <a:endParaRPr lang="pt-BR"/>
        </a:p>
      </dgm:t>
    </dgm:pt>
    <dgm:pt modelId="{874FF12E-B955-402E-9EB5-20D276401DFA}" type="sibTrans" cxnId="{D72F22B4-4FDD-4592-9012-CB97F49F2623}">
      <dgm:prSet/>
      <dgm:spPr/>
      <dgm:t>
        <a:bodyPr/>
        <a:lstStyle/>
        <a:p>
          <a:endParaRPr lang="pt-BR"/>
        </a:p>
      </dgm:t>
    </dgm:pt>
    <dgm:pt modelId="{EC0EC6AF-E9D6-411D-B34A-0B440F7F528E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Subsidiar tecnicamente os processos de pactuação.</a:t>
          </a:r>
        </a:p>
      </dgm:t>
    </dgm:pt>
    <dgm:pt modelId="{7EAC0D21-5BDD-41AD-80BC-430DC006AF5A}" type="parTrans" cxnId="{66D4EA0A-A62A-4CF0-A405-1BC485CCBD5A}">
      <dgm:prSet/>
      <dgm:spPr/>
      <dgm:t>
        <a:bodyPr/>
        <a:lstStyle/>
        <a:p>
          <a:endParaRPr lang="pt-BR"/>
        </a:p>
      </dgm:t>
    </dgm:pt>
    <dgm:pt modelId="{67A5C63A-CC6F-4C8B-85D6-E96711CD8A59}" type="sibTrans" cxnId="{66D4EA0A-A62A-4CF0-A405-1BC485CCBD5A}">
      <dgm:prSet/>
      <dgm:spPr/>
      <dgm:t>
        <a:bodyPr/>
        <a:lstStyle/>
        <a:p>
          <a:endParaRPr lang="pt-BR"/>
        </a:p>
      </dgm:t>
    </dgm:pt>
    <dgm:pt modelId="{3071AF6F-0463-4246-9DCE-1A223BC67DB7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2 representantes de cada ente.</a:t>
          </a:r>
        </a:p>
      </dgm:t>
    </dgm:pt>
    <dgm:pt modelId="{68C06DB6-C6B6-47D8-A99E-3EA0C7A66D63}" type="parTrans" cxnId="{1671ABB7-2A0E-46D3-AD78-28C98BC4B552}">
      <dgm:prSet/>
      <dgm:spPr/>
      <dgm:t>
        <a:bodyPr/>
        <a:lstStyle/>
        <a:p>
          <a:endParaRPr lang="pt-BR"/>
        </a:p>
      </dgm:t>
    </dgm:pt>
    <dgm:pt modelId="{9F9C4F99-85C2-4771-BCBB-0C38C9CE5870}" type="sibTrans" cxnId="{1671ABB7-2A0E-46D3-AD78-28C98BC4B552}">
      <dgm:prSet/>
      <dgm:spPr/>
      <dgm:t>
        <a:bodyPr/>
        <a:lstStyle/>
        <a:p>
          <a:endParaRPr lang="pt-BR"/>
        </a:p>
      </dgm:t>
    </dgm:pt>
    <dgm:pt modelId="{F9C48998-5C02-4AF0-9B42-3BF0B1CB203B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Conta com GT’s.</a:t>
          </a:r>
        </a:p>
      </dgm:t>
    </dgm:pt>
    <dgm:pt modelId="{5D2BA3E0-23C2-4A1B-BF80-DCD0E999642F}" type="parTrans" cxnId="{0C8FB14E-39B5-458D-AD6B-9959951078DE}">
      <dgm:prSet/>
      <dgm:spPr/>
      <dgm:t>
        <a:bodyPr/>
        <a:lstStyle/>
        <a:p>
          <a:endParaRPr lang="pt-BR"/>
        </a:p>
      </dgm:t>
    </dgm:pt>
    <dgm:pt modelId="{8BF14DBD-0559-4200-8C7D-996602426E59}" type="sibTrans" cxnId="{0C8FB14E-39B5-458D-AD6B-9959951078DE}">
      <dgm:prSet/>
      <dgm:spPr/>
      <dgm:t>
        <a:bodyPr/>
        <a:lstStyle/>
        <a:p>
          <a:endParaRPr lang="pt-BR"/>
        </a:p>
      </dgm:t>
    </dgm:pt>
    <dgm:pt modelId="{3143B243-1873-423A-AB49-B3A9C4D25357}">
      <dgm:prSet phldrT="[Texto]"/>
      <dgm:spPr/>
      <dgm:t>
        <a:bodyPr/>
        <a:lstStyle/>
        <a:p>
          <a:r>
            <a:rPr lang="pt-BR" b="1" i="0" dirty="0"/>
            <a:t>A representação de estados e municípios nessa Comissão é regional, sendo um representante para cada uma das cinco regiões do País</a:t>
          </a:r>
          <a:r>
            <a:rPr lang="pt-BR" b="1" dirty="0">
              <a:solidFill>
                <a:schemeClr val="tx1"/>
              </a:solidFill>
            </a:rPr>
            <a:t>.</a:t>
          </a:r>
        </a:p>
      </dgm:t>
    </dgm:pt>
    <dgm:pt modelId="{7EC1D0C5-E388-43A1-917B-F662ED288F72}" type="parTrans" cxnId="{F0CCD7E1-A114-4FAD-A4F4-A166CFE969F5}">
      <dgm:prSet/>
      <dgm:spPr/>
      <dgm:t>
        <a:bodyPr/>
        <a:lstStyle/>
        <a:p>
          <a:endParaRPr lang="pt-BR"/>
        </a:p>
      </dgm:t>
    </dgm:pt>
    <dgm:pt modelId="{5C02CEF7-20C7-4856-8E89-6BF6182CEB34}" type="sibTrans" cxnId="{F0CCD7E1-A114-4FAD-A4F4-A166CFE969F5}">
      <dgm:prSet/>
      <dgm:spPr/>
      <dgm:t>
        <a:bodyPr/>
        <a:lstStyle/>
        <a:p>
          <a:endParaRPr lang="pt-BR"/>
        </a:p>
      </dgm:t>
    </dgm:pt>
    <dgm:pt modelId="{9F4D7B7A-C1BE-400C-B173-7AB704D64FD7}" type="pres">
      <dgm:prSet presAssocID="{B921AF0E-F0A0-4277-AF89-B47D50DAFF45}" presName="Name0" presStyleCnt="0">
        <dgm:presLayoutVars>
          <dgm:dir/>
          <dgm:animLvl val="lvl"/>
          <dgm:resizeHandles/>
        </dgm:presLayoutVars>
      </dgm:prSet>
      <dgm:spPr/>
    </dgm:pt>
    <dgm:pt modelId="{D86BCB09-A5F2-487B-BEAA-DA7C5886EA41}" type="pres">
      <dgm:prSet presAssocID="{4969221C-1C62-4D7F-A2FE-DD6E1B98F30F}" presName="linNode" presStyleCnt="0"/>
      <dgm:spPr/>
    </dgm:pt>
    <dgm:pt modelId="{0EF753AE-F14F-4836-9930-A5C04A6BB2C4}" type="pres">
      <dgm:prSet presAssocID="{4969221C-1C62-4D7F-A2FE-DD6E1B98F30F}" presName="parentShp" presStyleLbl="node1" presStyleIdx="0" presStyleCnt="4">
        <dgm:presLayoutVars>
          <dgm:bulletEnabled val="1"/>
        </dgm:presLayoutVars>
      </dgm:prSet>
      <dgm:spPr/>
    </dgm:pt>
    <dgm:pt modelId="{48419D16-F269-4123-B6C2-82289A791836}" type="pres">
      <dgm:prSet presAssocID="{4969221C-1C62-4D7F-A2FE-DD6E1B98F30F}" presName="childShp" presStyleLbl="bgAccFollowNode1" presStyleIdx="0" presStyleCnt="4">
        <dgm:presLayoutVars>
          <dgm:bulletEnabled val="1"/>
        </dgm:presLayoutVars>
      </dgm:prSet>
      <dgm:spPr/>
    </dgm:pt>
    <dgm:pt modelId="{0998ABC3-451D-4062-A4DE-DB67AE1C953D}" type="pres">
      <dgm:prSet presAssocID="{798C56B6-9EA9-4A46-906C-E12E724BF30E}" presName="spacing" presStyleCnt="0"/>
      <dgm:spPr/>
    </dgm:pt>
    <dgm:pt modelId="{43BB7334-A4B8-4BA5-85DA-19F6FB5964F8}" type="pres">
      <dgm:prSet presAssocID="{D246D34C-81EF-48DC-8445-99676C677411}" presName="linNode" presStyleCnt="0"/>
      <dgm:spPr/>
    </dgm:pt>
    <dgm:pt modelId="{BC8B3A17-F00B-4499-B673-F440A09BD842}" type="pres">
      <dgm:prSet presAssocID="{D246D34C-81EF-48DC-8445-99676C677411}" presName="parentShp" presStyleLbl="node1" presStyleIdx="1" presStyleCnt="4">
        <dgm:presLayoutVars>
          <dgm:bulletEnabled val="1"/>
        </dgm:presLayoutVars>
      </dgm:prSet>
      <dgm:spPr/>
    </dgm:pt>
    <dgm:pt modelId="{D33D7317-98A3-493B-8990-053CF40ED68D}" type="pres">
      <dgm:prSet presAssocID="{D246D34C-81EF-48DC-8445-99676C677411}" presName="childShp" presStyleLbl="bgAccFollowNode1" presStyleIdx="1" presStyleCnt="4">
        <dgm:presLayoutVars>
          <dgm:bulletEnabled val="1"/>
        </dgm:presLayoutVars>
      </dgm:prSet>
      <dgm:spPr/>
    </dgm:pt>
    <dgm:pt modelId="{BDE20665-9212-4085-A4AD-3774765C8BC5}" type="pres">
      <dgm:prSet presAssocID="{484B4E2A-E625-4C3C-B6DB-FEE83314053B}" presName="spacing" presStyleCnt="0"/>
      <dgm:spPr/>
    </dgm:pt>
    <dgm:pt modelId="{2E38EDBC-CCA7-4895-998D-C0727EBDB83C}" type="pres">
      <dgm:prSet presAssocID="{9B741F1E-706A-4C3D-B4E9-2C736136D53F}" presName="linNode" presStyleCnt="0"/>
      <dgm:spPr/>
    </dgm:pt>
    <dgm:pt modelId="{A0579813-3906-41BE-B984-3D40955B119B}" type="pres">
      <dgm:prSet presAssocID="{9B741F1E-706A-4C3D-B4E9-2C736136D53F}" presName="parentShp" presStyleLbl="node1" presStyleIdx="2" presStyleCnt="4">
        <dgm:presLayoutVars>
          <dgm:bulletEnabled val="1"/>
        </dgm:presLayoutVars>
      </dgm:prSet>
      <dgm:spPr/>
    </dgm:pt>
    <dgm:pt modelId="{07905523-1669-4B5F-87D4-1757E130659A}" type="pres">
      <dgm:prSet presAssocID="{9B741F1E-706A-4C3D-B4E9-2C736136D53F}" presName="childShp" presStyleLbl="bgAccFollowNode1" presStyleIdx="2" presStyleCnt="4">
        <dgm:presLayoutVars>
          <dgm:bulletEnabled val="1"/>
        </dgm:presLayoutVars>
      </dgm:prSet>
      <dgm:spPr/>
    </dgm:pt>
    <dgm:pt modelId="{D110F782-5B49-401D-A003-E7B448521F6F}" type="pres">
      <dgm:prSet presAssocID="{D66FBA8F-C922-4A98-8B9F-05B8D2C9A295}" presName="spacing" presStyleCnt="0"/>
      <dgm:spPr/>
    </dgm:pt>
    <dgm:pt modelId="{63D7D890-81E3-4B00-A3FB-490313299DCC}" type="pres">
      <dgm:prSet presAssocID="{BD75DDCD-061A-4694-A94F-1F0AEEFDB692}" presName="linNode" presStyleCnt="0"/>
      <dgm:spPr/>
    </dgm:pt>
    <dgm:pt modelId="{17E7D997-D64D-4BD5-B9D6-453A5BFD2DB7}" type="pres">
      <dgm:prSet presAssocID="{BD75DDCD-061A-4694-A94F-1F0AEEFDB692}" presName="parentShp" presStyleLbl="node1" presStyleIdx="3" presStyleCnt="4">
        <dgm:presLayoutVars>
          <dgm:bulletEnabled val="1"/>
        </dgm:presLayoutVars>
      </dgm:prSet>
      <dgm:spPr/>
    </dgm:pt>
    <dgm:pt modelId="{09443C49-B3F5-485C-B7AE-2EEC30D807E8}" type="pres">
      <dgm:prSet presAssocID="{BD75DDCD-061A-4694-A94F-1F0AEEFDB692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66D4EA0A-A62A-4CF0-A405-1BC485CCBD5A}" srcId="{9B741F1E-706A-4C3D-B4E9-2C736136D53F}" destId="{EC0EC6AF-E9D6-411D-B34A-0B440F7F528E}" srcOrd="2" destOrd="0" parTransId="{7EAC0D21-5BDD-41AD-80BC-430DC006AF5A}" sibTransId="{67A5C63A-CC6F-4C8B-85D6-E96711CD8A59}"/>
    <dgm:cxn modelId="{748C750C-CC4F-4B49-AB91-3A34F74E0DCC}" type="presOf" srcId="{D7751546-8F67-44B4-B98D-FD29464DAB68}" destId="{48419D16-F269-4123-B6C2-82289A791836}" srcOrd="0" destOrd="0" presId="urn:microsoft.com/office/officeart/2005/8/layout/vList6"/>
    <dgm:cxn modelId="{46F5F216-C0E4-4CF8-8ED8-129C25D99E9D}" type="presOf" srcId="{128A72B6-6B62-410A-AF1D-04302249D723}" destId="{D33D7317-98A3-493B-8990-053CF40ED68D}" srcOrd="0" destOrd="0" presId="urn:microsoft.com/office/officeart/2005/8/layout/vList6"/>
    <dgm:cxn modelId="{966B0D1E-5CB0-4058-AA36-21303A9E1810}" srcId="{4969221C-1C62-4D7F-A2FE-DD6E1B98F30F}" destId="{D7751546-8F67-44B4-B98D-FD29464DAB68}" srcOrd="0" destOrd="0" parTransId="{0A2A83A7-252F-4D31-878B-684B7E96D3B2}" sibTransId="{8B15B926-0BE1-4605-AEDF-CEBB28305B99}"/>
    <dgm:cxn modelId="{1DB27926-93E8-4530-A989-E168A0C4A1EC}" type="presOf" srcId="{D246D34C-81EF-48DC-8445-99676C677411}" destId="{BC8B3A17-F00B-4499-B673-F440A09BD842}" srcOrd="0" destOrd="0" presId="urn:microsoft.com/office/officeart/2005/8/layout/vList6"/>
    <dgm:cxn modelId="{B59AFC26-1E11-49CF-BCE8-3D480571F847}" srcId="{9B741F1E-706A-4C3D-B4E9-2C736136D53F}" destId="{D0C5E065-4B5C-497F-BC4B-1C5F7B4B203A}" srcOrd="1" destOrd="0" parTransId="{08BF492A-B89D-4D31-AE64-EDB9A6130921}" sibTransId="{933D012E-87A4-45AF-B3FC-B234C73302F1}"/>
    <dgm:cxn modelId="{31E1282F-114B-481F-B0A3-BB55A81AB0FC}" type="presOf" srcId="{3143B243-1873-423A-AB49-B3A9C4D25357}" destId="{48419D16-F269-4123-B6C2-82289A791836}" srcOrd="0" destOrd="1" presId="urn:microsoft.com/office/officeart/2005/8/layout/vList6"/>
    <dgm:cxn modelId="{B622D033-6547-499E-ABAD-E2D53404D227}" srcId="{B921AF0E-F0A0-4277-AF89-B47D50DAFF45}" destId="{9B741F1E-706A-4C3D-B4E9-2C736136D53F}" srcOrd="2" destOrd="0" parTransId="{5833BC89-6D85-4D11-B748-45067F589B05}" sibTransId="{D66FBA8F-C922-4A98-8B9F-05B8D2C9A295}"/>
    <dgm:cxn modelId="{30EEBE3A-D66E-412C-9F15-76BB9B18E323}" srcId="{D246D34C-81EF-48DC-8445-99676C677411}" destId="{13F8808A-6296-46B6-B911-E24C11F44826}" srcOrd="1" destOrd="0" parTransId="{12DF8B6F-2B85-49EA-8054-0759D79599CC}" sibTransId="{0D4FFCEA-2ED3-4008-A0FE-DB9550B54323}"/>
    <dgm:cxn modelId="{F147A760-0081-44AA-88B4-95A211EEC77C}" srcId="{B921AF0E-F0A0-4277-AF89-B47D50DAFF45}" destId="{BD75DDCD-061A-4694-A94F-1F0AEEFDB692}" srcOrd="3" destOrd="0" parTransId="{B1A4002C-A3C3-4C07-9714-7B2431BD3F80}" sibTransId="{B5A5AE64-4BE2-4308-906B-275F38B16EA8}"/>
    <dgm:cxn modelId="{37AC976C-C128-46D5-9050-983B59507028}" srcId="{B921AF0E-F0A0-4277-AF89-B47D50DAFF45}" destId="{4969221C-1C62-4D7F-A2FE-DD6E1B98F30F}" srcOrd="0" destOrd="0" parTransId="{FECA1B74-DA9D-4D8A-B14B-7DF4F59598E7}" sibTransId="{798C56B6-9EA9-4A46-906C-E12E724BF30E}"/>
    <dgm:cxn modelId="{0C8FB14E-39B5-458D-AD6B-9959951078DE}" srcId="{9B741F1E-706A-4C3D-B4E9-2C736136D53F}" destId="{F9C48998-5C02-4AF0-9B42-3BF0B1CB203B}" srcOrd="3" destOrd="0" parTransId="{5D2BA3E0-23C2-4A1B-BF80-DCD0E999642F}" sibTransId="{8BF14DBD-0559-4200-8C7D-996602426E59}"/>
    <dgm:cxn modelId="{7B92DF6E-4566-4B56-99BE-16554AE9FA1F}" type="presOf" srcId="{B921AF0E-F0A0-4277-AF89-B47D50DAFF45}" destId="{9F4D7B7A-C1BE-400C-B173-7AB704D64FD7}" srcOrd="0" destOrd="0" presId="urn:microsoft.com/office/officeart/2005/8/layout/vList6"/>
    <dgm:cxn modelId="{39C1DE4F-6A6A-4D0C-918B-736991D511D0}" type="presOf" srcId="{4749AEBC-ACB9-4E6C-82FE-C424D5CA958F}" destId="{09443C49-B3F5-485C-B7AE-2EEC30D807E8}" srcOrd="0" destOrd="0" presId="urn:microsoft.com/office/officeart/2005/8/layout/vList6"/>
    <dgm:cxn modelId="{9251ED74-C6E0-4530-9A2A-F40F7B0FFE18}" type="presOf" srcId="{3071AF6F-0463-4246-9DCE-1A223BC67DB7}" destId="{07905523-1669-4B5F-87D4-1757E130659A}" srcOrd="0" destOrd="0" presId="urn:microsoft.com/office/officeart/2005/8/layout/vList6"/>
    <dgm:cxn modelId="{2907007D-68C3-4501-BCA0-E5E994514BD6}" type="presOf" srcId="{F9C48998-5C02-4AF0-9B42-3BF0B1CB203B}" destId="{07905523-1669-4B5F-87D4-1757E130659A}" srcOrd="0" destOrd="3" presId="urn:microsoft.com/office/officeart/2005/8/layout/vList6"/>
    <dgm:cxn modelId="{2FF494AB-201C-47A0-A641-02A54B2138DC}" type="presOf" srcId="{4969221C-1C62-4D7F-A2FE-DD6E1B98F30F}" destId="{0EF753AE-F14F-4836-9930-A5C04A6BB2C4}" srcOrd="0" destOrd="0" presId="urn:microsoft.com/office/officeart/2005/8/layout/vList6"/>
    <dgm:cxn modelId="{D72F22B4-4FDD-4592-9012-CB97F49F2623}" srcId="{BD75DDCD-061A-4694-A94F-1F0AEEFDB692}" destId="{4749AEBC-ACB9-4E6C-82FE-C424D5CA958F}" srcOrd="0" destOrd="0" parTransId="{21FD3457-9C68-407C-A1B7-3BE28F225605}" sibTransId="{874FF12E-B955-402E-9EB5-20D276401DFA}"/>
    <dgm:cxn modelId="{B2E336B7-C6B2-4F33-889C-D1AFE2168C67}" type="presOf" srcId="{13F8808A-6296-46B6-B911-E24C11F44826}" destId="{D33D7317-98A3-493B-8990-053CF40ED68D}" srcOrd="0" destOrd="1" presId="urn:microsoft.com/office/officeart/2005/8/layout/vList6"/>
    <dgm:cxn modelId="{1671ABB7-2A0E-46D3-AD78-28C98BC4B552}" srcId="{9B741F1E-706A-4C3D-B4E9-2C736136D53F}" destId="{3071AF6F-0463-4246-9DCE-1A223BC67DB7}" srcOrd="0" destOrd="0" parTransId="{68C06DB6-C6B6-47D8-A99E-3EA0C7A66D63}" sibTransId="{9F9C4F99-85C2-4771-BCBB-0C38C9CE5870}"/>
    <dgm:cxn modelId="{F621D3C1-EFB9-41C1-8ECE-D29353D18650}" srcId="{B921AF0E-F0A0-4277-AF89-B47D50DAFF45}" destId="{D246D34C-81EF-48DC-8445-99676C677411}" srcOrd="1" destOrd="0" parTransId="{59B73705-B025-43FC-9809-83D426D10C3A}" sibTransId="{484B4E2A-E625-4C3C-B6DB-FEE83314053B}"/>
    <dgm:cxn modelId="{2BB559CE-353D-420A-A731-2CBE7E90D8BA}" type="presOf" srcId="{EC0EC6AF-E9D6-411D-B34A-0B440F7F528E}" destId="{07905523-1669-4B5F-87D4-1757E130659A}" srcOrd="0" destOrd="2" presId="urn:microsoft.com/office/officeart/2005/8/layout/vList6"/>
    <dgm:cxn modelId="{BAF959D5-6215-46A5-98BB-E6B26FF8201A}" type="presOf" srcId="{BD75DDCD-061A-4694-A94F-1F0AEEFDB692}" destId="{17E7D997-D64D-4BD5-B9D6-453A5BFD2DB7}" srcOrd="0" destOrd="0" presId="urn:microsoft.com/office/officeart/2005/8/layout/vList6"/>
    <dgm:cxn modelId="{F0A29BD6-CB41-4027-92D7-F919E6F0E04C}" type="presOf" srcId="{D0C5E065-4B5C-497F-BC4B-1C5F7B4B203A}" destId="{07905523-1669-4B5F-87D4-1757E130659A}" srcOrd="0" destOrd="1" presId="urn:microsoft.com/office/officeart/2005/8/layout/vList6"/>
    <dgm:cxn modelId="{F0CCD7E1-A114-4FAD-A4F4-A166CFE969F5}" srcId="{4969221C-1C62-4D7F-A2FE-DD6E1B98F30F}" destId="{3143B243-1873-423A-AB49-B3A9C4D25357}" srcOrd="1" destOrd="0" parTransId="{7EC1D0C5-E388-43A1-917B-F662ED288F72}" sibTransId="{5C02CEF7-20C7-4856-8E89-6BF6182CEB34}"/>
    <dgm:cxn modelId="{069ACDEE-786D-439C-B06E-0C7B739E7EF3}" srcId="{D246D34C-81EF-48DC-8445-99676C677411}" destId="{128A72B6-6B62-410A-AF1D-04302249D723}" srcOrd="0" destOrd="0" parTransId="{27401E6C-3378-441C-AD17-682919E927B0}" sibTransId="{A39D93E7-580A-4BF7-B003-93F956AEA09A}"/>
    <dgm:cxn modelId="{0712D6F0-0BAC-4B19-B4E8-F6FF20E8BB8C}" type="presOf" srcId="{9B741F1E-706A-4C3D-B4E9-2C736136D53F}" destId="{A0579813-3906-41BE-B984-3D40955B119B}" srcOrd="0" destOrd="0" presId="urn:microsoft.com/office/officeart/2005/8/layout/vList6"/>
    <dgm:cxn modelId="{8A59D06F-E5E5-4532-B973-2C912BF6A23B}" type="presParOf" srcId="{9F4D7B7A-C1BE-400C-B173-7AB704D64FD7}" destId="{D86BCB09-A5F2-487B-BEAA-DA7C5886EA41}" srcOrd="0" destOrd="0" presId="urn:microsoft.com/office/officeart/2005/8/layout/vList6"/>
    <dgm:cxn modelId="{D97D7BBB-01B3-4087-A699-4CA0C7C3FE40}" type="presParOf" srcId="{D86BCB09-A5F2-487B-BEAA-DA7C5886EA41}" destId="{0EF753AE-F14F-4836-9930-A5C04A6BB2C4}" srcOrd="0" destOrd="0" presId="urn:microsoft.com/office/officeart/2005/8/layout/vList6"/>
    <dgm:cxn modelId="{E0A21AB4-0D4D-4CA1-8C2F-9871BCBBC6DA}" type="presParOf" srcId="{D86BCB09-A5F2-487B-BEAA-DA7C5886EA41}" destId="{48419D16-F269-4123-B6C2-82289A791836}" srcOrd="1" destOrd="0" presId="urn:microsoft.com/office/officeart/2005/8/layout/vList6"/>
    <dgm:cxn modelId="{733EBEA0-DC7F-4D1F-9C55-D5712F62B09A}" type="presParOf" srcId="{9F4D7B7A-C1BE-400C-B173-7AB704D64FD7}" destId="{0998ABC3-451D-4062-A4DE-DB67AE1C953D}" srcOrd="1" destOrd="0" presId="urn:microsoft.com/office/officeart/2005/8/layout/vList6"/>
    <dgm:cxn modelId="{45429098-C745-4BDD-B464-C8CA5CFE08B8}" type="presParOf" srcId="{9F4D7B7A-C1BE-400C-B173-7AB704D64FD7}" destId="{43BB7334-A4B8-4BA5-85DA-19F6FB5964F8}" srcOrd="2" destOrd="0" presId="urn:microsoft.com/office/officeart/2005/8/layout/vList6"/>
    <dgm:cxn modelId="{D04BC1D8-9180-414F-8190-B2BDAE317614}" type="presParOf" srcId="{43BB7334-A4B8-4BA5-85DA-19F6FB5964F8}" destId="{BC8B3A17-F00B-4499-B673-F440A09BD842}" srcOrd="0" destOrd="0" presId="urn:microsoft.com/office/officeart/2005/8/layout/vList6"/>
    <dgm:cxn modelId="{926D11C4-EB60-4725-8891-E498B10DCDEE}" type="presParOf" srcId="{43BB7334-A4B8-4BA5-85DA-19F6FB5964F8}" destId="{D33D7317-98A3-493B-8990-053CF40ED68D}" srcOrd="1" destOrd="0" presId="urn:microsoft.com/office/officeart/2005/8/layout/vList6"/>
    <dgm:cxn modelId="{1889AFB0-4FEA-4A73-8935-EF2199A304F6}" type="presParOf" srcId="{9F4D7B7A-C1BE-400C-B173-7AB704D64FD7}" destId="{BDE20665-9212-4085-A4AD-3774765C8BC5}" srcOrd="3" destOrd="0" presId="urn:microsoft.com/office/officeart/2005/8/layout/vList6"/>
    <dgm:cxn modelId="{67DB79FE-C7BD-43B2-9A78-06D4220F00AE}" type="presParOf" srcId="{9F4D7B7A-C1BE-400C-B173-7AB704D64FD7}" destId="{2E38EDBC-CCA7-4895-998D-C0727EBDB83C}" srcOrd="4" destOrd="0" presId="urn:microsoft.com/office/officeart/2005/8/layout/vList6"/>
    <dgm:cxn modelId="{F2F0FEF2-392A-4DBD-A6CC-4873A23FDAC7}" type="presParOf" srcId="{2E38EDBC-CCA7-4895-998D-C0727EBDB83C}" destId="{A0579813-3906-41BE-B984-3D40955B119B}" srcOrd="0" destOrd="0" presId="urn:microsoft.com/office/officeart/2005/8/layout/vList6"/>
    <dgm:cxn modelId="{FF9933A5-2ED4-43E5-8864-9979041E4AA0}" type="presParOf" srcId="{2E38EDBC-CCA7-4895-998D-C0727EBDB83C}" destId="{07905523-1669-4B5F-87D4-1757E130659A}" srcOrd="1" destOrd="0" presId="urn:microsoft.com/office/officeart/2005/8/layout/vList6"/>
    <dgm:cxn modelId="{279C22C9-0C37-4B58-846A-E5B081559828}" type="presParOf" srcId="{9F4D7B7A-C1BE-400C-B173-7AB704D64FD7}" destId="{D110F782-5B49-401D-A003-E7B448521F6F}" srcOrd="5" destOrd="0" presId="urn:microsoft.com/office/officeart/2005/8/layout/vList6"/>
    <dgm:cxn modelId="{5E1C29D6-B6AD-43F2-BF7A-EFE7EC7EB1C3}" type="presParOf" srcId="{9F4D7B7A-C1BE-400C-B173-7AB704D64FD7}" destId="{63D7D890-81E3-4B00-A3FB-490313299DCC}" srcOrd="6" destOrd="0" presId="urn:microsoft.com/office/officeart/2005/8/layout/vList6"/>
    <dgm:cxn modelId="{B060D60A-D1AE-47D4-959E-A93ED6FAE6BF}" type="presParOf" srcId="{63D7D890-81E3-4B00-A3FB-490313299DCC}" destId="{17E7D997-D64D-4BD5-B9D6-453A5BFD2DB7}" srcOrd="0" destOrd="0" presId="urn:microsoft.com/office/officeart/2005/8/layout/vList6"/>
    <dgm:cxn modelId="{E8C3F252-5359-442A-A93C-F8153B7BEAA8}" type="presParOf" srcId="{63D7D890-81E3-4B00-A3FB-490313299DCC}" destId="{09443C49-B3F5-485C-B7AE-2EEC30D807E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AE8BE53-02AF-49D5-A1CD-92A37B86CC4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D361CAD-9177-49AF-A8F3-90237A4017D0}">
      <dgm:prSet phldrT="[Texto]"/>
      <dgm:spPr/>
      <dgm:t>
        <a:bodyPr/>
        <a:lstStyle/>
        <a:p>
          <a:r>
            <a:rPr lang="pt-BR" dirty="0">
              <a:solidFill>
                <a:srgbClr val="002060"/>
              </a:solidFill>
            </a:rPr>
            <a:t>Qualificação da AB na direção dos atributos</a:t>
          </a:r>
        </a:p>
      </dgm:t>
    </dgm:pt>
    <dgm:pt modelId="{1271FBDE-ED8B-47B5-8615-00393A8F4353}" type="parTrans" cxnId="{70927219-E738-477C-A315-14B5F522921E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F38FDFF8-779E-44B5-9BD2-E1EC01172252}" type="sibTrans" cxnId="{70927219-E738-477C-A315-14B5F522921E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E72CC741-8DF7-43A7-9F9D-CB002FBA1B09}">
      <dgm:prSet phldrT="[Texto]"/>
      <dgm:spPr/>
      <dgm:t>
        <a:bodyPr/>
        <a:lstStyle/>
        <a:p>
          <a:r>
            <a:rPr lang="pt-BR" dirty="0">
              <a:solidFill>
                <a:srgbClr val="002060"/>
              </a:solidFill>
            </a:rPr>
            <a:t>Formação e perfil dos profissionais de saúde</a:t>
          </a:r>
        </a:p>
      </dgm:t>
    </dgm:pt>
    <dgm:pt modelId="{EA5EA750-0CE1-4013-8216-13C977795E74}" type="parTrans" cxnId="{DE576DC6-A6E5-400E-805A-F30D854E9A4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26E08422-4C0E-497E-9392-4097D64483B7}" type="sibTrans" cxnId="{DE576DC6-A6E5-400E-805A-F30D854E9A4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5413C104-C8F9-478F-9961-F8F27EFFC332}">
      <dgm:prSet phldrT="[Texto]"/>
      <dgm:spPr/>
      <dgm:t>
        <a:bodyPr/>
        <a:lstStyle/>
        <a:p>
          <a:r>
            <a:rPr lang="pt-BR" dirty="0">
              <a:solidFill>
                <a:srgbClr val="002060"/>
              </a:solidFill>
            </a:rPr>
            <a:t>Ampliação do acesso da população aos serviços </a:t>
          </a:r>
        </a:p>
      </dgm:t>
    </dgm:pt>
    <dgm:pt modelId="{73F0F538-42AA-464F-B03C-F7AD8B625B9D}" type="parTrans" cxnId="{73CB14E0-B5E9-4E1F-ADC1-DD242CB0092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95B2C29C-95A8-43A9-A5BF-823550BB00C6}" type="sibTrans" cxnId="{73CB14E0-B5E9-4E1F-ADC1-DD242CB0092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D256E2AF-982E-4BA5-B271-04A9BF08381D}">
      <dgm:prSet phldrT="[Texto]"/>
      <dgm:spPr/>
      <dgm:t>
        <a:bodyPr/>
        <a:lstStyle/>
        <a:p>
          <a:r>
            <a:rPr lang="pt-BR" dirty="0">
              <a:solidFill>
                <a:srgbClr val="002060"/>
              </a:solidFill>
            </a:rPr>
            <a:t>Financiamento compatível com as atribuições</a:t>
          </a:r>
        </a:p>
      </dgm:t>
    </dgm:pt>
    <dgm:pt modelId="{43A8DFFA-3B76-4ABD-BF9F-4199E69EF709}" type="parTrans" cxnId="{C948CCF2-712F-42C2-A9FF-4125CACA7F64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56499193-0242-4466-8A91-1C7FD6867E2F}" type="sibTrans" cxnId="{C948CCF2-712F-42C2-A9FF-4125CACA7F64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C584E8BA-6420-4341-B94C-828AF3976F2E}" type="pres">
      <dgm:prSet presAssocID="{EAE8BE53-02AF-49D5-A1CD-92A37B86CC4C}" presName="Name0" presStyleCnt="0">
        <dgm:presLayoutVars>
          <dgm:dir/>
          <dgm:resizeHandles val="exact"/>
        </dgm:presLayoutVars>
      </dgm:prSet>
      <dgm:spPr/>
    </dgm:pt>
    <dgm:pt modelId="{CCCC1D20-7CCD-4258-A607-15B05AAA2769}" type="pres">
      <dgm:prSet presAssocID="{3D361CAD-9177-49AF-A8F3-90237A4017D0}" presName="composite" presStyleCnt="0"/>
      <dgm:spPr/>
    </dgm:pt>
    <dgm:pt modelId="{03581376-EDC5-4DFF-B267-0FD51FD30C5D}" type="pres">
      <dgm:prSet presAssocID="{3D361CAD-9177-49AF-A8F3-90237A4017D0}" presName="rect1" presStyleLbl="trAlignAcc1" presStyleIdx="0" presStyleCnt="4">
        <dgm:presLayoutVars>
          <dgm:bulletEnabled val="1"/>
        </dgm:presLayoutVars>
      </dgm:prSet>
      <dgm:spPr/>
    </dgm:pt>
    <dgm:pt modelId="{2F91A759-5284-488C-863B-55EB820B8ED1}" type="pres">
      <dgm:prSet presAssocID="{3D361CAD-9177-49AF-A8F3-90237A4017D0}" presName="rect2" presStyleLbl="fgImgPlace1" presStyleIdx="0" presStyleCnt="4" custLinFactNeighborX="7506" custLinFactNeighborY="-1668"/>
      <dgm:spPr>
        <a:blipFill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Gráfico de decisão"/>
        </a:ext>
      </dgm:extLst>
    </dgm:pt>
    <dgm:pt modelId="{B23A36EE-2B94-4866-A1F0-1865924795B8}" type="pres">
      <dgm:prSet presAssocID="{F38FDFF8-779E-44B5-9BD2-E1EC01172252}" presName="sibTrans" presStyleCnt="0"/>
      <dgm:spPr/>
    </dgm:pt>
    <dgm:pt modelId="{DF378AEA-1B0F-4FDC-8B13-67115E38711B}" type="pres">
      <dgm:prSet presAssocID="{E72CC741-8DF7-43A7-9F9D-CB002FBA1B09}" presName="composite" presStyleCnt="0"/>
      <dgm:spPr/>
    </dgm:pt>
    <dgm:pt modelId="{9B2B389F-CF14-4779-9DD3-3D01BAC24782}" type="pres">
      <dgm:prSet presAssocID="{E72CC741-8DF7-43A7-9F9D-CB002FBA1B09}" presName="rect1" presStyleLbl="trAlignAcc1" presStyleIdx="1" presStyleCnt="4">
        <dgm:presLayoutVars>
          <dgm:bulletEnabled val="1"/>
        </dgm:presLayoutVars>
      </dgm:prSet>
      <dgm:spPr/>
    </dgm:pt>
    <dgm:pt modelId="{FEA8E6FB-FC8B-4DD9-945C-E6E3152812EC}" type="pres">
      <dgm:prSet presAssocID="{E72CC741-8DF7-43A7-9F9D-CB002FBA1B09}" presName="rect2" presStyleLbl="fgImgPlace1" presStyleIdx="1" presStyleCnt="4"/>
      <dgm:spPr>
        <a:blipFill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Rede do usuário"/>
        </a:ext>
      </dgm:extLst>
    </dgm:pt>
    <dgm:pt modelId="{91989169-3563-4BE2-8729-77FE69FB0884}" type="pres">
      <dgm:prSet presAssocID="{26E08422-4C0E-497E-9392-4097D64483B7}" presName="sibTrans" presStyleCnt="0"/>
      <dgm:spPr/>
    </dgm:pt>
    <dgm:pt modelId="{80912B8B-149A-4496-8DB0-77D87A9D8CD1}" type="pres">
      <dgm:prSet presAssocID="{5413C104-C8F9-478F-9961-F8F27EFFC332}" presName="composite" presStyleCnt="0"/>
      <dgm:spPr/>
    </dgm:pt>
    <dgm:pt modelId="{D7A54259-6D6B-49E0-A71E-B5B0C6D9CCFF}" type="pres">
      <dgm:prSet presAssocID="{5413C104-C8F9-478F-9961-F8F27EFFC332}" presName="rect1" presStyleLbl="trAlignAcc1" presStyleIdx="2" presStyleCnt="4">
        <dgm:presLayoutVars>
          <dgm:bulletEnabled val="1"/>
        </dgm:presLayoutVars>
      </dgm:prSet>
      <dgm:spPr/>
    </dgm:pt>
    <dgm:pt modelId="{F2CA8E24-9389-40E9-B596-8320A8DE94BA}" type="pres">
      <dgm:prSet presAssocID="{5413C104-C8F9-478F-9961-F8F27EFFC332}" presName="rect2" presStyleLbl="fgImgPlace1" presStyleIdx="2" presStyleCnt="4"/>
      <dgm:spPr>
        <a:blipFill>
          <a:blip xmlns:r="http://schemas.openxmlformats.org/officeDocument/2006/relationships"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Reunião"/>
        </a:ext>
      </dgm:extLst>
    </dgm:pt>
    <dgm:pt modelId="{A7F3A8A7-1DAB-4CBB-BF77-CAB8C10871F9}" type="pres">
      <dgm:prSet presAssocID="{95B2C29C-95A8-43A9-A5BF-823550BB00C6}" presName="sibTrans" presStyleCnt="0"/>
      <dgm:spPr/>
    </dgm:pt>
    <dgm:pt modelId="{1863CD67-C9A5-4A71-AC65-A2C503F5AEC3}" type="pres">
      <dgm:prSet presAssocID="{D256E2AF-982E-4BA5-B271-04A9BF08381D}" presName="composite" presStyleCnt="0"/>
      <dgm:spPr/>
    </dgm:pt>
    <dgm:pt modelId="{82C5841C-7839-47BF-A6D1-FCCA8C78F7E9}" type="pres">
      <dgm:prSet presAssocID="{D256E2AF-982E-4BA5-B271-04A9BF08381D}" presName="rect1" presStyleLbl="trAlignAcc1" presStyleIdx="3" presStyleCnt="4">
        <dgm:presLayoutVars>
          <dgm:bulletEnabled val="1"/>
        </dgm:presLayoutVars>
      </dgm:prSet>
      <dgm:spPr/>
    </dgm:pt>
    <dgm:pt modelId="{1DA81A97-E7CE-41C9-99BB-E11D2A247EDC}" type="pres">
      <dgm:prSet presAssocID="{D256E2AF-982E-4BA5-B271-04A9BF08381D}" presName="rect2" presStyleLbl="fgImgPlace1" presStyleIdx="3" presStyleCnt="4"/>
      <dgm:spPr>
        <a:blipFill>
          <a:blip xmlns:r="http://schemas.openxmlformats.org/officeDocument/2006/relationships"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abeça com engrenagens"/>
        </a:ext>
      </dgm:extLst>
    </dgm:pt>
  </dgm:ptLst>
  <dgm:cxnLst>
    <dgm:cxn modelId="{AA67B503-C5A9-4F98-8943-702683C7FF45}" type="presOf" srcId="{E72CC741-8DF7-43A7-9F9D-CB002FBA1B09}" destId="{9B2B389F-CF14-4779-9DD3-3D01BAC24782}" srcOrd="0" destOrd="0" presId="urn:microsoft.com/office/officeart/2008/layout/PictureStrips"/>
    <dgm:cxn modelId="{29689804-8DA0-4795-B7DD-55D325F66338}" type="presOf" srcId="{EAE8BE53-02AF-49D5-A1CD-92A37B86CC4C}" destId="{C584E8BA-6420-4341-B94C-828AF3976F2E}" srcOrd="0" destOrd="0" presId="urn:microsoft.com/office/officeart/2008/layout/PictureStrips"/>
    <dgm:cxn modelId="{70927219-E738-477C-A315-14B5F522921E}" srcId="{EAE8BE53-02AF-49D5-A1CD-92A37B86CC4C}" destId="{3D361CAD-9177-49AF-A8F3-90237A4017D0}" srcOrd="0" destOrd="0" parTransId="{1271FBDE-ED8B-47B5-8615-00393A8F4353}" sibTransId="{F38FDFF8-779E-44B5-9BD2-E1EC01172252}"/>
    <dgm:cxn modelId="{4AAB2E4D-6918-4CEB-9FA3-9ADF129EE4CA}" type="presOf" srcId="{D256E2AF-982E-4BA5-B271-04A9BF08381D}" destId="{82C5841C-7839-47BF-A6D1-FCCA8C78F7E9}" srcOrd="0" destOrd="0" presId="urn:microsoft.com/office/officeart/2008/layout/PictureStrips"/>
    <dgm:cxn modelId="{18D25B76-ED5D-4A1D-A65A-3AC23108A427}" type="presOf" srcId="{3D361CAD-9177-49AF-A8F3-90237A4017D0}" destId="{03581376-EDC5-4DFF-B267-0FD51FD30C5D}" srcOrd="0" destOrd="0" presId="urn:microsoft.com/office/officeart/2008/layout/PictureStrips"/>
    <dgm:cxn modelId="{DE576DC6-A6E5-400E-805A-F30D854E9A49}" srcId="{EAE8BE53-02AF-49D5-A1CD-92A37B86CC4C}" destId="{E72CC741-8DF7-43A7-9F9D-CB002FBA1B09}" srcOrd="1" destOrd="0" parTransId="{EA5EA750-0CE1-4013-8216-13C977795E74}" sibTransId="{26E08422-4C0E-497E-9392-4097D64483B7}"/>
    <dgm:cxn modelId="{73CB14E0-B5E9-4E1F-ADC1-DD242CB00929}" srcId="{EAE8BE53-02AF-49D5-A1CD-92A37B86CC4C}" destId="{5413C104-C8F9-478F-9961-F8F27EFFC332}" srcOrd="2" destOrd="0" parTransId="{73F0F538-42AA-464F-B03C-F7AD8B625B9D}" sibTransId="{95B2C29C-95A8-43A9-A5BF-823550BB00C6}"/>
    <dgm:cxn modelId="{C948CCF2-712F-42C2-A9FF-4125CACA7F64}" srcId="{EAE8BE53-02AF-49D5-A1CD-92A37B86CC4C}" destId="{D256E2AF-982E-4BA5-B271-04A9BF08381D}" srcOrd="3" destOrd="0" parTransId="{43A8DFFA-3B76-4ABD-BF9F-4199E69EF709}" sibTransId="{56499193-0242-4466-8A91-1C7FD6867E2F}"/>
    <dgm:cxn modelId="{F6AEA0F8-1A78-4F78-AE4D-4C5516FAA4BB}" type="presOf" srcId="{5413C104-C8F9-478F-9961-F8F27EFFC332}" destId="{D7A54259-6D6B-49E0-A71E-B5B0C6D9CCFF}" srcOrd="0" destOrd="0" presId="urn:microsoft.com/office/officeart/2008/layout/PictureStrips"/>
    <dgm:cxn modelId="{DBD2CD20-9853-4F65-9B8A-2A728B19F376}" type="presParOf" srcId="{C584E8BA-6420-4341-B94C-828AF3976F2E}" destId="{CCCC1D20-7CCD-4258-A607-15B05AAA2769}" srcOrd="0" destOrd="0" presId="urn:microsoft.com/office/officeart/2008/layout/PictureStrips"/>
    <dgm:cxn modelId="{2BBBF436-8D36-4830-97CF-2DD1D0D5AB0B}" type="presParOf" srcId="{CCCC1D20-7CCD-4258-A607-15B05AAA2769}" destId="{03581376-EDC5-4DFF-B267-0FD51FD30C5D}" srcOrd="0" destOrd="0" presId="urn:microsoft.com/office/officeart/2008/layout/PictureStrips"/>
    <dgm:cxn modelId="{C201D1C7-F459-47C1-8657-8E0BF67BA485}" type="presParOf" srcId="{CCCC1D20-7CCD-4258-A607-15B05AAA2769}" destId="{2F91A759-5284-488C-863B-55EB820B8ED1}" srcOrd="1" destOrd="0" presId="urn:microsoft.com/office/officeart/2008/layout/PictureStrips"/>
    <dgm:cxn modelId="{BE0BCCDF-DE60-42D6-8A58-EF7E2B2EC6BA}" type="presParOf" srcId="{C584E8BA-6420-4341-B94C-828AF3976F2E}" destId="{B23A36EE-2B94-4866-A1F0-1865924795B8}" srcOrd="1" destOrd="0" presId="urn:microsoft.com/office/officeart/2008/layout/PictureStrips"/>
    <dgm:cxn modelId="{B77B5C2A-B1D2-46A3-9FDC-946167B8C473}" type="presParOf" srcId="{C584E8BA-6420-4341-B94C-828AF3976F2E}" destId="{DF378AEA-1B0F-4FDC-8B13-67115E38711B}" srcOrd="2" destOrd="0" presId="urn:microsoft.com/office/officeart/2008/layout/PictureStrips"/>
    <dgm:cxn modelId="{49E5976D-633B-427E-8C1B-4680393443E3}" type="presParOf" srcId="{DF378AEA-1B0F-4FDC-8B13-67115E38711B}" destId="{9B2B389F-CF14-4779-9DD3-3D01BAC24782}" srcOrd="0" destOrd="0" presId="urn:microsoft.com/office/officeart/2008/layout/PictureStrips"/>
    <dgm:cxn modelId="{42CD4A67-8CE1-4E5E-A564-7DC40F32238C}" type="presParOf" srcId="{DF378AEA-1B0F-4FDC-8B13-67115E38711B}" destId="{FEA8E6FB-FC8B-4DD9-945C-E6E3152812EC}" srcOrd="1" destOrd="0" presId="urn:microsoft.com/office/officeart/2008/layout/PictureStrips"/>
    <dgm:cxn modelId="{760D8586-8D2F-4217-BCB2-8926F0B93559}" type="presParOf" srcId="{C584E8BA-6420-4341-B94C-828AF3976F2E}" destId="{91989169-3563-4BE2-8729-77FE69FB0884}" srcOrd="3" destOrd="0" presId="urn:microsoft.com/office/officeart/2008/layout/PictureStrips"/>
    <dgm:cxn modelId="{7EEE57B8-C412-40B2-BD52-2DD9BCDBB672}" type="presParOf" srcId="{C584E8BA-6420-4341-B94C-828AF3976F2E}" destId="{80912B8B-149A-4496-8DB0-77D87A9D8CD1}" srcOrd="4" destOrd="0" presId="urn:microsoft.com/office/officeart/2008/layout/PictureStrips"/>
    <dgm:cxn modelId="{DD3FE5CF-7DB6-49FB-B577-5A3230A4DA7C}" type="presParOf" srcId="{80912B8B-149A-4496-8DB0-77D87A9D8CD1}" destId="{D7A54259-6D6B-49E0-A71E-B5B0C6D9CCFF}" srcOrd="0" destOrd="0" presId="urn:microsoft.com/office/officeart/2008/layout/PictureStrips"/>
    <dgm:cxn modelId="{1AB163CC-9ED4-4FE0-9386-8ABBC4340F2C}" type="presParOf" srcId="{80912B8B-149A-4496-8DB0-77D87A9D8CD1}" destId="{F2CA8E24-9389-40E9-B596-8320A8DE94BA}" srcOrd="1" destOrd="0" presId="urn:microsoft.com/office/officeart/2008/layout/PictureStrips"/>
    <dgm:cxn modelId="{85729902-CE8F-4DD5-94BD-CA8EAF8F45FF}" type="presParOf" srcId="{C584E8BA-6420-4341-B94C-828AF3976F2E}" destId="{A7F3A8A7-1DAB-4CBB-BF77-CAB8C10871F9}" srcOrd="5" destOrd="0" presId="urn:microsoft.com/office/officeart/2008/layout/PictureStrips"/>
    <dgm:cxn modelId="{A36B205E-9219-4543-87E1-6E17AF527E39}" type="presParOf" srcId="{C584E8BA-6420-4341-B94C-828AF3976F2E}" destId="{1863CD67-C9A5-4A71-AC65-A2C503F5AEC3}" srcOrd="6" destOrd="0" presId="urn:microsoft.com/office/officeart/2008/layout/PictureStrips"/>
    <dgm:cxn modelId="{7B4997D1-7B70-43E8-9B26-A4EB5C034D6C}" type="presParOf" srcId="{1863CD67-C9A5-4A71-AC65-A2C503F5AEC3}" destId="{82C5841C-7839-47BF-A6D1-FCCA8C78F7E9}" srcOrd="0" destOrd="0" presId="urn:microsoft.com/office/officeart/2008/layout/PictureStrips"/>
    <dgm:cxn modelId="{35A4E6D4-A72E-483D-BBA0-D483CCAD8301}" type="presParOf" srcId="{1863CD67-C9A5-4A71-AC65-A2C503F5AEC3}" destId="{1DA81A97-E7CE-41C9-99BB-E11D2A247ED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9FF94DD-D343-4E4A-8630-8E54166C6D20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7595FEAA-91BA-4297-BC9B-77531152857B}">
      <dgm:prSet phldrT="[Texto]" custT="1"/>
      <dgm:spPr/>
      <dgm:t>
        <a:bodyPr/>
        <a:lstStyle/>
        <a:p>
          <a:r>
            <a:rPr lang="pt-BR" sz="1800" b="1" dirty="0">
              <a:solidFill>
                <a:srgbClr val="002060"/>
              </a:solidFill>
            </a:rPr>
            <a:t>Fixação e qualificação das equipes</a:t>
          </a:r>
        </a:p>
      </dgm:t>
    </dgm:pt>
    <dgm:pt modelId="{D5C8C0CF-7E40-4713-8B7D-AD3E69ADB16E}" type="parTrans" cxnId="{A6D0A1E0-D875-402E-9F6C-B8D44DD07798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35C71D32-9A53-4297-8938-79AB62A62906}" type="sibTrans" cxnId="{A6D0A1E0-D875-402E-9F6C-B8D44DD07798}">
      <dgm:prSet custT="1"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3C4C5E54-D701-4E49-B673-5CE6FB8B5C8C}">
      <dgm:prSet phldrT="[Texto]" custT="1"/>
      <dgm:spPr/>
      <dgm:t>
        <a:bodyPr/>
        <a:lstStyle/>
        <a:p>
          <a:r>
            <a:rPr lang="pt-BR" sz="1800" b="1" dirty="0">
              <a:solidFill>
                <a:srgbClr val="002060"/>
              </a:solidFill>
            </a:rPr>
            <a:t>Monitoramento de indicadores de saúde e busca de “faltosos”</a:t>
          </a:r>
        </a:p>
      </dgm:t>
    </dgm:pt>
    <dgm:pt modelId="{D9B5946B-84F3-4F3B-AC72-A0FE07F565A3}" type="parTrans" cxnId="{99A7E00E-E252-485C-B6C2-566D93DDA71C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06E44E70-8D37-4F32-B021-DB93BF327CBD}" type="sibTrans" cxnId="{99A7E00E-E252-485C-B6C2-566D93DDA71C}">
      <dgm:prSet custT="1"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E16C3849-DDE1-43A4-8D73-0CCBAECD9C54}">
      <dgm:prSet phldrT="[Texto]" custT="1"/>
      <dgm:spPr/>
      <dgm:t>
        <a:bodyPr/>
        <a:lstStyle/>
        <a:p>
          <a:r>
            <a:rPr lang="pt-BR" sz="1800" b="1" dirty="0">
              <a:solidFill>
                <a:srgbClr val="002060"/>
              </a:solidFill>
            </a:rPr>
            <a:t>Caracterização do território e estratificação de risco das famílias</a:t>
          </a:r>
        </a:p>
      </dgm:t>
    </dgm:pt>
    <dgm:pt modelId="{8950EAEB-9B89-4CC0-8824-7907104C52BC}" type="parTrans" cxnId="{82BC2092-C6A7-4D0C-8B7E-33CA0BE9DF72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45CA839D-B5CE-4602-89E5-670038D345B8}" type="sibTrans" cxnId="{82BC2092-C6A7-4D0C-8B7E-33CA0BE9DF72}">
      <dgm:prSet custT="1"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3BFA26DD-FFBC-4AE5-B5D0-540396CD8BC0}">
      <dgm:prSet phldrT="[Texto]" custT="1"/>
      <dgm:spPr/>
      <dgm:t>
        <a:bodyPr/>
        <a:lstStyle/>
        <a:p>
          <a:r>
            <a:rPr lang="pt-BR" sz="1800" b="1" dirty="0">
              <a:solidFill>
                <a:srgbClr val="002060"/>
              </a:solidFill>
            </a:rPr>
            <a:t>Organização de linhas de cuidado prioritárias</a:t>
          </a:r>
        </a:p>
      </dgm:t>
    </dgm:pt>
    <dgm:pt modelId="{007DBB09-ADDF-4536-80B6-7A5E5054A75F}" type="parTrans" cxnId="{CAB50451-C017-48EB-BE1D-03BABC9E0949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6A5593E5-0A3E-4300-9CCB-B991C8861A89}" type="sibTrans" cxnId="{CAB50451-C017-48EB-BE1D-03BABC9E0949}">
      <dgm:prSet custT="1"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EF7BA29F-0110-43B4-B7BB-1A7C1F68A838}">
      <dgm:prSet phldrT="[Texto]" custT="1"/>
      <dgm:spPr/>
      <dgm:t>
        <a:bodyPr/>
        <a:lstStyle/>
        <a:p>
          <a:r>
            <a:rPr lang="pt-BR" sz="1800" b="1" dirty="0">
              <a:solidFill>
                <a:srgbClr val="002060"/>
              </a:solidFill>
            </a:rPr>
            <a:t>*Melhoria dos processos de trabalho</a:t>
          </a:r>
        </a:p>
        <a:p>
          <a:r>
            <a:rPr lang="pt-BR" sz="1800" b="1" dirty="0">
              <a:solidFill>
                <a:srgbClr val="002060"/>
              </a:solidFill>
            </a:rPr>
            <a:t>*Fortalecimento do vínculo com a comunidade </a:t>
          </a:r>
        </a:p>
        <a:p>
          <a:r>
            <a:rPr lang="pt-BR" sz="1800" b="1" dirty="0">
              <a:solidFill>
                <a:srgbClr val="002060"/>
              </a:solidFill>
            </a:rPr>
            <a:t>*Monitoramento de fatores de risco e identificação de parceiros intersetoriais</a:t>
          </a:r>
        </a:p>
        <a:p>
          <a:r>
            <a:rPr lang="pt-BR" sz="1800" b="1" dirty="0">
              <a:solidFill>
                <a:srgbClr val="002060"/>
              </a:solidFill>
            </a:rPr>
            <a:t>*Melhoria do acesso na APS</a:t>
          </a:r>
        </a:p>
        <a:p>
          <a:r>
            <a:rPr lang="pt-BR" sz="1800" b="1" dirty="0">
              <a:solidFill>
                <a:srgbClr val="002060"/>
              </a:solidFill>
            </a:rPr>
            <a:t>*Melhoria da resolutividade da APS </a:t>
          </a:r>
        </a:p>
        <a:p>
          <a:r>
            <a:rPr lang="pt-BR" sz="1800" b="1" dirty="0">
              <a:solidFill>
                <a:srgbClr val="002060"/>
              </a:solidFill>
            </a:rPr>
            <a:t>*Efetivação da coordenação do cuidado em saúde</a:t>
          </a:r>
        </a:p>
      </dgm:t>
    </dgm:pt>
    <dgm:pt modelId="{52CC00A6-4F4E-4D1B-B734-A49F4A658F29}" type="sibTrans" cxnId="{B195B07B-C651-4972-9FF6-CD18EEF79B6A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12359AC9-198F-44DA-B305-0A794C2AF700}" type="parTrans" cxnId="{B195B07B-C651-4972-9FF6-CD18EEF79B6A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62FEC560-1DCC-499C-9597-6FB266AF31ED}" type="pres">
      <dgm:prSet presAssocID="{09FF94DD-D343-4E4A-8630-8E54166C6D20}" presName="Name0" presStyleCnt="0">
        <dgm:presLayoutVars>
          <dgm:dir/>
          <dgm:resizeHandles val="exact"/>
        </dgm:presLayoutVars>
      </dgm:prSet>
      <dgm:spPr/>
    </dgm:pt>
    <dgm:pt modelId="{6E159FE4-4879-4C1A-A588-E24B465A9440}" type="pres">
      <dgm:prSet presAssocID="{09FF94DD-D343-4E4A-8630-8E54166C6D20}" presName="vNodes" presStyleCnt="0"/>
      <dgm:spPr/>
    </dgm:pt>
    <dgm:pt modelId="{154E2EE3-81E5-444E-A448-82E6AFCF2CB6}" type="pres">
      <dgm:prSet presAssocID="{7595FEAA-91BA-4297-BC9B-77531152857B}" presName="node" presStyleLbl="node1" presStyleIdx="0" presStyleCnt="5" custScaleX="338334" custScaleY="209705">
        <dgm:presLayoutVars>
          <dgm:bulletEnabled val="1"/>
        </dgm:presLayoutVars>
      </dgm:prSet>
      <dgm:spPr/>
    </dgm:pt>
    <dgm:pt modelId="{0FAFBBD6-C226-4317-8C1E-3A50C16ECC48}" type="pres">
      <dgm:prSet presAssocID="{35C71D32-9A53-4297-8938-79AB62A62906}" presName="spacerT" presStyleCnt="0"/>
      <dgm:spPr/>
    </dgm:pt>
    <dgm:pt modelId="{C215C95E-0C88-47FB-9488-3DD31E1AE4E6}" type="pres">
      <dgm:prSet presAssocID="{35C71D32-9A53-4297-8938-79AB62A62906}" presName="sibTrans" presStyleLbl="sibTrans2D1" presStyleIdx="0" presStyleCnt="4"/>
      <dgm:spPr/>
    </dgm:pt>
    <dgm:pt modelId="{F0825AB0-E16C-4778-9ECD-DA25AA6F806F}" type="pres">
      <dgm:prSet presAssocID="{35C71D32-9A53-4297-8938-79AB62A62906}" presName="spacerB" presStyleCnt="0"/>
      <dgm:spPr/>
    </dgm:pt>
    <dgm:pt modelId="{D136C927-CBDC-4546-8AC2-CAD636F8627B}" type="pres">
      <dgm:prSet presAssocID="{E16C3849-DDE1-43A4-8D73-0CCBAECD9C54}" presName="node" presStyleLbl="node1" presStyleIdx="1" presStyleCnt="5" custScaleX="474148" custScaleY="227084" custLinFactNeighborX="14624" custLinFactNeighborY="-90058">
        <dgm:presLayoutVars>
          <dgm:bulletEnabled val="1"/>
        </dgm:presLayoutVars>
      </dgm:prSet>
      <dgm:spPr/>
    </dgm:pt>
    <dgm:pt modelId="{6E5C7C17-E0E1-4109-84BF-60D314E1331B}" type="pres">
      <dgm:prSet presAssocID="{45CA839D-B5CE-4602-89E5-670038D345B8}" presName="spacerT" presStyleCnt="0"/>
      <dgm:spPr/>
    </dgm:pt>
    <dgm:pt modelId="{1FF48964-3505-45EE-BC0A-176EA0ADF607}" type="pres">
      <dgm:prSet presAssocID="{45CA839D-B5CE-4602-89E5-670038D345B8}" presName="sibTrans" presStyleLbl="sibTrans2D1" presStyleIdx="1" presStyleCnt="4"/>
      <dgm:spPr/>
    </dgm:pt>
    <dgm:pt modelId="{5D83F5CA-A7C3-4E66-8B9B-E74511D85D25}" type="pres">
      <dgm:prSet presAssocID="{45CA839D-B5CE-4602-89E5-670038D345B8}" presName="spacerB" presStyleCnt="0"/>
      <dgm:spPr/>
    </dgm:pt>
    <dgm:pt modelId="{5CBB9D49-CC14-4A9D-92AE-BA2D33268DE3}" type="pres">
      <dgm:prSet presAssocID="{3BFA26DD-FFBC-4AE5-B5D0-540396CD8BC0}" presName="node" presStyleLbl="node1" presStyleIdx="2" presStyleCnt="5" custScaleX="422762" custScaleY="228650">
        <dgm:presLayoutVars>
          <dgm:bulletEnabled val="1"/>
        </dgm:presLayoutVars>
      </dgm:prSet>
      <dgm:spPr/>
    </dgm:pt>
    <dgm:pt modelId="{F73557D7-BF9F-4AED-896F-F1CC09BD9255}" type="pres">
      <dgm:prSet presAssocID="{6A5593E5-0A3E-4300-9CCB-B991C8861A89}" presName="spacerT" presStyleCnt="0"/>
      <dgm:spPr/>
    </dgm:pt>
    <dgm:pt modelId="{D7B757A1-432E-4B21-8B42-321DD656DEA1}" type="pres">
      <dgm:prSet presAssocID="{6A5593E5-0A3E-4300-9CCB-B991C8861A89}" presName="sibTrans" presStyleLbl="sibTrans2D1" presStyleIdx="2" presStyleCnt="4"/>
      <dgm:spPr/>
    </dgm:pt>
    <dgm:pt modelId="{57E72054-C5C4-4B4E-B27A-194AC560FC8F}" type="pres">
      <dgm:prSet presAssocID="{6A5593E5-0A3E-4300-9CCB-B991C8861A89}" presName="spacerB" presStyleCnt="0"/>
      <dgm:spPr/>
    </dgm:pt>
    <dgm:pt modelId="{CADDD63F-8A1A-4978-96D6-BAA597C4C865}" type="pres">
      <dgm:prSet presAssocID="{3C4C5E54-D701-4E49-B673-5CE6FB8B5C8C}" presName="node" presStyleLbl="node1" presStyleIdx="3" presStyleCnt="5" custScaleX="412596" custScaleY="275812">
        <dgm:presLayoutVars>
          <dgm:bulletEnabled val="1"/>
        </dgm:presLayoutVars>
      </dgm:prSet>
      <dgm:spPr/>
    </dgm:pt>
    <dgm:pt modelId="{C22E5591-6DCE-45BC-8DDC-0118139A94E3}" type="pres">
      <dgm:prSet presAssocID="{09FF94DD-D343-4E4A-8630-8E54166C6D20}" presName="sibTransLast" presStyleLbl="sibTrans2D1" presStyleIdx="3" presStyleCnt="4"/>
      <dgm:spPr/>
    </dgm:pt>
    <dgm:pt modelId="{7D71C63F-81AC-48DC-BFDE-25B1D6559904}" type="pres">
      <dgm:prSet presAssocID="{09FF94DD-D343-4E4A-8630-8E54166C6D20}" presName="connectorText" presStyleLbl="sibTrans2D1" presStyleIdx="3" presStyleCnt="4"/>
      <dgm:spPr/>
    </dgm:pt>
    <dgm:pt modelId="{23EC8A4E-2AFC-43CD-B7D9-17B923B15B8C}" type="pres">
      <dgm:prSet presAssocID="{09FF94DD-D343-4E4A-8630-8E54166C6D20}" presName="lastNode" presStyleLbl="node1" presStyleIdx="4" presStyleCnt="5" custScaleX="386037" custScaleY="387445">
        <dgm:presLayoutVars>
          <dgm:bulletEnabled val="1"/>
        </dgm:presLayoutVars>
      </dgm:prSet>
      <dgm:spPr/>
    </dgm:pt>
  </dgm:ptLst>
  <dgm:cxnLst>
    <dgm:cxn modelId="{99A7E00E-E252-485C-B6C2-566D93DDA71C}" srcId="{09FF94DD-D343-4E4A-8630-8E54166C6D20}" destId="{3C4C5E54-D701-4E49-B673-5CE6FB8B5C8C}" srcOrd="3" destOrd="0" parTransId="{D9B5946B-84F3-4F3B-AC72-A0FE07F565A3}" sibTransId="{06E44E70-8D37-4F32-B021-DB93BF327CBD}"/>
    <dgm:cxn modelId="{81517213-2BE4-4AEA-8FDC-20C14EEEA48F}" type="presOf" srcId="{7595FEAA-91BA-4297-BC9B-77531152857B}" destId="{154E2EE3-81E5-444E-A448-82E6AFCF2CB6}" srcOrd="0" destOrd="0" presId="urn:microsoft.com/office/officeart/2005/8/layout/equation2"/>
    <dgm:cxn modelId="{2C8F0464-C5C7-4412-BE8D-5DB66E92FF9B}" type="presOf" srcId="{35C71D32-9A53-4297-8938-79AB62A62906}" destId="{C215C95E-0C88-47FB-9488-3DD31E1AE4E6}" srcOrd="0" destOrd="0" presId="urn:microsoft.com/office/officeart/2005/8/layout/equation2"/>
    <dgm:cxn modelId="{08607469-4975-4843-A68A-95FB0C8F1C5E}" type="presOf" srcId="{E16C3849-DDE1-43A4-8D73-0CCBAECD9C54}" destId="{D136C927-CBDC-4546-8AC2-CAD636F8627B}" srcOrd="0" destOrd="0" presId="urn:microsoft.com/office/officeart/2005/8/layout/equation2"/>
    <dgm:cxn modelId="{CAB50451-C017-48EB-BE1D-03BABC9E0949}" srcId="{09FF94DD-D343-4E4A-8630-8E54166C6D20}" destId="{3BFA26DD-FFBC-4AE5-B5D0-540396CD8BC0}" srcOrd="2" destOrd="0" parTransId="{007DBB09-ADDF-4536-80B6-7A5E5054A75F}" sibTransId="{6A5593E5-0A3E-4300-9CCB-B991C8861A89}"/>
    <dgm:cxn modelId="{B195B07B-C651-4972-9FF6-CD18EEF79B6A}" srcId="{09FF94DD-D343-4E4A-8630-8E54166C6D20}" destId="{EF7BA29F-0110-43B4-B7BB-1A7C1F68A838}" srcOrd="4" destOrd="0" parTransId="{12359AC9-198F-44DA-B305-0A794C2AF700}" sibTransId="{52CC00A6-4F4E-4D1B-B734-A49F4A658F29}"/>
    <dgm:cxn modelId="{82BC2092-C6A7-4D0C-8B7E-33CA0BE9DF72}" srcId="{09FF94DD-D343-4E4A-8630-8E54166C6D20}" destId="{E16C3849-DDE1-43A4-8D73-0CCBAECD9C54}" srcOrd="1" destOrd="0" parTransId="{8950EAEB-9B89-4CC0-8824-7907104C52BC}" sibTransId="{45CA839D-B5CE-4602-89E5-670038D345B8}"/>
    <dgm:cxn modelId="{9533A795-1867-4C9A-A62A-04E6498CAB23}" type="presOf" srcId="{EF7BA29F-0110-43B4-B7BB-1A7C1F68A838}" destId="{23EC8A4E-2AFC-43CD-B7D9-17B923B15B8C}" srcOrd="0" destOrd="0" presId="urn:microsoft.com/office/officeart/2005/8/layout/equation2"/>
    <dgm:cxn modelId="{977894AE-8FB5-4170-985D-2E97F8CE36E3}" type="presOf" srcId="{6A5593E5-0A3E-4300-9CCB-B991C8861A89}" destId="{D7B757A1-432E-4B21-8B42-321DD656DEA1}" srcOrd="0" destOrd="0" presId="urn:microsoft.com/office/officeart/2005/8/layout/equation2"/>
    <dgm:cxn modelId="{5E3075B7-F47D-43E5-9CDF-7BB1DA8CAFE2}" type="presOf" srcId="{09FF94DD-D343-4E4A-8630-8E54166C6D20}" destId="{62FEC560-1DCC-499C-9597-6FB266AF31ED}" srcOrd="0" destOrd="0" presId="urn:microsoft.com/office/officeart/2005/8/layout/equation2"/>
    <dgm:cxn modelId="{848076B9-0117-406C-A989-DC6C6BF805C5}" type="presOf" srcId="{06E44E70-8D37-4F32-B021-DB93BF327CBD}" destId="{7D71C63F-81AC-48DC-BFDE-25B1D6559904}" srcOrd="1" destOrd="0" presId="urn:microsoft.com/office/officeart/2005/8/layout/equation2"/>
    <dgm:cxn modelId="{F39408CA-74C5-4DD1-B1EA-4D49BBB70959}" type="presOf" srcId="{3BFA26DD-FFBC-4AE5-B5D0-540396CD8BC0}" destId="{5CBB9D49-CC14-4A9D-92AE-BA2D33268DE3}" srcOrd="0" destOrd="0" presId="urn:microsoft.com/office/officeart/2005/8/layout/equation2"/>
    <dgm:cxn modelId="{8F7559CB-FE96-46E1-AADA-E9A6F0E9BB02}" type="presOf" srcId="{06E44E70-8D37-4F32-B021-DB93BF327CBD}" destId="{C22E5591-6DCE-45BC-8DDC-0118139A94E3}" srcOrd="0" destOrd="0" presId="urn:microsoft.com/office/officeart/2005/8/layout/equation2"/>
    <dgm:cxn modelId="{4C2D6BE0-3965-4758-82ED-E13FC33F2536}" type="presOf" srcId="{3C4C5E54-D701-4E49-B673-5CE6FB8B5C8C}" destId="{CADDD63F-8A1A-4978-96D6-BAA597C4C865}" srcOrd="0" destOrd="0" presId="urn:microsoft.com/office/officeart/2005/8/layout/equation2"/>
    <dgm:cxn modelId="{A6D0A1E0-D875-402E-9F6C-B8D44DD07798}" srcId="{09FF94DD-D343-4E4A-8630-8E54166C6D20}" destId="{7595FEAA-91BA-4297-BC9B-77531152857B}" srcOrd="0" destOrd="0" parTransId="{D5C8C0CF-7E40-4713-8B7D-AD3E69ADB16E}" sibTransId="{35C71D32-9A53-4297-8938-79AB62A62906}"/>
    <dgm:cxn modelId="{DFDDF3FB-CEF1-4B1A-B9BD-607342A9201A}" type="presOf" srcId="{45CA839D-B5CE-4602-89E5-670038D345B8}" destId="{1FF48964-3505-45EE-BC0A-176EA0ADF607}" srcOrd="0" destOrd="0" presId="urn:microsoft.com/office/officeart/2005/8/layout/equation2"/>
    <dgm:cxn modelId="{729AB296-0D14-4082-93EE-07732AE80D65}" type="presParOf" srcId="{62FEC560-1DCC-499C-9597-6FB266AF31ED}" destId="{6E159FE4-4879-4C1A-A588-E24B465A9440}" srcOrd="0" destOrd="0" presId="urn:microsoft.com/office/officeart/2005/8/layout/equation2"/>
    <dgm:cxn modelId="{4C5DC13E-8CD0-439F-AE49-78C32568D5B8}" type="presParOf" srcId="{6E159FE4-4879-4C1A-A588-E24B465A9440}" destId="{154E2EE3-81E5-444E-A448-82E6AFCF2CB6}" srcOrd="0" destOrd="0" presId="urn:microsoft.com/office/officeart/2005/8/layout/equation2"/>
    <dgm:cxn modelId="{8F259DC4-977C-4F66-BD61-2FAF855E3F3C}" type="presParOf" srcId="{6E159FE4-4879-4C1A-A588-E24B465A9440}" destId="{0FAFBBD6-C226-4317-8C1E-3A50C16ECC48}" srcOrd="1" destOrd="0" presId="urn:microsoft.com/office/officeart/2005/8/layout/equation2"/>
    <dgm:cxn modelId="{1BD0CC2C-A302-4F0C-9F48-7F8A7FEC2210}" type="presParOf" srcId="{6E159FE4-4879-4C1A-A588-E24B465A9440}" destId="{C215C95E-0C88-47FB-9488-3DD31E1AE4E6}" srcOrd="2" destOrd="0" presId="urn:microsoft.com/office/officeart/2005/8/layout/equation2"/>
    <dgm:cxn modelId="{1EC7F74C-F961-42CD-B4F3-2A9BAF41EBE7}" type="presParOf" srcId="{6E159FE4-4879-4C1A-A588-E24B465A9440}" destId="{F0825AB0-E16C-4778-9ECD-DA25AA6F806F}" srcOrd="3" destOrd="0" presId="urn:microsoft.com/office/officeart/2005/8/layout/equation2"/>
    <dgm:cxn modelId="{5F08DE2A-E174-4209-B40F-68FB5AF1552D}" type="presParOf" srcId="{6E159FE4-4879-4C1A-A588-E24B465A9440}" destId="{D136C927-CBDC-4546-8AC2-CAD636F8627B}" srcOrd="4" destOrd="0" presId="urn:microsoft.com/office/officeart/2005/8/layout/equation2"/>
    <dgm:cxn modelId="{711BC121-28F0-40ED-9FAD-E5A15032CF38}" type="presParOf" srcId="{6E159FE4-4879-4C1A-A588-E24B465A9440}" destId="{6E5C7C17-E0E1-4109-84BF-60D314E1331B}" srcOrd="5" destOrd="0" presId="urn:microsoft.com/office/officeart/2005/8/layout/equation2"/>
    <dgm:cxn modelId="{B76BA3F5-E8D1-47D6-8830-B06A5569E909}" type="presParOf" srcId="{6E159FE4-4879-4C1A-A588-E24B465A9440}" destId="{1FF48964-3505-45EE-BC0A-176EA0ADF607}" srcOrd="6" destOrd="0" presId="urn:microsoft.com/office/officeart/2005/8/layout/equation2"/>
    <dgm:cxn modelId="{8D23A961-EE27-421C-B6DB-A4F6BE061421}" type="presParOf" srcId="{6E159FE4-4879-4C1A-A588-E24B465A9440}" destId="{5D83F5CA-A7C3-4E66-8B9B-E74511D85D25}" srcOrd="7" destOrd="0" presId="urn:microsoft.com/office/officeart/2005/8/layout/equation2"/>
    <dgm:cxn modelId="{F1AD874E-8DE0-4EF0-A9E5-FAB85AB9B91E}" type="presParOf" srcId="{6E159FE4-4879-4C1A-A588-E24B465A9440}" destId="{5CBB9D49-CC14-4A9D-92AE-BA2D33268DE3}" srcOrd="8" destOrd="0" presId="urn:microsoft.com/office/officeart/2005/8/layout/equation2"/>
    <dgm:cxn modelId="{BB0146E4-98C6-49CF-B73F-3D421E160A77}" type="presParOf" srcId="{6E159FE4-4879-4C1A-A588-E24B465A9440}" destId="{F73557D7-BF9F-4AED-896F-F1CC09BD9255}" srcOrd="9" destOrd="0" presId="urn:microsoft.com/office/officeart/2005/8/layout/equation2"/>
    <dgm:cxn modelId="{6F7BEF45-3D7E-452E-8A4B-127AD392DDBF}" type="presParOf" srcId="{6E159FE4-4879-4C1A-A588-E24B465A9440}" destId="{D7B757A1-432E-4B21-8B42-321DD656DEA1}" srcOrd="10" destOrd="0" presId="urn:microsoft.com/office/officeart/2005/8/layout/equation2"/>
    <dgm:cxn modelId="{8CCBA2EF-337D-47AB-A416-FDB505189506}" type="presParOf" srcId="{6E159FE4-4879-4C1A-A588-E24B465A9440}" destId="{57E72054-C5C4-4B4E-B27A-194AC560FC8F}" srcOrd="11" destOrd="0" presId="urn:microsoft.com/office/officeart/2005/8/layout/equation2"/>
    <dgm:cxn modelId="{7BAC737A-0048-422D-805F-CD0F4BD7AE45}" type="presParOf" srcId="{6E159FE4-4879-4C1A-A588-E24B465A9440}" destId="{CADDD63F-8A1A-4978-96D6-BAA597C4C865}" srcOrd="12" destOrd="0" presId="urn:microsoft.com/office/officeart/2005/8/layout/equation2"/>
    <dgm:cxn modelId="{DF30633A-C3F4-4880-9AE1-37BC5E0ABFC2}" type="presParOf" srcId="{62FEC560-1DCC-499C-9597-6FB266AF31ED}" destId="{C22E5591-6DCE-45BC-8DDC-0118139A94E3}" srcOrd="1" destOrd="0" presId="urn:microsoft.com/office/officeart/2005/8/layout/equation2"/>
    <dgm:cxn modelId="{22EAF54C-EDE5-49A7-9342-9892FE1ACBF6}" type="presParOf" srcId="{C22E5591-6DCE-45BC-8DDC-0118139A94E3}" destId="{7D71C63F-81AC-48DC-BFDE-25B1D6559904}" srcOrd="0" destOrd="0" presId="urn:microsoft.com/office/officeart/2005/8/layout/equation2"/>
    <dgm:cxn modelId="{1D61BDDE-50D2-41DA-A765-E8D5439F9D92}" type="presParOf" srcId="{62FEC560-1DCC-499C-9597-6FB266AF31ED}" destId="{23EC8A4E-2AFC-43CD-B7D9-17B923B15B8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9FF94DD-D343-4E4A-8630-8E54166C6D20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7595FEAA-91BA-4297-BC9B-77531152857B}">
      <dgm:prSet phldrT="[Texto]" custT="1"/>
      <dgm:spPr/>
      <dgm:t>
        <a:bodyPr/>
        <a:lstStyle/>
        <a:p>
          <a:r>
            <a:rPr lang="pt-BR" sz="1800" b="1" dirty="0">
              <a:solidFill>
                <a:srgbClr val="002060"/>
              </a:solidFill>
            </a:rPr>
            <a:t>Garantir horário de funcionamento</a:t>
          </a:r>
        </a:p>
      </dgm:t>
    </dgm:pt>
    <dgm:pt modelId="{D5C8C0CF-7E40-4713-8B7D-AD3E69ADB16E}" type="parTrans" cxnId="{A6D0A1E0-D875-402E-9F6C-B8D44DD07798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35C71D32-9A53-4297-8938-79AB62A62906}" type="sibTrans" cxnId="{A6D0A1E0-D875-402E-9F6C-B8D44DD07798}">
      <dgm:prSet custT="1"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3C4C5E54-D701-4E49-B673-5CE6FB8B5C8C}">
      <dgm:prSet phldrT="[Texto]" custT="1"/>
      <dgm:spPr/>
      <dgm:t>
        <a:bodyPr/>
        <a:lstStyle/>
        <a:p>
          <a:r>
            <a:rPr lang="pt-BR" sz="1800" b="1" dirty="0">
              <a:solidFill>
                <a:srgbClr val="002060"/>
              </a:solidFill>
            </a:rPr>
            <a:t>Rotina de processo de Educação Permanente</a:t>
          </a:r>
        </a:p>
      </dgm:t>
    </dgm:pt>
    <dgm:pt modelId="{D9B5946B-84F3-4F3B-AC72-A0FE07F565A3}" type="parTrans" cxnId="{99A7E00E-E252-485C-B6C2-566D93DDA71C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06E44E70-8D37-4F32-B021-DB93BF327CBD}" type="sibTrans" cxnId="{99A7E00E-E252-485C-B6C2-566D93DDA71C}">
      <dgm:prSet custT="1"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E16C3849-DDE1-43A4-8D73-0CCBAECD9C54}">
      <dgm:prSet phldrT="[Texto]" custT="1"/>
      <dgm:spPr/>
      <dgm:t>
        <a:bodyPr/>
        <a:lstStyle/>
        <a:p>
          <a:r>
            <a:rPr lang="pt-BR" sz="1800" b="1" dirty="0">
              <a:solidFill>
                <a:srgbClr val="002060"/>
              </a:solidFill>
            </a:rPr>
            <a:t>Agenda que atenda situações agudas e crônicas</a:t>
          </a:r>
        </a:p>
      </dgm:t>
    </dgm:pt>
    <dgm:pt modelId="{8950EAEB-9B89-4CC0-8824-7907104C52BC}" type="parTrans" cxnId="{82BC2092-C6A7-4D0C-8B7E-33CA0BE9DF72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45CA839D-B5CE-4602-89E5-670038D345B8}" type="sibTrans" cxnId="{82BC2092-C6A7-4D0C-8B7E-33CA0BE9DF72}">
      <dgm:prSet custT="1"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3BFA26DD-FFBC-4AE5-B5D0-540396CD8BC0}">
      <dgm:prSet phldrT="[Texto]" custT="1"/>
      <dgm:spPr/>
      <dgm:t>
        <a:bodyPr/>
        <a:lstStyle/>
        <a:p>
          <a:r>
            <a:rPr lang="pt-BR" sz="1800" b="1" dirty="0">
              <a:solidFill>
                <a:srgbClr val="002060"/>
              </a:solidFill>
            </a:rPr>
            <a:t>Oferta de ações preventivas e curativas</a:t>
          </a:r>
        </a:p>
      </dgm:t>
    </dgm:pt>
    <dgm:pt modelId="{007DBB09-ADDF-4536-80B6-7A5E5054A75F}" type="parTrans" cxnId="{CAB50451-C017-48EB-BE1D-03BABC9E0949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6A5593E5-0A3E-4300-9CCB-B991C8861A89}" type="sibTrans" cxnId="{CAB50451-C017-48EB-BE1D-03BABC9E0949}">
      <dgm:prSet custT="1"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EF7BA29F-0110-43B4-B7BB-1A7C1F68A838}">
      <dgm:prSet phldrT="[Texto]" custT="1"/>
      <dgm:spPr/>
      <dgm:t>
        <a:bodyPr/>
        <a:lstStyle/>
        <a:p>
          <a:r>
            <a:rPr lang="pt-BR" sz="1800" b="1" dirty="0">
              <a:solidFill>
                <a:srgbClr val="002060"/>
              </a:solidFill>
            </a:rPr>
            <a:t>*Ampliação da resolutividade da APS</a:t>
          </a:r>
        </a:p>
        <a:p>
          <a:r>
            <a:rPr lang="pt-BR" sz="1800" b="1" dirty="0">
              <a:solidFill>
                <a:srgbClr val="002060"/>
              </a:solidFill>
            </a:rPr>
            <a:t>*Qualificação do atendimento</a:t>
          </a:r>
        </a:p>
        <a:p>
          <a:r>
            <a:rPr lang="pt-BR" sz="1800" b="1" dirty="0">
              <a:solidFill>
                <a:srgbClr val="002060"/>
              </a:solidFill>
            </a:rPr>
            <a:t>*Identificação precoce do agravamento das condições clínicas</a:t>
          </a:r>
        </a:p>
        <a:p>
          <a:r>
            <a:rPr lang="pt-BR" sz="1800" b="1" dirty="0">
              <a:solidFill>
                <a:srgbClr val="002060"/>
              </a:solidFill>
            </a:rPr>
            <a:t>*Organização do processo de trabalho</a:t>
          </a:r>
        </a:p>
        <a:p>
          <a:r>
            <a:rPr lang="pt-BR" sz="1800" b="1" dirty="0">
              <a:solidFill>
                <a:srgbClr val="002060"/>
              </a:solidFill>
            </a:rPr>
            <a:t>*Mudança no perfil da demanda atendida</a:t>
          </a:r>
        </a:p>
        <a:p>
          <a:r>
            <a:rPr lang="pt-BR" sz="1800" b="1" dirty="0">
              <a:solidFill>
                <a:srgbClr val="002060"/>
              </a:solidFill>
            </a:rPr>
            <a:t>*Aumento do grau de satisfação dos usuários e profissionais de saúde</a:t>
          </a:r>
        </a:p>
      </dgm:t>
    </dgm:pt>
    <dgm:pt modelId="{52CC00A6-4F4E-4D1B-B734-A49F4A658F29}" type="sibTrans" cxnId="{B195B07B-C651-4972-9FF6-CD18EEF79B6A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12359AC9-198F-44DA-B305-0A794C2AF700}" type="parTrans" cxnId="{B195B07B-C651-4972-9FF6-CD18EEF79B6A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62FEC560-1DCC-499C-9597-6FB266AF31ED}" type="pres">
      <dgm:prSet presAssocID="{09FF94DD-D343-4E4A-8630-8E54166C6D20}" presName="Name0" presStyleCnt="0">
        <dgm:presLayoutVars>
          <dgm:dir/>
          <dgm:resizeHandles val="exact"/>
        </dgm:presLayoutVars>
      </dgm:prSet>
      <dgm:spPr/>
    </dgm:pt>
    <dgm:pt modelId="{6E159FE4-4879-4C1A-A588-E24B465A9440}" type="pres">
      <dgm:prSet presAssocID="{09FF94DD-D343-4E4A-8630-8E54166C6D20}" presName="vNodes" presStyleCnt="0"/>
      <dgm:spPr/>
    </dgm:pt>
    <dgm:pt modelId="{154E2EE3-81E5-444E-A448-82E6AFCF2CB6}" type="pres">
      <dgm:prSet presAssocID="{7595FEAA-91BA-4297-BC9B-77531152857B}" presName="node" presStyleLbl="node1" presStyleIdx="0" presStyleCnt="5" custScaleX="332528" custScaleY="232978">
        <dgm:presLayoutVars>
          <dgm:bulletEnabled val="1"/>
        </dgm:presLayoutVars>
      </dgm:prSet>
      <dgm:spPr/>
    </dgm:pt>
    <dgm:pt modelId="{0FAFBBD6-C226-4317-8C1E-3A50C16ECC48}" type="pres">
      <dgm:prSet presAssocID="{35C71D32-9A53-4297-8938-79AB62A62906}" presName="spacerT" presStyleCnt="0"/>
      <dgm:spPr/>
    </dgm:pt>
    <dgm:pt modelId="{C215C95E-0C88-47FB-9488-3DD31E1AE4E6}" type="pres">
      <dgm:prSet presAssocID="{35C71D32-9A53-4297-8938-79AB62A62906}" presName="sibTrans" presStyleLbl="sibTrans2D1" presStyleIdx="0" presStyleCnt="4"/>
      <dgm:spPr/>
    </dgm:pt>
    <dgm:pt modelId="{F0825AB0-E16C-4778-9ECD-DA25AA6F806F}" type="pres">
      <dgm:prSet presAssocID="{35C71D32-9A53-4297-8938-79AB62A62906}" presName="spacerB" presStyleCnt="0"/>
      <dgm:spPr/>
    </dgm:pt>
    <dgm:pt modelId="{D136C927-CBDC-4546-8AC2-CAD636F8627B}" type="pres">
      <dgm:prSet presAssocID="{E16C3849-DDE1-43A4-8D73-0CCBAECD9C54}" presName="node" presStyleLbl="node1" presStyleIdx="1" presStyleCnt="5" custScaleX="379935" custScaleY="227084" custLinFactNeighborX="14624" custLinFactNeighborY="-90058">
        <dgm:presLayoutVars>
          <dgm:bulletEnabled val="1"/>
        </dgm:presLayoutVars>
      </dgm:prSet>
      <dgm:spPr/>
    </dgm:pt>
    <dgm:pt modelId="{6E5C7C17-E0E1-4109-84BF-60D314E1331B}" type="pres">
      <dgm:prSet presAssocID="{45CA839D-B5CE-4602-89E5-670038D345B8}" presName="spacerT" presStyleCnt="0"/>
      <dgm:spPr/>
    </dgm:pt>
    <dgm:pt modelId="{1FF48964-3505-45EE-BC0A-176EA0ADF607}" type="pres">
      <dgm:prSet presAssocID="{45CA839D-B5CE-4602-89E5-670038D345B8}" presName="sibTrans" presStyleLbl="sibTrans2D1" presStyleIdx="1" presStyleCnt="4"/>
      <dgm:spPr/>
    </dgm:pt>
    <dgm:pt modelId="{5D83F5CA-A7C3-4E66-8B9B-E74511D85D25}" type="pres">
      <dgm:prSet presAssocID="{45CA839D-B5CE-4602-89E5-670038D345B8}" presName="spacerB" presStyleCnt="0"/>
      <dgm:spPr/>
    </dgm:pt>
    <dgm:pt modelId="{5CBB9D49-CC14-4A9D-92AE-BA2D33268DE3}" type="pres">
      <dgm:prSet presAssocID="{3BFA26DD-FFBC-4AE5-B5D0-540396CD8BC0}" presName="node" presStyleLbl="node1" presStyleIdx="2" presStyleCnt="5" custScaleX="330024" custScaleY="188855">
        <dgm:presLayoutVars>
          <dgm:bulletEnabled val="1"/>
        </dgm:presLayoutVars>
      </dgm:prSet>
      <dgm:spPr/>
    </dgm:pt>
    <dgm:pt modelId="{F73557D7-BF9F-4AED-896F-F1CC09BD9255}" type="pres">
      <dgm:prSet presAssocID="{6A5593E5-0A3E-4300-9CCB-B991C8861A89}" presName="spacerT" presStyleCnt="0"/>
      <dgm:spPr/>
    </dgm:pt>
    <dgm:pt modelId="{D7B757A1-432E-4B21-8B42-321DD656DEA1}" type="pres">
      <dgm:prSet presAssocID="{6A5593E5-0A3E-4300-9CCB-B991C8861A89}" presName="sibTrans" presStyleLbl="sibTrans2D1" presStyleIdx="2" presStyleCnt="4"/>
      <dgm:spPr/>
    </dgm:pt>
    <dgm:pt modelId="{57E72054-C5C4-4B4E-B27A-194AC560FC8F}" type="pres">
      <dgm:prSet presAssocID="{6A5593E5-0A3E-4300-9CCB-B991C8861A89}" presName="spacerB" presStyleCnt="0"/>
      <dgm:spPr/>
    </dgm:pt>
    <dgm:pt modelId="{CADDD63F-8A1A-4978-96D6-BAA597C4C865}" type="pres">
      <dgm:prSet presAssocID="{3C4C5E54-D701-4E49-B673-5CE6FB8B5C8C}" presName="node" presStyleLbl="node1" presStyleIdx="3" presStyleCnt="5" custScaleX="339841" custScaleY="197703">
        <dgm:presLayoutVars>
          <dgm:bulletEnabled val="1"/>
        </dgm:presLayoutVars>
      </dgm:prSet>
      <dgm:spPr/>
    </dgm:pt>
    <dgm:pt modelId="{C22E5591-6DCE-45BC-8DDC-0118139A94E3}" type="pres">
      <dgm:prSet presAssocID="{09FF94DD-D343-4E4A-8630-8E54166C6D20}" presName="sibTransLast" presStyleLbl="sibTrans2D1" presStyleIdx="3" presStyleCnt="4"/>
      <dgm:spPr/>
    </dgm:pt>
    <dgm:pt modelId="{7D71C63F-81AC-48DC-BFDE-25B1D6559904}" type="pres">
      <dgm:prSet presAssocID="{09FF94DD-D343-4E4A-8630-8E54166C6D20}" presName="connectorText" presStyleLbl="sibTrans2D1" presStyleIdx="3" presStyleCnt="4"/>
      <dgm:spPr/>
    </dgm:pt>
    <dgm:pt modelId="{23EC8A4E-2AFC-43CD-B7D9-17B923B15B8C}" type="pres">
      <dgm:prSet presAssocID="{09FF94DD-D343-4E4A-8630-8E54166C6D20}" presName="lastNode" presStyleLbl="node1" presStyleIdx="4" presStyleCnt="5" custScaleX="386037" custScaleY="387445">
        <dgm:presLayoutVars>
          <dgm:bulletEnabled val="1"/>
        </dgm:presLayoutVars>
      </dgm:prSet>
      <dgm:spPr/>
    </dgm:pt>
  </dgm:ptLst>
  <dgm:cxnLst>
    <dgm:cxn modelId="{99A7E00E-E252-485C-B6C2-566D93DDA71C}" srcId="{09FF94DD-D343-4E4A-8630-8E54166C6D20}" destId="{3C4C5E54-D701-4E49-B673-5CE6FB8B5C8C}" srcOrd="3" destOrd="0" parTransId="{D9B5946B-84F3-4F3B-AC72-A0FE07F565A3}" sibTransId="{06E44E70-8D37-4F32-B021-DB93BF327CBD}"/>
    <dgm:cxn modelId="{81517213-2BE4-4AEA-8FDC-20C14EEEA48F}" type="presOf" srcId="{7595FEAA-91BA-4297-BC9B-77531152857B}" destId="{154E2EE3-81E5-444E-A448-82E6AFCF2CB6}" srcOrd="0" destOrd="0" presId="urn:microsoft.com/office/officeart/2005/8/layout/equation2"/>
    <dgm:cxn modelId="{2C8F0464-C5C7-4412-BE8D-5DB66E92FF9B}" type="presOf" srcId="{35C71D32-9A53-4297-8938-79AB62A62906}" destId="{C215C95E-0C88-47FB-9488-3DD31E1AE4E6}" srcOrd="0" destOrd="0" presId="urn:microsoft.com/office/officeart/2005/8/layout/equation2"/>
    <dgm:cxn modelId="{08607469-4975-4843-A68A-95FB0C8F1C5E}" type="presOf" srcId="{E16C3849-DDE1-43A4-8D73-0CCBAECD9C54}" destId="{D136C927-CBDC-4546-8AC2-CAD636F8627B}" srcOrd="0" destOrd="0" presId="urn:microsoft.com/office/officeart/2005/8/layout/equation2"/>
    <dgm:cxn modelId="{CAB50451-C017-48EB-BE1D-03BABC9E0949}" srcId="{09FF94DD-D343-4E4A-8630-8E54166C6D20}" destId="{3BFA26DD-FFBC-4AE5-B5D0-540396CD8BC0}" srcOrd="2" destOrd="0" parTransId="{007DBB09-ADDF-4536-80B6-7A5E5054A75F}" sibTransId="{6A5593E5-0A3E-4300-9CCB-B991C8861A89}"/>
    <dgm:cxn modelId="{B195B07B-C651-4972-9FF6-CD18EEF79B6A}" srcId="{09FF94DD-D343-4E4A-8630-8E54166C6D20}" destId="{EF7BA29F-0110-43B4-B7BB-1A7C1F68A838}" srcOrd="4" destOrd="0" parTransId="{12359AC9-198F-44DA-B305-0A794C2AF700}" sibTransId="{52CC00A6-4F4E-4D1B-B734-A49F4A658F29}"/>
    <dgm:cxn modelId="{82BC2092-C6A7-4D0C-8B7E-33CA0BE9DF72}" srcId="{09FF94DD-D343-4E4A-8630-8E54166C6D20}" destId="{E16C3849-DDE1-43A4-8D73-0CCBAECD9C54}" srcOrd="1" destOrd="0" parTransId="{8950EAEB-9B89-4CC0-8824-7907104C52BC}" sibTransId="{45CA839D-B5CE-4602-89E5-670038D345B8}"/>
    <dgm:cxn modelId="{9533A795-1867-4C9A-A62A-04E6498CAB23}" type="presOf" srcId="{EF7BA29F-0110-43B4-B7BB-1A7C1F68A838}" destId="{23EC8A4E-2AFC-43CD-B7D9-17B923B15B8C}" srcOrd="0" destOrd="0" presId="urn:microsoft.com/office/officeart/2005/8/layout/equation2"/>
    <dgm:cxn modelId="{977894AE-8FB5-4170-985D-2E97F8CE36E3}" type="presOf" srcId="{6A5593E5-0A3E-4300-9CCB-B991C8861A89}" destId="{D7B757A1-432E-4B21-8B42-321DD656DEA1}" srcOrd="0" destOrd="0" presId="urn:microsoft.com/office/officeart/2005/8/layout/equation2"/>
    <dgm:cxn modelId="{5E3075B7-F47D-43E5-9CDF-7BB1DA8CAFE2}" type="presOf" srcId="{09FF94DD-D343-4E4A-8630-8E54166C6D20}" destId="{62FEC560-1DCC-499C-9597-6FB266AF31ED}" srcOrd="0" destOrd="0" presId="urn:microsoft.com/office/officeart/2005/8/layout/equation2"/>
    <dgm:cxn modelId="{848076B9-0117-406C-A989-DC6C6BF805C5}" type="presOf" srcId="{06E44E70-8D37-4F32-B021-DB93BF327CBD}" destId="{7D71C63F-81AC-48DC-BFDE-25B1D6559904}" srcOrd="1" destOrd="0" presId="urn:microsoft.com/office/officeart/2005/8/layout/equation2"/>
    <dgm:cxn modelId="{F39408CA-74C5-4DD1-B1EA-4D49BBB70959}" type="presOf" srcId="{3BFA26DD-FFBC-4AE5-B5D0-540396CD8BC0}" destId="{5CBB9D49-CC14-4A9D-92AE-BA2D33268DE3}" srcOrd="0" destOrd="0" presId="urn:microsoft.com/office/officeart/2005/8/layout/equation2"/>
    <dgm:cxn modelId="{8F7559CB-FE96-46E1-AADA-E9A6F0E9BB02}" type="presOf" srcId="{06E44E70-8D37-4F32-B021-DB93BF327CBD}" destId="{C22E5591-6DCE-45BC-8DDC-0118139A94E3}" srcOrd="0" destOrd="0" presId="urn:microsoft.com/office/officeart/2005/8/layout/equation2"/>
    <dgm:cxn modelId="{4C2D6BE0-3965-4758-82ED-E13FC33F2536}" type="presOf" srcId="{3C4C5E54-D701-4E49-B673-5CE6FB8B5C8C}" destId="{CADDD63F-8A1A-4978-96D6-BAA597C4C865}" srcOrd="0" destOrd="0" presId="urn:microsoft.com/office/officeart/2005/8/layout/equation2"/>
    <dgm:cxn modelId="{A6D0A1E0-D875-402E-9F6C-B8D44DD07798}" srcId="{09FF94DD-D343-4E4A-8630-8E54166C6D20}" destId="{7595FEAA-91BA-4297-BC9B-77531152857B}" srcOrd="0" destOrd="0" parTransId="{D5C8C0CF-7E40-4713-8B7D-AD3E69ADB16E}" sibTransId="{35C71D32-9A53-4297-8938-79AB62A62906}"/>
    <dgm:cxn modelId="{DFDDF3FB-CEF1-4B1A-B9BD-607342A9201A}" type="presOf" srcId="{45CA839D-B5CE-4602-89E5-670038D345B8}" destId="{1FF48964-3505-45EE-BC0A-176EA0ADF607}" srcOrd="0" destOrd="0" presId="urn:microsoft.com/office/officeart/2005/8/layout/equation2"/>
    <dgm:cxn modelId="{729AB296-0D14-4082-93EE-07732AE80D65}" type="presParOf" srcId="{62FEC560-1DCC-499C-9597-6FB266AF31ED}" destId="{6E159FE4-4879-4C1A-A588-E24B465A9440}" srcOrd="0" destOrd="0" presId="urn:microsoft.com/office/officeart/2005/8/layout/equation2"/>
    <dgm:cxn modelId="{4C5DC13E-8CD0-439F-AE49-78C32568D5B8}" type="presParOf" srcId="{6E159FE4-4879-4C1A-A588-E24B465A9440}" destId="{154E2EE3-81E5-444E-A448-82E6AFCF2CB6}" srcOrd="0" destOrd="0" presId="urn:microsoft.com/office/officeart/2005/8/layout/equation2"/>
    <dgm:cxn modelId="{8F259DC4-977C-4F66-BD61-2FAF855E3F3C}" type="presParOf" srcId="{6E159FE4-4879-4C1A-A588-E24B465A9440}" destId="{0FAFBBD6-C226-4317-8C1E-3A50C16ECC48}" srcOrd="1" destOrd="0" presId="urn:microsoft.com/office/officeart/2005/8/layout/equation2"/>
    <dgm:cxn modelId="{1BD0CC2C-A302-4F0C-9F48-7F8A7FEC2210}" type="presParOf" srcId="{6E159FE4-4879-4C1A-A588-E24B465A9440}" destId="{C215C95E-0C88-47FB-9488-3DD31E1AE4E6}" srcOrd="2" destOrd="0" presId="urn:microsoft.com/office/officeart/2005/8/layout/equation2"/>
    <dgm:cxn modelId="{1EC7F74C-F961-42CD-B4F3-2A9BAF41EBE7}" type="presParOf" srcId="{6E159FE4-4879-4C1A-A588-E24B465A9440}" destId="{F0825AB0-E16C-4778-9ECD-DA25AA6F806F}" srcOrd="3" destOrd="0" presId="urn:microsoft.com/office/officeart/2005/8/layout/equation2"/>
    <dgm:cxn modelId="{5F08DE2A-E174-4209-B40F-68FB5AF1552D}" type="presParOf" srcId="{6E159FE4-4879-4C1A-A588-E24B465A9440}" destId="{D136C927-CBDC-4546-8AC2-CAD636F8627B}" srcOrd="4" destOrd="0" presId="urn:microsoft.com/office/officeart/2005/8/layout/equation2"/>
    <dgm:cxn modelId="{711BC121-28F0-40ED-9FAD-E5A15032CF38}" type="presParOf" srcId="{6E159FE4-4879-4C1A-A588-E24B465A9440}" destId="{6E5C7C17-E0E1-4109-84BF-60D314E1331B}" srcOrd="5" destOrd="0" presId="urn:microsoft.com/office/officeart/2005/8/layout/equation2"/>
    <dgm:cxn modelId="{B76BA3F5-E8D1-47D6-8830-B06A5569E909}" type="presParOf" srcId="{6E159FE4-4879-4C1A-A588-E24B465A9440}" destId="{1FF48964-3505-45EE-BC0A-176EA0ADF607}" srcOrd="6" destOrd="0" presId="urn:microsoft.com/office/officeart/2005/8/layout/equation2"/>
    <dgm:cxn modelId="{8D23A961-EE27-421C-B6DB-A4F6BE061421}" type="presParOf" srcId="{6E159FE4-4879-4C1A-A588-E24B465A9440}" destId="{5D83F5CA-A7C3-4E66-8B9B-E74511D85D25}" srcOrd="7" destOrd="0" presId="urn:microsoft.com/office/officeart/2005/8/layout/equation2"/>
    <dgm:cxn modelId="{F1AD874E-8DE0-4EF0-A9E5-FAB85AB9B91E}" type="presParOf" srcId="{6E159FE4-4879-4C1A-A588-E24B465A9440}" destId="{5CBB9D49-CC14-4A9D-92AE-BA2D33268DE3}" srcOrd="8" destOrd="0" presId="urn:microsoft.com/office/officeart/2005/8/layout/equation2"/>
    <dgm:cxn modelId="{BB0146E4-98C6-49CF-B73F-3D421E160A77}" type="presParOf" srcId="{6E159FE4-4879-4C1A-A588-E24B465A9440}" destId="{F73557D7-BF9F-4AED-896F-F1CC09BD9255}" srcOrd="9" destOrd="0" presId="urn:microsoft.com/office/officeart/2005/8/layout/equation2"/>
    <dgm:cxn modelId="{6F7BEF45-3D7E-452E-8A4B-127AD392DDBF}" type="presParOf" srcId="{6E159FE4-4879-4C1A-A588-E24B465A9440}" destId="{D7B757A1-432E-4B21-8B42-321DD656DEA1}" srcOrd="10" destOrd="0" presId="urn:microsoft.com/office/officeart/2005/8/layout/equation2"/>
    <dgm:cxn modelId="{8CCBA2EF-337D-47AB-A416-FDB505189506}" type="presParOf" srcId="{6E159FE4-4879-4C1A-A588-E24B465A9440}" destId="{57E72054-C5C4-4B4E-B27A-194AC560FC8F}" srcOrd="11" destOrd="0" presId="urn:microsoft.com/office/officeart/2005/8/layout/equation2"/>
    <dgm:cxn modelId="{7BAC737A-0048-422D-805F-CD0F4BD7AE45}" type="presParOf" srcId="{6E159FE4-4879-4C1A-A588-E24B465A9440}" destId="{CADDD63F-8A1A-4978-96D6-BAA597C4C865}" srcOrd="12" destOrd="0" presId="urn:microsoft.com/office/officeart/2005/8/layout/equation2"/>
    <dgm:cxn modelId="{DF30633A-C3F4-4880-9AE1-37BC5E0ABFC2}" type="presParOf" srcId="{62FEC560-1DCC-499C-9597-6FB266AF31ED}" destId="{C22E5591-6DCE-45BC-8DDC-0118139A94E3}" srcOrd="1" destOrd="0" presId="urn:microsoft.com/office/officeart/2005/8/layout/equation2"/>
    <dgm:cxn modelId="{22EAF54C-EDE5-49A7-9342-9892FE1ACBF6}" type="presParOf" srcId="{C22E5591-6DCE-45BC-8DDC-0118139A94E3}" destId="{7D71C63F-81AC-48DC-BFDE-25B1D6559904}" srcOrd="0" destOrd="0" presId="urn:microsoft.com/office/officeart/2005/8/layout/equation2"/>
    <dgm:cxn modelId="{1D61BDDE-50D2-41DA-A765-E8D5439F9D92}" type="presParOf" srcId="{62FEC560-1DCC-499C-9597-6FB266AF31ED}" destId="{23EC8A4E-2AFC-43CD-B7D9-17B923B15B8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9FF94DD-D343-4E4A-8630-8E54166C6D20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7595FEAA-91BA-4297-BC9B-77531152857B}">
      <dgm:prSet phldrT="[Texto]" custT="1"/>
      <dgm:spPr/>
      <dgm:t>
        <a:bodyPr/>
        <a:lstStyle/>
        <a:p>
          <a:r>
            <a:rPr lang="pt-BR" sz="1800" b="1" dirty="0">
              <a:solidFill>
                <a:srgbClr val="002060"/>
              </a:solidFill>
            </a:rPr>
            <a:t>Aproximação com as instituições formadoras</a:t>
          </a:r>
        </a:p>
      </dgm:t>
    </dgm:pt>
    <dgm:pt modelId="{D5C8C0CF-7E40-4713-8B7D-AD3E69ADB16E}" type="parTrans" cxnId="{A6D0A1E0-D875-402E-9F6C-B8D44DD07798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35C71D32-9A53-4297-8938-79AB62A62906}" type="sibTrans" cxnId="{A6D0A1E0-D875-402E-9F6C-B8D44DD07798}">
      <dgm:prSet custT="1"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3C4C5E54-D701-4E49-B673-5CE6FB8B5C8C}">
      <dgm:prSet phldrT="[Texto]" custT="1"/>
      <dgm:spPr/>
      <dgm:t>
        <a:bodyPr/>
        <a:lstStyle/>
        <a:p>
          <a:r>
            <a:rPr lang="pt-BR" sz="1800" b="1" dirty="0">
              <a:solidFill>
                <a:srgbClr val="002060"/>
              </a:solidFill>
            </a:rPr>
            <a:t>Fomentar as reuniões de equipe para planejamento conjunto</a:t>
          </a:r>
        </a:p>
      </dgm:t>
    </dgm:pt>
    <dgm:pt modelId="{D9B5946B-84F3-4F3B-AC72-A0FE07F565A3}" type="parTrans" cxnId="{99A7E00E-E252-485C-B6C2-566D93DDA71C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06E44E70-8D37-4F32-B021-DB93BF327CBD}" type="sibTrans" cxnId="{99A7E00E-E252-485C-B6C2-566D93DDA71C}">
      <dgm:prSet custT="1"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E16C3849-DDE1-43A4-8D73-0CCBAECD9C54}">
      <dgm:prSet phldrT="[Texto]" custT="1"/>
      <dgm:spPr/>
      <dgm:t>
        <a:bodyPr/>
        <a:lstStyle/>
        <a:p>
          <a:r>
            <a:rPr lang="pt-BR" sz="1800" b="1" dirty="0">
              <a:solidFill>
                <a:srgbClr val="002060"/>
              </a:solidFill>
            </a:rPr>
            <a:t>Fortalecimento dos campos de prática para as IES</a:t>
          </a:r>
        </a:p>
      </dgm:t>
    </dgm:pt>
    <dgm:pt modelId="{8950EAEB-9B89-4CC0-8824-7907104C52BC}" type="parTrans" cxnId="{82BC2092-C6A7-4D0C-8B7E-33CA0BE9DF72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45CA839D-B5CE-4602-89E5-670038D345B8}" type="sibTrans" cxnId="{82BC2092-C6A7-4D0C-8B7E-33CA0BE9DF72}">
      <dgm:prSet custT="1"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3BFA26DD-FFBC-4AE5-B5D0-540396CD8BC0}">
      <dgm:prSet phldrT="[Texto]" custT="1"/>
      <dgm:spPr/>
      <dgm:t>
        <a:bodyPr/>
        <a:lstStyle/>
        <a:p>
          <a:r>
            <a:rPr lang="pt-BR" sz="1800" b="1" dirty="0">
              <a:solidFill>
                <a:srgbClr val="002060"/>
              </a:solidFill>
            </a:rPr>
            <a:t>Criação dos NEPS</a:t>
          </a:r>
        </a:p>
      </dgm:t>
    </dgm:pt>
    <dgm:pt modelId="{007DBB09-ADDF-4536-80B6-7A5E5054A75F}" type="parTrans" cxnId="{CAB50451-C017-48EB-BE1D-03BABC9E0949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6A5593E5-0A3E-4300-9CCB-B991C8861A89}" type="sibTrans" cxnId="{CAB50451-C017-48EB-BE1D-03BABC9E0949}">
      <dgm:prSet custT="1"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EF7BA29F-0110-43B4-B7BB-1A7C1F68A838}">
      <dgm:prSet phldrT="[Texto]" custT="1"/>
      <dgm:spPr/>
      <dgm:t>
        <a:bodyPr/>
        <a:lstStyle/>
        <a:p>
          <a:r>
            <a:rPr lang="pt-BR" sz="1800" b="1" dirty="0">
              <a:solidFill>
                <a:srgbClr val="002060"/>
              </a:solidFill>
            </a:rPr>
            <a:t>*Qualificação da força de trabalho do SUS</a:t>
          </a:r>
        </a:p>
        <a:p>
          <a:r>
            <a:rPr lang="pt-BR" sz="1800" b="1" dirty="0">
              <a:solidFill>
                <a:srgbClr val="002060"/>
              </a:solidFill>
            </a:rPr>
            <a:t>*Fixação de profissionais </a:t>
          </a:r>
        </a:p>
        <a:p>
          <a:r>
            <a:rPr lang="pt-BR" sz="1800" b="1" dirty="0">
              <a:solidFill>
                <a:srgbClr val="002060"/>
              </a:solidFill>
            </a:rPr>
            <a:t>*Parceria com as IES para qualificação profissional (contrapartida)</a:t>
          </a:r>
        </a:p>
        <a:p>
          <a:r>
            <a:rPr lang="pt-BR" sz="1800" b="1" dirty="0">
              <a:solidFill>
                <a:srgbClr val="002060"/>
              </a:solidFill>
            </a:rPr>
            <a:t>*Solução de problemas comuns e reforço no trabalho em equipe</a:t>
          </a:r>
        </a:p>
        <a:p>
          <a:r>
            <a:rPr lang="pt-BR" sz="1800" b="1" dirty="0">
              <a:solidFill>
                <a:srgbClr val="002060"/>
              </a:solidFill>
            </a:rPr>
            <a:t>*Aumento do grau de satisfação dos usuários e profissionais de saúde</a:t>
          </a:r>
        </a:p>
      </dgm:t>
    </dgm:pt>
    <dgm:pt modelId="{52CC00A6-4F4E-4D1B-B734-A49F4A658F29}" type="sibTrans" cxnId="{B195B07B-C651-4972-9FF6-CD18EEF79B6A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12359AC9-198F-44DA-B305-0A794C2AF700}" type="parTrans" cxnId="{B195B07B-C651-4972-9FF6-CD18EEF79B6A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62FEC560-1DCC-499C-9597-6FB266AF31ED}" type="pres">
      <dgm:prSet presAssocID="{09FF94DD-D343-4E4A-8630-8E54166C6D20}" presName="Name0" presStyleCnt="0">
        <dgm:presLayoutVars>
          <dgm:dir/>
          <dgm:resizeHandles val="exact"/>
        </dgm:presLayoutVars>
      </dgm:prSet>
      <dgm:spPr/>
    </dgm:pt>
    <dgm:pt modelId="{6E159FE4-4879-4C1A-A588-E24B465A9440}" type="pres">
      <dgm:prSet presAssocID="{09FF94DD-D343-4E4A-8630-8E54166C6D20}" presName="vNodes" presStyleCnt="0"/>
      <dgm:spPr/>
    </dgm:pt>
    <dgm:pt modelId="{154E2EE3-81E5-444E-A448-82E6AFCF2CB6}" type="pres">
      <dgm:prSet presAssocID="{7595FEAA-91BA-4297-BC9B-77531152857B}" presName="node" presStyleLbl="node1" presStyleIdx="0" presStyleCnt="5" custScaleX="479718" custScaleY="175518">
        <dgm:presLayoutVars>
          <dgm:bulletEnabled val="1"/>
        </dgm:presLayoutVars>
      </dgm:prSet>
      <dgm:spPr/>
    </dgm:pt>
    <dgm:pt modelId="{0FAFBBD6-C226-4317-8C1E-3A50C16ECC48}" type="pres">
      <dgm:prSet presAssocID="{35C71D32-9A53-4297-8938-79AB62A62906}" presName="spacerT" presStyleCnt="0"/>
      <dgm:spPr/>
    </dgm:pt>
    <dgm:pt modelId="{C215C95E-0C88-47FB-9488-3DD31E1AE4E6}" type="pres">
      <dgm:prSet presAssocID="{35C71D32-9A53-4297-8938-79AB62A62906}" presName="sibTrans" presStyleLbl="sibTrans2D1" presStyleIdx="0" presStyleCnt="4"/>
      <dgm:spPr/>
    </dgm:pt>
    <dgm:pt modelId="{F0825AB0-E16C-4778-9ECD-DA25AA6F806F}" type="pres">
      <dgm:prSet presAssocID="{35C71D32-9A53-4297-8938-79AB62A62906}" presName="spacerB" presStyleCnt="0"/>
      <dgm:spPr/>
    </dgm:pt>
    <dgm:pt modelId="{D136C927-CBDC-4546-8AC2-CAD636F8627B}" type="pres">
      <dgm:prSet presAssocID="{E16C3849-DDE1-43A4-8D73-0CCBAECD9C54}" presName="node" presStyleLbl="node1" presStyleIdx="1" presStyleCnt="5" custScaleX="402147" custScaleY="164509" custLinFactNeighborX="14624" custLinFactNeighborY="-90058">
        <dgm:presLayoutVars>
          <dgm:bulletEnabled val="1"/>
        </dgm:presLayoutVars>
      </dgm:prSet>
      <dgm:spPr/>
    </dgm:pt>
    <dgm:pt modelId="{6E5C7C17-E0E1-4109-84BF-60D314E1331B}" type="pres">
      <dgm:prSet presAssocID="{45CA839D-B5CE-4602-89E5-670038D345B8}" presName="spacerT" presStyleCnt="0"/>
      <dgm:spPr/>
    </dgm:pt>
    <dgm:pt modelId="{1FF48964-3505-45EE-BC0A-176EA0ADF607}" type="pres">
      <dgm:prSet presAssocID="{45CA839D-B5CE-4602-89E5-670038D345B8}" presName="sibTrans" presStyleLbl="sibTrans2D1" presStyleIdx="1" presStyleCnt="4"/>
      <dgm:spPr/>
    </dgm:pt>
    <dgm:pt modelId="{5D83F5CA-A7C3-4E66-8B9B-E74511D85D25}" type="pres">
      <dgm:prSet presAssocID="{45CA839D-B5CE-4602-89E5-670038D345B8}" presName="spacerB" presStyleCnt="0"/>
      <dgm:spPr/>
    </dgm:pt>
    <dgm:pt modelId="{5CBB9D49-CC14-4A9D-92AE-BA2D33268DE3}" type="pres">
      <dgm:prSet presAssocID="{3BFA26DD-FFBC-4AE5-B5D0-540396CD8BC0}" presName="node" presStyleLbl="node1" presStyleIdx="2" presStyleCnt="5" custScaleX="330024" custScaleY="144706">
        <dgm:presLayoutVars>
          <dgm:bulletEnabled val="1"/>
        </dgm:presLayoutVars>
      </dgm:prSet>
      <dgm:spPr/>
    </dgm:pt>
    <dgm:pt modelId="{F73557D7-BF9F-4AED-896F-F1CC09BD9255}" type="pres">
      <dgm:prSet presAssocID="{6A5593E5-0A3E-4300-9CCB-B991C8861A89}" presName="spacerT" presStyleCnt="0"/>
      <dgm:spPr/>
    </dgm:pt>
    <dgm:pt modelId="{D7B757A1-432E-4B21-8B42-321DD656DEA1}" type="pres">
      <dgm:prSet presAssocID="{6A5593E5-0A3E-4300-9CCB-B991C8861A89}" presName="sibTrans" presStyleLbl="sibTrans2D1" presStyleIdx="2" presStyleCnt="4"/>
      <dgm:spPr/>
    </dgm:pt>
    <dgm:pt modelId="{57E72054-C5C4-4B4E-B27A-194AC560FC8F}" type="pres">
      <dgm:prSet presAssocID="{6A5593E5-0A3E-4300-9CCB-B991C8861A89}" presName="spacerB" presStyleCnt="0"/>
      <dgm:spPr/>
    </dgm:pt>
    <dgm:pt modelId="{CADDD63F-8A1A-4978-96D6-BAA597C4C865}" type="pres">
      <dgm:prSet presAssocID="{3C4C5E54-D701-4E49-B673-5CE6FB8B5C8C}" presName="node" presStyleLbl="node1" presStyleIdx="3" presStyleCnt="5" custScaleX="632442" custScaleY="208226" custLinFactNeighborX="14312">
        <dgm:presLayoutVars>
          <dgm:bulletEnabled val="1"/>
        </dgm:presLayoutVars>
      </dgm:prSet>
      <dgm:spPr/>
    </dgm:pt>
    <dgm:pt modelId="{C22E5591-6DCE-45BC-8DDC-0118139A94E3}" type="pres">
      <dgm:prSet presAssocID="{09FF94DD-D343-4E4A-8630-8E54166C6D20}" presName="sibTransLast" presStyleLbl="sibTrans2D1" presStyleIdx="3" presStyleCnt="4"/>
      <dgm:spPr/>
    </dgm:pt>
    <dgm:pt modelId="{7D71C63F-81AC-48DC-BFDE-25B1D6559904}" type="pres">
      <dgm:prSet presAssocID="{09FF94DD-D343-4E4A-8630-8E54166C6D20}" presName="connectorText" presStyleLbl="sibTrans2D1" presStyleIdx="3" presStyleCnt="4"/>
      <dgm:spPr/>
    </dgm:pt>
    <dgm:pt modelId="{23EC8A4E-2AFC-43CD-B7D9-17B923B15B8C}" type="pres">
      <dgm:prSet presAssocID="{09FF94DD-D343-4E4A-8630-8E54166C6D20}" presName="lastNode" presStyleLbl="node1" presStyleIdx="4" presStyleCnt="5" custScaleX="386037" custScaleY="387445">
        <dgm:presLayoutVars>
          <dgm:bulletEnabled val="1"/>
        </dgm:presLayoutVars>
      </dgm:prSet>
      <dgm:spPr/>
    </dgm:pt>
  </dgm:ptLst>
  <dgm:cxnLst>
    <dgm:cxn modelId="{99A7E00E-E252-485C-B6C2-566D93DDA71C}" srcId="{09FF94DD-D343-4E4A-8630-8E54166C6D20}" destId="{3C4C5E54-D701-4E49-B673-5CE6FB8B5C8C}" srcOrd="3" destOrd="0" parTransId="{D9B5946B-84F3-4F3B-AC72-A0FE07F565A3}" sibTransId="{06E44E70-8D37-4F32-B021-DB93BF327CBD}"/>
    <dgm:cxn modelId="{81517213-2BE4-4AEA-8FDC-20C14EEEA48F}" type="presOf" srcId="{7595FEAA-91BA-4297-BC9B-77531152857B}" destId="{154E2EE3-81E5-444E-A448-82E6AFCF2CB6}" srcOrd="0" destOrd="0" presId="urn:microsoft.com/office/officeart/2005/8/layout/equation2"/>
    <dgm:cxn modelId="{2C8F0464-C5C7-4412-BE8D-5DB66E92FF9B}" type="presOf" srcId="{35C71D32-9A53-4297-8938-79AB62A62906}" destId="{C215C95E-0C88-47FB-9488-3DD31E1AE4E6}" srcOrd="0" destOrd="0" presId="urn:microsoft.com/office/officeart/2005/8/layout/equation2"/>
    <dgm:cxn modelId="{08607469-4975-4843-A68A-95FB0C8F1C5E}" type="presOf" srcId="{E16C3849-DDE1-43A4-8D73-0CCBAECD9C54}" destId="{D136C927-CBDC-4546-8AC2-CAD636F8627B}" srcOrd="0" destOrd="0" presId="urn:microsoft.com/office/officeart/2005/8/layout/equation2"/>
    <dgm:cxn modelId="{CAB50451-C017-48EB-BE1D-03BABC9E0949}" srcId="{09FF94DD-D343-4E4A-8630-8E54166C6D20}" destId="{3BFA26DD-FFBC-4AE5-B5D0-540396CD8BC0}" srcOrd="2" destOrd="0" parTransId="{007DBB09-ADDF-4536-80B6-7A5E5054A75F}" sibTransId="{6A5593E5-0A3E-4300-9CCB-B991C8861A89}"/>
    <dgm:cxn modelId="{B195B07B-C651-4972-9FF6-CD18EEF79B6A}" srcId="{09FF94DD-D343-4E4A-8630-8E54166C6D20}" destId="{EF7BA29F-0110-43B4-B7BB-1A7C1F68A838}" srcOrd="4" destOrd="0" parTransId="{12359AC9-198F-44DA-B305-0A794C2AF700}" sibTransId="{52CC00A6-4F4E-4D1B-B734-A49F4A658F29}"/>
    <dgm:cxn modelId="{82BC2092-C6A7-4D0C-8B7E-33CA0BE9DF72}" srcId="{09FF94DD-D343-4E4A-8630-8E54166C6D20}" destId="{E16C3849-DDE1-43A4-8D73-0CCBAECD9C54}" srcOrd="1" destOrd="0" parTransId="{8950EAEB-9B89-4CC0-8824-7907104C52BC}" sibTransId="{45CA839D-B5CE-4602-89E5-670038D345B8}"/>
    <dgm:cxn modelId="{9533A795-1867-4C9A-A62A-04E6498CAB23}" type="presOf" srcId="{EF7BA29F-0110-43B4-B7BB-1A7C1F68A838}" destId="{23EC8A4E-2AFC-43CD-B7D9-17B923B15B8C}" srcOrd="0" destOrd="0" presId="urn:microsoft.com/office/officeart/2005/8/layout/equation2"/>
    <dgm:cxn modelId="{977894AE-8FB5-4170-985D-2E97F8CE36E3}" type="presOf" srcId="{6A5593E5-0A3E-4300-9CCB-B991C8861A89}" destId="{D7B757A1-432E-4B21-8B42-321DD656DEA1}" srcOrd="0" destOrd="0" presId="urn:microsoft.com/office/officeart/2005/8/layout/equation2"/>
    <dgm:cxn modelId="{5E3075B7-F47D-43E5-9CDF-7BB1DA8CAFE2}" type="presOf" srcId="{09FF94DD-D343-4E4A-8630-8E54166C6D20}" destId="{62FEC560-1DCC-499C-9597-6FB266AF31ED}" srcOrd="0" destOrd="0" presId="urn:microsoft.com/office/officeart/2005/8/layout/equation2"/>
    <dgm:cxn modelId="{848076B9-0117-406C-A989-DC6C6BF805C5}" type="presOf" srcId="{06E44E70-8D37-4F32-B021-DB93BF327CBD}" destId="{7D71C63F-81AC-48DC-BFDE-25B1D6559904}" srcOrd="1" destOrd="0" presId="urn:microsoft.com/office/officeart/2005/8/layout/equation2"/>
    <dgm:cxn modelId="{F39408CA-74C5-4DD1-B1EA-4D49BBB70959}" type="presOf" srcId="{3BFA26DD-FFBC-4AE5-B5D0-540396CD8BC0}" destId="{5CBB9D49-CC14-4A9D-92AE-BA2D33268DE3}" srcOrd="0" destOrd="0" presId="urn:microsoft.com/office/officeart/2005/8/layout/equation2"/>
    <dgm:cxn modelId="{8F7559CB-FE96-46E1-AADA-E9A6F0E9BB02}" type="presOf" srcId="{06E44E70-8D37-4F32-B021-DB93BF327CBD}" destId="{C22E5591-6DCE-45BC-8DDC-0118139A94E3}" srcOrd="0" destOrd="0" presId="urn:microsoft.com/office/officeart/2005/8/layout/equation2"/>
    <dgm:cxn modelId="{4C2D6BE0-3965-4758-82ED-E13FC33F2536}" type="presOf" srcId="{3C4C5E54-D701-4E49-B673-5CE6FB8B5C8C}" destId="{CADDD63F-8A1A-4978-96D6-BAA597C4C865}" srcOrd="0" destOrd="0" presId="urn:microsoft.com/office/officeart/2005/8/layout/equation2"/>
    <dgm:cxn modelId="{A6D0A1E0-D875-402E-9F6C-B8D44DD07798}" srcId="{09FF94DD-D343-4E4A-8630-8E54166C6D20}" destId="{7595FEAA-91BA-4297-BC9B-77531152857B}" srcOrd="0" destOrd="0" parTransId="{D5C8C0CF-7E40-4713-8B7D-AD3E69ADB16E}" sibTransId="{35C71D32-9A53-4297-8938-79AB62A62906}"/>
    <dgm:cxn modelId="{DFDDF3FB-CEF1-4B1A-B9BD-607342A9201A}" type="presOf" srcId="{45CA839D-B5CE-4602-89E5-670038D345B8}" destId="{1FF48964-3505-45EE-BC0A-176EA0ADF607}" srcOrd="0" destOrd="0" presId="urn:microsoft.com/office/officeart/2005/8/layout/equation2"/>
    <dgm:cxn modelId="{729AB296-0D14-4082-93EE-07732AE80D65}" type="presParOf" srcId="{62FEC560-1DCC-499C-9597-6FB266AF31ED}" destId="{6E159FE4-4879-4C1A-A588-E24B465A9440}" srcOrd="0" destOrd="0" presId="urn:microsoft.com/office/officeart/2005/8/layout/equation2"/>
    <dgm:cxn modelId="{4C5DC13E-8CD0-439F-AE49-78C32568D5B8}" type="presParOf" srcId="{6E159FE4-4879-4C1A-A588-E24B465A9440}" destId="{154E2EE3-81E5-444E-A448-82E6AFCF2CB6}" srcOrd="0" destOrd="0" presId="urn:microsoft.com/office/officeart/2005/8/layout/equation2"/>
    <dgm:cxn modelId="{8F259DC4-977C-4F66-BD61-2FAF855E3F3C}" type="presParOf" srcId="{6E159FE4-4879-4C1A-A588-E24B465A9440}" destId="{0FAFBBD6-C226-4317-8C1E-3A50C16ECC48}" srcOrd="1" destOrd="0" presId="urn:microsoft.com/office/officeart/2005/8/layout/equation2"/>
    <dgm:cxn modelId="{1BD0CC2C-A302-4F0C-9F48-7F8A7FEC2210}" type="presParOf" srcId="{6E159FE4-4879-4C1A-A588-E24B465A9440}" destId="{C215C95E-0C88-47FB-9488-3DD31E1AE4E6}" srcOrd="2" destOrd="0" presId="urn:microsoft.com/office/officeart/2005/8/layout/equation2"/>
    <dgm:cxn modelId="{1EC7F74C-F961-42CD-B4F3-2A9BAF41EBE7}" type="presParOf" srcId="{6E159FE4-4879-4C1A-A588-E24B465A9440}" destId="{F0825AB0-E16C-4778-9ECD-DA25AA6F806F}" srcOrd="3" destOrd="0" presId="urn:microsoft.com/office/officeart/2005/8/layout/equation2"/>
    <dgm:cxn modelId="{5F08DE2A-E174-4209-B40F-68FB5AF1552D}" type="presParOf" srcId="{6E159FE4-4879-4C1A-A588-E24B465A9440}" destId="{D136C927-CBDC-4546-8AC2-CAD636F8627B}" srcOrd="4" destOrd="0" presId="urn:microsoft.com/office/officeart/2005/8/layout/equation2"/>
    <dgm:cxn modelId="{711BC121-28F0-40ED-9FAD-E5A15032CF38}" type="presParOf" srcId="{6E159FE4-4879-4C1A-A588-E24B465A9440}" destId="{6E5C7C17-E0E1-4109-84BF-60D314E1331B}" srcOrd="5" destOrd="0" presId="urn:microsoft.com/office/officeart/2005/8/layout/equation2"/>
    <dgm:cxn modelId="{B76BA3F5-E8D1-47D6-8830-B06A5569E909}" type="presParOf" srcId="{6E159FE4-4879-4C1A-A588-E24B465A9440}" destId="{1FF48964-3505-45EE-BC0A-176EA0ADF607}" srcOrd="6" destOrd="0" presId="urn:microsoft.com/office/officeart/2005/8/layout/equation2"/>
    <dgm:cxn modelId="{8D23A961-EE27-421C-B6DB-A4F6BE061421}" type="presParOf" srcId="{6E159FE4-4879-4C1A-A588-E24B465A9440}" destId="{5D83F5CA-A7C3-4E66-8B9B-E74511D85D25}" srcOrd="7" destOrd="0" presId="urn:microsoft.com/office/officeart/2005/8/layout/equation2"/>
    <dgm:cxn modelId="{F1AD874E-8DE0-4EF0-A9E5-FAB85AB9B91E}" type="presParOf" srcId="{6E159FE4-4879-4C1A-A588-E24B465A9440}" destId="{5CBB9D49-CC14-4A9D-92AE-BA2D33268DE3}" srcOrd="8" destOrd="0" presId="urn:microsoft.com/office/officeart/2005/8/layout/equation2"/>
    <dgm:cxn modelId="{BB0146E4-98C6-49CF-B73F-3D421E160A77}" type="presParOf" srcId="{6E159FE4-4879-4C1A-A588-E24B465A9440}" destId="{F73557D7-BF9F-4AED-896F-F1CC09BD9255}" srcOrd="9" destOrd="0" presId="urn:microsoft.com/office/officeart/2005/8/layout/equation2"/>
    <dgm:cxn modelId="{6F7BEF45-3D7E-452E-8A4B-127AD392DDBF}" type="presParOf" srcId="{6E159FE4-4879-4C1A-A588-E24B465A9440}" destId="{D7B757A1-432E-4B21-8B42-321DD656DEA1}" srcOrd="10" destOrd="0" presId="urn:microsoft.com/office/officeart/2005/8/layout/equation2"/>
    <dgm:cxn modelId="{8CCBA2EF-337D-47AB-A416-FDB505189506}" type="presParOf" srcId="{6E159FE4-4879-4C1A-A588-E24B465A9440}" destId="{57E72054-C5C4-4B4E-B27A-194AC560FC8F}" srcOrd="11" destOrd="0" presId="urn:microsoft.com/office/officeart/2005/8/layout/equation2"/>
    <dgm:cxn modelId="{7BAC737A-0048-422D-805F-CD0F4BD7AE45}" type="presParOf" srcId="{6E159FE4-4879-4C1A-A588-E24B465A9440}" destId="{CADDD63F-8A1A-4978-96D6-BAA597C4C865}" srcOrd="12" destOrd="0" presId="urn:microsoft.com/office/officeart/2005/8/layout/equation2"/>
    <dgm:cxn modelId="{DF30633A-C3F4-4880-9AE1-37BC5E0ABFC2}" type="presParOf" srcId="{62FEC560-1DCC-499C-9597-6FB266AF31ED}" destId="{C22E5591-6DCE-45BC-8DDC-0118139A94E3}" srcOrd="1" destOrd="0" presId="urn:microsoft.com/office/officeart/2005/8/layout/equation2"/>
    <dgm:cxn modelId="{22EAF54C-EDE5-49A7-9342-9892FE1ACBF6}" type="presParOf" srcId="{C22E5591-6DCE-45BC-8DDC-0118139A94E3}" destId="{7D71C63F-81AC-48DC-BFDE-25B1D6559904}" srcOrd="0" destOrd="0" presId="urn:microsoft.com/office/officeart/2005/8/layout/equation2"/>
    <dgm:cxn modelId="{1D61BDDE-50D2-41DA-A765-E8D5439F9D92}" type="presParOf" srcId="{62FEC560-1DCC-499C-9597-6FB266AF31ED}" destId="{23EC8A4E-2AFC-43CD-B7D9-17B923B15B8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9FF94DD-D343-4E4A-8630-8E54166C6D20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7595FEAA-91BA-4297-BC9B-77531152857B}">
      <dgm:prSet phldrT="[Texto]" custT="1"/>
      <dgm:spPr/>
      <dgm:t>
        <a:bodyPr/>
        <a:lstStyle/>
        <a:p>
          <a:r>
            <a:rPr lang="pt-BR" sz="1800" b="1" dirty="0">
              <a:solidFill>
                <a:srgbClr val="002060"/>
              </a:solidFill>
            </a:rPr>
            <a:t>Acompanhar e-</a:t>
          </a:r>
          <a:r>
            <a:rPr lang="pt-BR" sz="1800" b="1" dirty="0" err="1">
              <a:solidFill>
                <a:srgbClr val="002060"/>
              </a:solidFill>
            </a:rPr>
            <a:t>GestorAB</a:t>
          </a:r>
          <a:r>
            <a:rPr lang="pt-BR" sz="1800" b="1" dirty="0">
              <a:solidFill>
                <a:srgbClr val="002060"/>
              </a:solidFill>
            </a:rPr>
            <a:t> e painel de indicadores da SESGO</a:t>
          </a:r>
        </a:p>
      </dgm:t>
    </dgm:pt>
    <dgm:pt modelId="{D5C8C0CF-7E40-4713-8B7D-AD3E69ADB16E}" type="parTrans" cxnId="{A6D0A1E0-D875-402E-9F6C-B8D44DD07798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35C71D32-9A53-4297-8938-79AB62A62906}" type="sibTrans" cxnId="{A6D0A1E0-D875-402E-9F6C-B8D44DD07798}">
      <dgm:prSet custT="1"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3C4C5E54-D701-4E49-B673-5CE6FB8B5C8C}">
      <dgm:prSet phldrT="[Texto]" custT="1"/>
      <dgm:spPr/>
      <dgm:t>
        <a:bodyPr/>
        <a:lstStyle/>
        <a:p>
          <a:r>
            <a:rPr lang="pt-BR" sz="1800" b="1" dirty="0">
              <a:solidFill>
                <a:srgbClr val="002060"/>
              </a:solidFill>
            </a:rPr>
            <a:t>Reconhecer os avanços e garantir os insumos necessários</a:t>
          </a:r>
        </a:p>
      </dgm:t>
    </dgm:pt>
    <dgm:pt modelId="{D9B5946B-84F3-4F3B-AC72-A0FE07F565A3}" type="parTrans" cxnId="{99A7E00E-E252-485C-B6C2-566D93DDA71C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06E44E70-8D37-4F32-B021-DB93BF327CBD}" type="sibTrans" cxnId="{99A7E00E-E252-485C-B6C2-566D93DDA71C}">
      <dgm:prSet custT="1"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E16C3849-DDE1-43A4-8D73-0CCBAECD9C54}">
      <dgm:prSet phldrT="[Texto]" custT="1"/>
      <dgm:spPr/>
      <dgm:t>
        <a:bodyPr/>
        <a:lstStyle/>
        <a:p>
          <a:r>
            <a:rPr lang="pt-BR" sz="1800" b="1" dirty="0">
              <a:solidFill>
                <a:srgbClr val="002060"/>
              </a:solidFill>
            </a:rPr>
            <a:t>Buscar apoio das regionais e apoiador COSEMS para implantação de novos serviços</a:t>
          </a:r>
        </a:p>
      </dgm:t>
    </dgm:pt>
    <dgm:pt modelId="{8950EAEB-9B89-4CC0-8824-7907104C52BC}" type="parTrans" cxnId="{82BC2092-C6A7-4D0C-8B7E-33CA0BE9DF72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45CA839D-B5CE-4602-89E5-670038D345B8}" type="sibTrans" cxnId="{82BC2092-C6A7-4D0C-8B7E-33CA0BE9DF72}">
      <dgm:prSet custT="1"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3BFA26DD-FFBC-4AE5-B5D0-540396CD8BC0}">
      <dgm:prSet phldrT="[Texto]" custT="1"/>
      <dgm:spPr/>
      <dgm:t>
        <a:bodyPr/>
        <a:lstStyle/>
        <a:p>
          <a:r>
            <a:rPr lang="pt-BR" sz="1800" b="1" dirty="0">
              <a:solidFill>
                <a:srgbClr val="002060"/>
              </a:solidFill>
            </a:rPr>
            <a:t>Discutir com as equipes os resultados dos indicadores (Previne Brasil e </a:t>
          </a:r>
          <a:r>
            <a:rPr lang="pt-BR" sz="1800" b="1" dirty="0" err="1">
              <a:solidFill>
                <a:srgbClr val="002060"/>
              </a:solidFill>
            </a:rPr>
            <a:t>QualificaAPS</a:t>
          </a:r>
          <a:r>
            <a:rPr lang="pt-BR" sz="1800" b="1" dirty="0">
              <a:solidFill>
                <a:srgbClr val="002060"/>
              </a:solidFill>
            </a:rPr>
            <a:t>)</a:t>
          </a:r>
        </a:p>
      </dgm:t>
    </dgm:pt>
    <dgm:pt modelId="{007DBB09-ADDF-4536-80B6-7A5E5054A75F}" type="parTrans" cxnId="{CAB50451-C017-48EB-BE1D-03BABC9E0949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6A5593E5-0A3E-4300-9CCB-B991C8861A89}" type="sibTrans" cxnId="{CAB50451-C017-48EB-BE1D-03BABC9E0949}">
      <dgm:prSet custT="1"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EF7BA29F-0110-43B4-B7BB-1A7C1F68A838}">
      <dgm:prSet phldrT="[Texto]" custT="1"/>
      <dgm:spPr/>
      <dgm:t>
        <a:bodyPr/>
        <a:lstStyle/>
        <a:p>
          <a:r>
            <a:rPr lang="pt-BR" sz="1800" b="1" dirty="0">
              <a:solidFill>
                <a:srgbClr val="002060"/>
              </a:solidFill>
            </a:rPr>
            <a:t>*Melhoria dos resultados dos indicadores e dos repasses federal e estadual</a:t>
          </a:r>
        </a:p>
        <a:p>
          <a:r>
            <a:rPr lang="pt-BR" sz="1800" b="1" dirty="0">
              <a:solidFill>
                <a:srgbClr val="002060"/>
              </a:solidFill>
            </a:rPr>
            <a:t>*Ampliação da oferta de serviços para a população</a:t>
          </a:r>
        </a:p>
        <a:p>
          <a:r>
            <a:rPr lang="pt-BR" sz="1800" b="1" dirty="0">
              <a:solidFill>
                <a:srgbClr val="002060"/>
              </a:solidFill>
            </a:rPr>
            <a:t>*Maior envolvimento das equipes no processo de planejamento e execução das ações</a:t>
          </a:r>
        </a:p>
        <a:p>
          <a:r>
            <a:rPr lang="pt-BR" sz="1800" b="1" dirty="0">
              <a:solidFill>
                <a:srgbClr val="002060"/>
              </a:solidFill>
            </a:rPr>
            <a:t>*Melhoria dos resultados sanitários</a:t>
          </a:r>
        </a:p>
        <a:p>
          <a:r>
            <a:rPr lang="pt-BR" sz="1800" b="1" dirty="0">
              <a:solidFill>
                <a:srgbClr val="002060"/>
              </a:solidFill>
            </a:rPr>
            <a:t>*Organização do processo de trabalho</a:t>
          </a:r>
        </a:p>
        <a:p>
          <a:r>
            <a:rPr lang="pt-BR" sz="1800" b="1" dirty="0">
              <a:solidFill>
                <a:srgbClr val="002060"/>
              </a:solidFill>
            </a:rPr>
            <a:t>*Aumento do grau de satisfação dos usuários e profissionais de saúde</a:t>
          </a:r>
        </a:p>
      </dgm:t>
    </dgm:pt>
    <dgm:pt modelId="{52CC00A6-4F4E-4D1B-B734-A49F4A658F29}" type="sibTrans" cxnId="{B195B07B-C651-4972-9FF6-CD18EEF79B6A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12359AC9-198F-44DA-B305-0A794C2AF700}" type="parTrans" cxnId="{B195B07B-C651-4972-9FF6-CD18EEF79B6A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62FEC560-1DCC-499C-9597-6FB266AF31ED}" type="pres">
      <dgm:prSet presAssocID="{09FF94DD-D343-4E4A-8630-8E54166C6D20}" presName="Name0" presStyleCnt="0">
        <dgm:presLayoutVars>
          <dgm:dir/>
          <dgm:resizeHandles val="exact"/>
        </dgm:presLayoutVars>
      </dgm:prSet>
      <dgm:spPr/>
    </dgm:pt>
    <dgm:pt modelId="{6E159FE4-4879-4C1A-A588-E24B465A9440}" type="pres">
      <dgm:prSet presAssocID="{09FF94DD-D343-4E4A-8630-8E54166C6D20}" presName="vNodes" presStyleCnt="0"/>
      <dgm:spPr/>
    </dgm:pt>
    <dgm:pt modelId="{154E2EE3-81E5-444E-A448-82E6AFCF2CB6}" type="pres">
      <dgm:prSet presAssocID="{7595FEAA-91BA-4297-BC9B-77531152857B}" presName="node" presStyleLbl="node1" presStyleIdx="0" presStyleCnt="5" custScaleX="457292" custScaleY="143873" custLinFactNeighborY="76353">
        <dgm:presLayoutVars>
          <dgm:bulletEnabled val="1"/>
        </dgm:presLayoutVars>
      </dgm:prSet>
      <dgm:spPr/>
    </dgm:pt>
    <dgm:pt modelId="{0FAFBBD6-C226-4317-8C1E-3A50C16ECC48}" type="pres">
      <dgm:prSet presAssocID="{35C71D32-9A53-4297-8938-79AB62A62906}" presName="spacerT" presStyleCnt="0"/>
      <dgm:spPr/>
    </dgm:pt>
    <dgm:pt modelId="{C215C95E-0C88-47FB-9488-3DD31E1AE4E6}" type="pres">
      <dgm:prSet presAssocID="{35C71D32-9A53-4297-8938-79AB62A62906}" presName="sibTrans" presStyleLbl="sibTrans2D1" presStyleIdx="0" presStyleCnt="4"/>
      <dgm:spPr/>
    </dgm:pt>
    <dgm:pt modelId="{F0825AB0-E16C-4778-9ECD-DA25AA6F806F}" type="pres">
      <dgm:prSet presAssocID="{35C71D32-9A53-4297-8938-79AB62A62906}" presName="spacerB" presStyleCnt="0"/>
      <dgm:spPr/>
    </dgm:pt>
    <dgm:pt modelId="{D136C927-CBDC-4546-8AC2-CAD636F8627B}" type="pres">
      <dgm:prSet presAssocID="{E16C3849-DDE1-43A4-8D73-0CCBAECD9C54}" presName="node" presStyleLbl="node1" presStyleIdx="1" presStyleCnt="5" custScaleX="379935" custScaleY="227084" custLinFactNeighborX="14624" custLinFactNeighborY="-90058">
        <dgm:presLayoutVars>
          <dgm:bulletEnabled val="1"/>
        </dgm:presLayoutVars>
      </dgm:prSet>
      <dgm:spPr/>
    </dgm:pt>
    <dgm:pt modelId="{6E5C7C17-E0E1-4109-84BF-60D314E1331B}" type="pres">
      <dgm:prSet presAssocID="{45CA839D-B5CE-4602-89E5-670038D345B8}" presName="spacerT" presStyleCnt="0"/>
      <dgm:spPr/>
    </dgm:pt>
    <dgm:pt modelId="{1FF48964-3505-45EE-BC0A-176EA0ADF607}" type="pres">
      <dgm:prSet presAssocID="{45CA839D-B5CE-4602-89E5-670038D345B8}" presName="sibTrans" presStyleLbl="sibTrans2D1" presStyleIdx="1" presStyleCnt="4" custLinFactNeighborY="0"/>
      <dgm:spPr/>
    </dgm:pt>
    <dgm:pt modelId="{5D83F5CA-A7C3-4E66-8B9B-E74511D85D25}" type="pres">
      <dgm:prSet presAssocID="{45CA839D-B5CE-4602-89E5-670038D345B8}" presName="spacerB" presStyleCnt="0"/>
      <dgm:spPr/>
    </dgm:pt>
    <dgm:pt modelId="{5CBB9D49-CC14-4A9D-92AE-BA2D33268DE3}" type="pres">
      <dgm:prSet presAssocID="{3BFA26DD-FFBC-4AE5-B5D0-540396CD8BC0}" presName="node" presStyleLbl="node1" presStyleIdx="2" presStyleCnt="5" custScaleX="510027" custScaleY="188855">
        <dgm:presLayoutVars>
          <dgm:bulletEnabled val="1"/>
        </dgm:presLayoutVars>
      </dgm:prSet>
      <dgm:spPr/>
    </dgm:pt>
    <dgm:pt modelId="{F73557D7-BF9F-4AED-896F-F1CC09BD9255}" type="pres">
      <dgm:prSet presAssocID="{6A5593E5-0A3E-4300-9CCB-B991C8861A89}" presName="spacerT" presStyleCnt="0"/>
      <dgm:spPr/>
    </dgm:pt>
    <dgm:pt modelId="{D7B757A1-432E-4B21-8B42-321DD656DEA1}" type="pres">
      <dgm:prSet presAssocID="{6A5593E5-0A3E-4300-9CCB-B991C8861A89}" presName="sibTrans" presStyleLbl="sibTrans2D1" presStyleIdx="2" presStyleCnt="4"/>
      <dgm:spPr/>
    </dgm:pt>
    <dgm:pt modelId="{57E72054-C5C4-4B4E-B27A-194AC560FC8F}" type="pres">
      <dgm:prSet presAssocID="{6A5593E5-0A3E-4300-9CCB-B991C8861A89}" presName="spacerB" presStyleCnt="0"/>
      <dgm:spPr/>
    </dgm:pt>
    <dgm:pt modelId="{CADDD63F-8A1A-4978-96D6-BAA597C4C865}" type="pres">
      <dgm:prSet presAssocID="{3C4C5E54-D701-4E49-B673-5CE6FB8B5C8C}" presName="node" presStyleLbl="node1" presStyleIdx="3" presStyleCnt="5" custScaleX="418985" custScaleY="197703">
        <dgm:presLayoutVars>
          <dgm:bulletEnabled val="1"/>
        </dgm:presLayoutVars>
      </dgm:prSet>
      <dgm:spPr/>
    </dgm:pt>
    <dgm:pt modelId="{C22E5591-6DCE-45BC-8DDC-0118139A94E3}" type="pres">
      <dgm:prSet presAssocID="{09FF94DD-D343-4E4A-8630-8E54166C6D20}" presName="sibTransLast" presStyleLbl="sibTrans2D1" presStyleIdx="3" presStyleCnt="4"/>
      <dgm:spPr/>
    </dgm:pt>
    <dgm:pt modelId="{7D71C63F-81AC-48DC-BFDE-25B1D6559904}" type="pres">
      <dgm:prSet presAssocID="{09FF94DD-D343-4E4A-8630-8E54166C6D20}" presName="connectorText" presStyleLbl="sibTrans2D1" presStyleIdx="3" presStyleCnt="4"/>
      <dgm:spPr/>
    </dgm:pt>
    <dgm:pt modelId="{23EC8A4E-2AFC-43CD-B7D9-17B923B15B8C}" type="pres">
      <dgm:prSet presAssocID="{09FF94DD-D343-4E4A-8630-8E54166C6D20}" presName="lastNode" presStyleLbl="node1" presStyleIdx="4" presStyleCnt="5" custScaleX="386037" custScaleY="387445">
        <dgm:presLayoutVars>
          <dgm:bulletEnabled val="1"/>
        </dgm:presLayoutVars>
      </dgm:prSet>
      <dgm:spPr/>
    </dgm:pt>
  </dgm:ptLst>
  <dgm:cxnLst>
    <dgm:cxn modelId="{99A7E00E-E252-485C-B6C2-566D93DDA71C}" srcId="{09FF94DD-D343-4E4A-8630-8E54166C6D20}" destId="{3C4C5E54-D701-4E49-B673-5CE6FB8B5C8C}" srcOrd="3" destOrd="0" parTransId="{D9B5946B-84F3-4F3B-AC72-A0FE07F565A3}" sibTransId="{06E44E70-8D37-4F32-B021-DB93BF327CBD}"/>
    <dgm:cxn modelId="{81517213-2BE4-4AEA-8FDC-20C14EEEA48F}" type="presOf" srcId="{7595FEAA-91BA-4297-BC9B-77531152857B}" destId="{154E2EE3-81E5-444E-A448-82E6AFCF2CB6}" srcOrd="0" destOrd="0" presId="urn:microsoft.com/office/officeart/2005/8/layout/equation2"/>
    <dgm:cxn modelId="{2C8F0464-C5C7-4412-BE8D-5DB66E92FF9B}" type="presOf" srcId="{35C71D32-9A53-4297-8938-79AB62A62906}" destId="{C215C95E-0C88-47FB-9488-3DD31E1AE4E6}" srcOrd="0" destOrd="0" presId="urn:microsoft.com/office/officeart/2005/8/layout/equation2"/>
    <dgm:cxn modelId="{08607469-4975-4843-A68A-95FB0C8F1C5E}" type="presOf" srcId="{E16C3849-DDE1-43A4-8D73-0CCBAECD9C54}" destId="{D136C927-CBDC-4546-8AC2-CAD636F8627B}" srcOrd="0" destOrd="0" presId="urn:microsoft.com/office/officeart/2005/8/layout/equation2"/>
    <dgm:cxn modelId="{CAB50451-C017-48EB-BE1D-03BABC9E0949}" srcId="{09FF94DD-D343-4E4A-8630-8E54166C6D20}" destId="{3BFA26DD-FFBC-4AE5-B5D0-540396CD8BC0}" srcOrd="2" destOrd="0" parTransId="{007DBB09-ADDF-4536-80B6-7A5E5054A75F}" sibTransId="{6A5593E5-0A3E-4300-9CCB-B991C8861A89}"/>
    <dgm:cxn modelId="{B195B07B-C651-4972-9FF6-CD18EEF79B6A}" srcId="{09FF94DD-D343-4E4A-8630-8E54166C6D20}" destId="{EF7BA29F-0110-43B4-B7BB-1A7C1F68A838}" srcOrd="4" destOrd="0" parTransId="{12359AC9-198F-44DA-B305-0A794C2AF700}" sibTransId="{52CC00A6-4F4E-4D1B-B734-A49F4A658F29}"/>
    <dgm:cxn modelId="{82BC2092-C6A7-4D0C-8B7E-33CA0BE9DF72}" srcId="{09FF94DD-D343-4E4A-8630-8E54166C6D20}" destId="{E16C3849-DDE1-43A4-8D73-0CCBAECD9C54}" srcOrd="1" destOrd="0" parTransId="{8950EAEB-9B89-4CC0-8824-7907104C52BC}" sibTransId="{45CA839D-B5CE-4602-89E5-670038D345B8}"/>
    <dgm:cxn modelId="{9533A795-1867-4C9A-A62A-04E6498CAB23}" type="presOf" srcId="{EF7BA29F-0110-43B4-B7BB-1A7C1F68A838}" destId="{23EC8A4E-2AFC-43CD-B7D9-17B923B15B8C}" srcOrd="0" destOrd="0" presId="urn:microsoft.com/office/officeart/2005/8/layout/equation2"/>
    <dgm:cxn modelId="{977894AE-8FB5-4170-985D-2E97F8CE36E3}" type="presOf" srcId="{6A5593E5-0A3E-4300-9CCB-B991C8861A89}" destId="{D7B757A1-432E-4B21-8B42-321DD656DEA1}" srcOrd="0" destOrd="0" presId="urn:microsoft.com/office/officeart/2005/8/layout/equation2"/>
    <dgm:cxn modelId="{5E3075B7-F47D-43E5-9CDF-7BB1DA8CAFE2}" type="presOf" srcId="{09FF94DD-D343-4E4A-8630-8E54166C6D20}" destId="{62FEC560-1DCC-499C-9597-6FB266AF31ED}" srcOrd="0" destOrd="0" presId="urn:microsoft.com/office/officeart/2005/8/layout/equation2"/>
    <dgm:cxn modelId="{848076B9-0117-406C-A989-DC6C6BF805C5}" type="presOf" srcId="{06E44E70-8D37-4F32-B021-DB93BF327CBD}" destId="{7D71C63F-81AC-48DC-BFDE-25B1D6559904}" srcOrd="1" destOrd="0" presId="urn:microsoft.com/office/officeart/2005/8/layout/equation2"/>
    <dgm:cxn modelId="{F39408CA-74C5-4DD1-B1EA-4D49BBB70959}" type="presOf" srcId="{3BFA26DD-FFBC-4AE5-B5D0-540396CD8BC0}" destId="{5CBB9D49-CC14-4A9D-92AE-BA2D33268DE3}" srcOrd="0" destOrd="0" presId="urn:microsoft.com/office/officeart/2005/8/layout/equation2"/>
    <dgm:cxn modelId="{8F7559CB-FE96-46E1-AADA-E9A6F0E9BB02}" type="presOf" srcId="{06E44E70-8D37-4F32-B021-DB93BF327CBD}" destId="{C22E5591-6DCE-45BC-8DDC-0118139A94E3}" srcOrd="0" destOrd="0" presId="urn:microsoft.com/office/officeart/2005/8/layout/equation2"/>
    <dgm:cxn modelId="{4C2D6BE0-3965-4758-82ED-E13FC33F2536}" type="presOf" srcId="{3C4C5E54-D701-4E49-B673-5CE6FB8B5C8C}" destId="{CADDD63F-8A1A-4978-96D6-BAA597C4C865}" srcOrd="0" destOrd="0" presId="urn:microsoft.com/office/officeart/2005/8/layout/equation2"/>
    <dgm:cxn modelId="{A6D0A1E0-D875-402E-9F6C-B8D44DD07798}" srcId="{09FF94DD-D343-4E4A-8630-8E54166C6D20}" destId="{7595FEAA-91BA-4297-BC9B-77531152857B}" srcOrd="0" destOrd="0" parTransId="{D5C8C0CF-7E40-4713-8B7D-AD3E69ADB16E}" sibTransId="{35C71D32-9A53-4297-8938-79AB62A62906}"/>
    <dgm:cxn modelId="{DFDDF3FB-CEF1-4B1A-B9BD-607342A9201A}" type="presOf" srcId="{45CA839D-B5CE-4602-89E5-670038D345B8}" destId="{1FF48964-3505-45EE-BC0A-176EA0ADF607}" srcOrd="0" destOrd="0" presId="urn:microsoft.com/office/officeart/2005/8/layout/equation2"/>
    <dgm:cxn modelId="{729AB296-0D14-4082-93EE-07732AE80D65}" type="presParOf" srcId="{62FEC560-1DCC-499C-9597-6FB266AF31ED}" destId="{6E159FE4-4879-4C1A-A588-E24B465A9440}" srcOrd="0" destOrd="0" presId="urn:microsoft.com/office/officeart/2005/8/layout/equation2"/>
    <dgm:cxn modelId="{4C5DC13E-8CD0-439F-AE49-78C32568D5B8}" type="presParOf" srcId="{6E159FE4-4879-4C1A-A588-E24B465A9440}" destId="{154E2EE3-81E5-444E-A448-82E6AFCF2CB6}" srcOrd="0" destOrd="0" presId="urn:microsoft.com/office/officeart/2005/8/layout/equation2"/>
    <dgm:cxn modelId="{8F259DC4-977C-4F66-BD61-2FAF855E3F3C}" type="presParOf" srcId="{6E159FE4-4879-4C1A-A588-E24B465A9440}" destId="{0FAFBBD6-C226-4317-8C1E-3A50C16ECC48}" srcOrd="1" destOrd="0" presId="urn:microsoft.com/office/officeart/2005/8/layout/equation2"/>
    <dgm:cxn modelId="{1BD0CC2C-A302-4F0C-9F48-7F8A7FEC2210}" type="presParOf" srcId="{6E159FE4-4879-4C1A-A588-E24B465A9440}" destId="{C215C95E-0C88-47FB-9488-3DD31E1AE4E6}" srcOrd="2" destOrd="0" presId="urn:microsoft.com/office/officeart/2005/8/layout/equation2"/>
    <dgm:cxn modelId="{1EC7F74C-F961-42CD-B4F3-2A9BAF41EBE7}" type="presParOf" srcId="{6E159FE4-4879-4C1A-A588-E24B465A9440}" destId="{F0825AB0-E16C-4778-9ECD-DA25AA6F806F}" srcOrd="3" destOrd="0" presId="urn:microsoft.com/office/officeart/2005/8/layout/equation2"/>
    <dgm:cxn modelId="{5F08DE2A-E174-4209-B40F-68FB5AF1552D}" type="presParOf" srcId="{6E159FE4-4879-4C1A-A588-E24B465A9440}" destId="{D136C927-CBDC-4546-8AC2-CAD636F8627B}" srcOrd="4" destOrd="0" presId="urn:microsoft.com/office/officeart/2005/8/layout/equation2"/>
    <dgm:cxn modelId="{711BC121-28F0-40ED-9FAD-E5A15032CF38}" type="presParOf" srcId="{6E159FE4-4879-4C1A-A588-E24B465A9440}" destId="{6E5C7C17-E0E1-4109-84BF-60D314E1331B}" srcOrd="5" destOrd="0" presId="urn:microsoft.com/office/officeart/2005/8/layout/equation2"/>
    <dgm:cxn modelId="{B76BA3F5-E8D1-47D6-8830-B06A5569E909}" type="presParOf" srcId="{6E159FE4-4879-4C1A-A588-E24B465A9440}" destId="{1FF48964-3505-45EE-BC0A-176EA0ADF607}" srcOrd="6" destOrd="0" presId="urn:microsoft.com/office/officeart/2005/8/layout/equation2"/>
    <dgm:cxn modelId="{8D23A961-EE27-421C-B6DB-A4F6BE061421}" type="presParOf" srcId="{6E159FE4-4879-4C1A-A588-E24B465A9440}" destId="{5D83F5CA-A7C3-4E66-8B9B-E74511D85D25}" srcOrd="7" destOrd="0" presId="urn:microsoft.com/office/officeart/2005/8/layout/equation2"/>
    <dgm:cxn modelId="{F1AD874E-8DE0-4EF0-A9E5-FAB85AB9B91E}" type="presParOf" srcId="{6E159FE4-4879-4C1A-A588-E24B465A9440}" destId="{5CBB9D49-CC14-4A9D-92AE-BA2D33268DE3}" srcOrd="8" destOrd="0" presId="urn:microsoft.com/office/officeart/2005/8/layout/equation2"/>
    <dgm:cxn modelId="{BB0146E4-98C6-49CF-B73F-3D421E160A77}" type="presParOf" srcId="{6E159FE4-4879-4C1A-A588-E24B465A9440}" destId="{F73557D7-BF9F-4AED-896F-F1CC09BD9255}" srcOrd="9" destOrd="0" presId="urn:microsoft.com/office/officeart/2005/8/layout/equation2"/>
    <dgm:cxn modelId="{6F7BEF45-3D7E-452E-8A4B-127AD392DDBF}" type="presParOf" srcId="{6E159FE4-4879-4C1A-A588-E24B465A9440}" destId="{D7B757A1-432E-4B21-8B42-321DD656DEA1}" srcOrd="10" destOrd="0" presId="urn:microsoft.com/office/officeart/2005/8/layout/equation2"/>
    <dgm:cxn modelId="{8CCBA2EF-337D-47AB-A416-FDB505189506}" type="presParOf" srcId="{6E159FE4-4879-4C1A-A588-E24B465A9440}" destId="{57E72054-C5C4-4B4E-B27A-194AC560FC8F}" srcOrd="11" destOrd="0" presId="urn:microsoft.com/office/officeart/2005/8/layout/equation2"/>
    <dgm:cxn modelId="{7BAC737A-0048-422D-805F-CD0F4BD7AE45}" type="presParOf" srcId="{6E159FE4-4879-4C1A-A588-E24B465A9440}" destId="{CADDD63F-8A1A-4978-96D6-BAA597C4C865}" srcOrd="12" destOrd="0" presId="urn:microsoft.com/office/officeart/2005/8/layout/equation2"/>
    <dgm:cxn modelId="{DF30633A-C3F4-4880-9AE1-37BC5E0ABFC2}" type="presParOf" srcId="{62FEC560-1DCC-499C-9597-6FB266AF31ED}" destId="{C22E5591-6DCE-45BC-8DDC-0118139A94E3}" srcOrd="1" destOrd="0" presId="urn:microsoft.com/office/officeart/2005/8/layout/equation2"/>
    <dgm:cxn modelId="{22EAF54C-EDE5-49A7-9342-9892FE1ACBF6}" type="presParOf" srcId="{C22E5591-6DCE-45BC-8DDC-0118139A94E3}" destId="{7D71C63F-81AC-48DC-BFDE-25B1D6559904}" srcOrd="0" destOrd="0" presId="urn:microsoft.com/office/officeart/2005/8/layout/equation2"/>
    <dgm:cxn modelId="{1D61BDDE-50D2-41DA-A765-E8D5439F9D92}" type="presParOf" srcId="{62FEC560-1DCC-499C-9597-6FB266AF31ED}" destId="{23EC8A4E-2AFC-43CD-B7D9-17B923B15B8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70615E-1A08-4C6D-857D-3BD07153DD80}" type="doc">
      <dgm:prSet loTypeId="urn:microsoft.com/office/officeart/2005/8/layout/cycle4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19A7AC75-2C1E-41BC-9A6C-2BCC4BE15509}">
      <dgm:prSet phldrT="[Texto]" custT="1"/>
      <dgm:spPr/>
      <dgm:t>
        <a:bodyPr/>
        <a:lstStyle/>
        <a:p>
          <a:r>
            <a:rPr lang="pt-BR" sz="2000" b="1" dirty="0">
              <a:solidFill>
                <a:srgbClr val="002060"/>
              </a:solidFill>
            </a:rPr>
            <a:t>Promoção</a:t>
          </a:r>
        </a:p>
      </dgm:t>
    </dgm:pt>
    <dgm:pt modelId="{42D2FE91-2ABF-4467-8E95-A67D7B23D07A}" type="parTrans" cxnId="{97773963-AD65-4B22-984B-FA9CE527FBE3}">
      <dgm:prSet/>
      <dgm:spPr/>
      <dgm:t>
        <a:bodyPr/>
        <a:lstStyle/>
        <a:p>
          <a:endParaRPr lang="pt-BR"/>
        </a:p>
      </dgm:t>
    </dgm:pt>
    <dgm:pt modelId="{5B6FA279-30A6-4007-8822-CC091D1D81B4}" type="sibTrans" cxnId="{97773963-AD65-4B22-984B-FA9CE527FBE3}">
      <dgm:prSet/>
      <dgm:spPr/>
      <dgm:t>
        <a:bodyPr/>
        <a:lstStyle/>
        <a:p>
          <a:endParaRPr lang="pt-BR"/>
        </a:p>
      </dgm:t>
    </dgm:pt>
    <dgm:pt modelId="{189C3675-CC00-4D4E-B3B0-993F9C701FD0}">
      <dgm:prSet phldrT="[Texto]" custT="1"/>
      <dgm:spPr/>
      <dgm:t>
        <a:bodyPr/>
        <a:lstStyle/>
        <a:p>
          <a:pPr>
            <a:buFontTx/>
            <a:buNone/>
          </a:pPr>
          <a:r>
            <a:rPr lang="pt-BR" sz="6000" b="1" dirty="0">
              <a:solidFill>
                <a:srgbClr val="00B050"/>
              </a:solidFill>
            </a:rPr>
            <a:t>SUS</a:t>
          </a:r>
        </a:p>
      </dgm:t>
    </dgm:pt>
    <dgm:pt modelId="{F348CC51-D2EC-457A-BD9B-5E93D76F7E5C}" type="parTrans" cxnId="{52B4A89E-06F3-4C0A-9061-2DC13B30306E}">
      <dgm:prSet/>
      <dgm:spPr/>
      <dgm:t>
        <a:bodyPr/>
        <a:lstStyle/>
        <a:p>
          <a:endParaRPr lang="pt-BR"/>
        </a:p>
      </dgm:t>
    </dgm:pt>
    <dgm:pt modelId="{EF412BB7-7F04-4F17-873C-C491EFFD22D6}" type="sibTrans" cxnId="{52B4A89E-06F3-4C0A-9061-2DC13B30306E}">
      <dgm:prSet/>
      <dgm:spPr/>
      <dgm:t>
        <a:bodyPr/>
        <a:lstStyle/>
        <a:p>
          <a:endParaRPr lang="pt-BR"/>
        </a:p>
      </dgm:t>
    </dgm:pt>
    <dgm:pt modelId="{11836EA3-5564-41ED-9C61-F3F11B3DEED2}">
      <dgm:prSet phldrT="[Texto]" custT="1"/>
      <dgm:spPr/>
      <dgm:t>
        <a:bodyPr/>
        <a:lstStyle/>
        <a:p>
          <a:r>
            <a:rPr lang="pt-BR" sz="2000" b="1" dirty="0">
              <a:solidFill>
                <a:srgbClr val="002060"/>
              </a:solidFill>
            </a:rPr>
            <a:t>Proteção</a:t>
          </a:r>
        </a:p>
      </dgm:t>
    </dgm:pt>
    <dgm:pt modelId="{BF6B64A7-14DE-4B77-B942-DDB6F0D2BDB2}" type="parTrans" cxnId="{DA36E866-0CA6-4CFF-BEE2-C204F9D16099}">
      <dgm:prSet/>
      <dgm:spPr/>
      <dgm:t>
        <a:bodyPr/>
        <a:lstStyle/>
        <a:p>
          <a:endParaRPr lang="pt-BR"/>
        </a:p>
      </dgm:t>
    </dgm:pt>
    <dgm:pt modelId="{E9BA71D1-4E83-4A0C-8F66-CB028F5FE560}" type="sibTrans" cxnId="{DA36E866-0CA6-4CFF-BEE2-C204F9D16099}">
      <dgm:prSet/>
      <dgm:spPr/>
      <dgm:t>
        <a:bodyPr/>
        <a:lstStyle/>
        <a:p>
          <a:endParaRPr lang="pt-BR"/>
        </a:p>
      </dgm:t>
    </dgm:pt>
    <dgm:pt modelId="{48308A90-44A1-4EBA-B824-A6038E145E1F}">
      <dgm:prSet phldrT="[Texto]" custT="1"/>
      <dgm:spPr/>
      <dgm:t>
        <a:bodyPr/>
        <a:lstStyle/>
        <a:p>
          <a:endParaRPr lang="pt-BR" sz="1800" dirty="0"/>
        </a:p>
      </dgm:t>
    </dgm:pt>
    <dgm:pt modelId="{910C3EBB-3FDA-45F5-A9BF-98F547856038}" type="parTrans" cxnId="{14E9A0AE-D8CE-4A0B-9CF7-C629AA2A10B2}">
      <dgm:prSet/>
      <dgm:spPr/>
      <dgm:t>
        <a:bodyPr/>
        <a:lstStyle/>
        <a:p>
          <a:endParaRPr lang="pt-BR"/>
        </a:p>
      </dgm:t>
    </dgm:pt>
    <dgm:pt modelId="{0BD45406-968B-45FD-9AA0-6FD6931B3C40}" type="sibTrans" cxnId="{14E9A0AE-D8CE-4A0B-9CF7-C629AA2A10B2}">
      <dgm:prSet/>
      <dgm:spPr/>
      <dgm:t>
        <a:bodyPr/>
        <a:lstStyle/>
        <a:p>
          <a:endParaRPr lang="pt-BR"/>
        </a:p>
      </dgm:t>
    </dgm:pt>
    <dgm:pt modelId="{B0FBA07F-F0FB-48B4-919D-7C82E122ADE8}">
      <dgm:prSet phldrT="[Texto]" custT="1"/>
      <dgm:spPr/>
      <dgm:t>
        <a:bodyPr/>
        <a:lstStyle/>
        <a:p>
          <a:r>
            <a:rPr lang="pt-BR" sz="2000" b="1" dirty="0">
              <a:solidFill>
                <a:srgbClr val="002060"/>
              </a:solidFill>
            </a:rPr>
            <a:t>Recuperação</a:t>
          </a:r>
        </a:p>
      </dgm:t>
    </dgm:pt>
    <dgm:pt modelId="{DBDEBC05-EEC2-48CC-9B7C-B7A9EA90A07B}" type="parTrans" cxnId="{85A0BD0B-A6BE-4809-B38A-CECBD1FE18C3}">
      <dgm:prSet/>
      <dgm:spPr/>
      <dgm:t>
        <a:bodyPr/>
        <a:lstStyle/>
        <a:p>
          <a:endParaRPr lang="pt-BR"/>
        </a:p>
      </dgm:t>
    </dgm:pt>
    <dgm:pt modelId="{468E6831-D8DE-4D20-8878-6546CF7B4DE4}" type="sibTrans" cxnId="{85A0BD0B-A6BE-4809-B38A-CECBD1FE18C3}">
      <dgm:prSet/>
      <dgm:spPr/>
      <dgm:t>
        <a:bodyPr/>
        <a:lstStyle/>
        <a:p>
          <a:endParaRPr lang="pt-BR"/>
        </a:p>
      </dgm:t>
    </dgm:pt>
    <dgm:pt modelId="{86493098-E3B1-4249-80A7-0AA6470E30A1}">
      <dgm:prSet phldrT="[Texto]" custT="1"/>
      <dgm:spPr/>
      <dgm:t>
        <a:bodyPr/>
        <a:lstStyle/>
        <a:p>
          <a:r>
            <a:rPr lang="pt-BR" sz="1800" b="1" dirty="0">
              <a:solidFill>
                <a:srgbClr val="00B050"/>
              </a:solidFill>
            </a:rPr>
            <a:t>Regionalizada</a:t>
          </a:r>
        </a:p>
      </dgm:t>
    </dgm:pt>
    <dgm:pt modelId="{4B495104-9C4D-40E8-85E4-8C72BD889060}" type="parTrans" cxnId="{0F196A97-9749-4636-BE07-48D81FFA6418}">
      <dgm:prSet/>
      <dgm:spPr/>
      <dgm:t>
        <a:bodyPr/>
        <a:lstStyle/>
        <a:p>
          <a:endParaRPr lang="pt-BR"/>
        </a:p>
      </dgm:t>
    </dgm:pt>
    <dgm:pt modelId="{F34C7FB4-2B80-4F5B-A242-68CFEA10D612}" type="sibTrans" cxnId="{0F196A97-9749-4636-BE07-48D81FFA6418}">
      <dgm:prSet/>
      <dgm:spPr/>
      <dgm:t>
        <a:bodyPr/>
        <a:lstStyle/>
        <a:p>
          <a:endParaRPr lang="pt-BR"/>
        </a:p>
      </dgm:t>
    </dgm:pt>
    <dgm:pt modelId="{42AD68D6-3E1C-4CBD-8FA3-7E981CD75278}">
      <dgm:prSet phldrT="[Texto]" custT="1"/>
      <dgm:spPr/>
      <dgm:t>
        <a:bodyPr/>
        <a:lstStyle/>
        <a:p>
          <a:r>
            <a:rPr lang="pt-BR" sz="2000" b="1" dirty="0">
              <a:solidFill>
                <a:srgbClr val="002060"/>
              </a:solidFill>
            </a:rPr>
            <a:t>Assistência integral</a:t>
          </a:r>
        </a:p>
      </dgm:t>
    </dgm:pt>
    <dgm:pt modelId="{1AB9F512-DF31-4973-B087-4591D9183962}" type="parTrans" cxnId="{D5EE5A6A-6ABE-4036-961B-4E6BA75DEA98}">
      <dgm:prSet/>
      <dgm:spPr/>
      <dgm:t>
        <a:bodyPr/>
        <a:lstStyle/>
        <a:p>
          <a:endParaRPr lang="pt-BR"/>
        </a:p>
      </dgm:t>
    </dgm:pt>
    <dgm:pt modelId="{FE71B42F-595C-4B33-9FC5-DF58FC0901DE}" type="sibTrans" cxnId="{D5EE5A6A-6ABE-4036-961B-4E6BA75DEA98}">
      <dgm:prSet/>
      <dgm:spPr/>
      <dgm:t>
        <a:bodyPr/>
        <a:lstStyle/>
        <a:p>
          <a:endParaRPr lang="pt-BR"/>
        </a:p>
      </dgm:t>
    </dgm:pt>
    <dgm:pt modelId="{E5B43E0B-DA25-4E44-9B68-318A26C2ADFC}">
      <dgm:prSet phldrT="[Texto]" custT="1"/>
      <dgm:spPr/>
      <dgm:t>
        <a:bodyPr/>
        <a:lstStyle/>
        <a:p>
          <a:r>
            <a:rPr lang="pt-BR" sz="1800" b="1" dirty="0">
              <a:solidFill>
                <a:srgbClr val="00B050"/>
              </a:solidFill>
            </a:rPr>
            <a:t>Hierarquizada</a:t>
          </a:r>
        </a:p>
      </dgm:t>
    </dgm:pt>
    <dgm:pt modelId="{68ACF5C6-379F-441B-ABF7-0731B986D7CF}" type="parTrans" cxnId="{39CF9D54-6C9E-49E3-B25D-22819B5777D6}">
      <dgm:prSet/>
      <dgm:spPr/>
      <dgm:t>
        <a:bodyPr/>
        <a:lstStyle/>
        <a:p>
          <a:endParaRPr lang="pt-BR"/>
        </a:p>
      </dgm:t>
    </dgm:pt>
    <dgm:pt modelId="{D0F0F772-7C60-41C1-A4CA-85BDD1A7B5B7}" type="sibTrans" cxnId="{39CF9D54-6C9E-49E3-B25D-22819B5777D6}">
      <dgm:prSet/>
      <dgm:spPr/>
      <dgm:t>
        <a:bodyPr/>
        <a:lstStyle/>
        <a:p>
          <a:endParaRPr lang="pt-BR"/>
        </a:p>
      </dgm:t>
    </dgm:pt>
    <dgm:pt modelId="{45223132-FEDF-4B25-A84E-FDC5FFA1E4A6}">
      <dgm:prSet custT="1"/>
      <dgm:spPr/>
      <dgm:t>
        <a:bodyPr/>
        <a:lstStyle/>
        <a:p>
          <a:r>
            <a:rPr lang="pt-BR" sz="1800" b="1" dirty="0">
              <a:solidFill>
                <a:srgbClr val="00B050"/>
              </a:solidFill>
            </a:rPr>
            <a:t>União</a:t>
          </a:r>
        </a:p>
      </dgm:t>
    </dgm:pt>
    <dgm:pt modelId="{B4006323-A901-4E8F-9522-96A831B89250}" type="parTrans" cxnId="{88D40314-8108-4A64-B15F-2B7069CA2E9A}">
      <dgm:prSet/>
      <dgm:spPr/>
      <dgm:t>
        <a:bodyPr/>
        <a:lstStyle/>
        <a:p>
          <a:endParaRPr lang="pt-BR"/>
        </a:p>
      </dgm:t>
    </dgm:pt>
    <dgm:pt modelId="{5CCA3363-D042-48BC-B181-A25A3C4E3FA4}" type="sibTrans" cxnId="{88D40314-8108-4A64-B15F-2B7069CA2E9A}">
      <dgm:prSet/>
      <dgm:spPr/>
      <dgm:t>
        <a:bodyPr/>
        <a:lstStyle/>
        <a:p>
          <a:endParaRPr lang="pt-BR"/>
        </a:p>
      </dgm:t>
    </dgm:pt>
    <dgm:pt modelId="{8706CE71-4EAB-49C9-9EF3-1D3B2D76FEE8}">
      <dgm:prSet custT="1"/>
      <dgm:spPr/>
      <dgm:t>
        <a:bodyPr/>
        <a:lstStyle/>
        <a:p>
          <a:r>
            <a:rPr lang="pt-BR" sz="1800" b="1" dirty="0">
              <a:solidFill>
                <a:srgbClr val="00B050"/>
              </a:solidFill>
            </a:rPr>
            <a:t>Estado</a:t>
          </a:r>
        </a:p>
      </dgm:t>
    </dgm:pt>
    <dgm:pt modelId="{9BD6C987-D54D-4295-BCB8-83FF362164A5}" type="parTrans" cxnId="{439DFE92-F66B-4436-BE2E-C465620F389C}">
      <dgm:prSet/>
      <dgm:spPr/>
      <dgm:t>
        <a:bodyPr/>
        <a:lstStyle/>
        <a:p>
          <a:endParaRPr lang="pt-BR"/>
        </a:p>
      </dgm:t>
    </dgm:pt>
    <dgm:pt modelId="{6A37AEE5-1EAE-4512-BE2C-288FADF62E7A}" type="sibTrans" cxnId="{439DFE92-F66B-4436-BE2E-C465620F389C}">
      <dgm:prSet/>
      <dgm:spPr/>
      <dgm:t>
        <a:bodyPr/>
        <a:lstStyle/>
        <a:p>
          <a:endParaRPr lang="pt-BR"/>
        </a:p>
      </dgm:t>
    </dgm:pt>
    <dgm:pt modelId="{9A781F7E-E884-4003-A6C1-A366E9F50192}">
      <dgm:prSet custT="1"/>
      <dgm:spPr/>
      <dgm:t>
        <a:bodyPr/>
        <a:lstStyle/>
        <a:p>
          <a:r>
            <a:rPr lang="pt-BR" sz="1800" b="1" dirty="0">
              <a:solidFill>
                <a:srgbClr val="00B050"/>
              </a:solidFill>
            </a:rPr>
            <a:t>Municípios</a:t>
          </a:r>
        </a:p>
      </dgm:t>
    </dgm:pt>
    <dgm:pt modelId="{9C3AAC43-24AD-486D-9D0E-6BC12CE1270A}" type="parTrans" cxnId="{79214F4E-3EF3-41AD-9BFE-CB799C8ED9A4}">
      <dgm:prSet/>
      <dgm:spPr/>
      <dgm:t>
        <a:bodyPr/>
        <a:lstStyle/>
        <a:p>
          <a:endParaRPr lang="pt-BR"/>
        </a:p>
      </dgm:t>
    </dgm:pt>
    <dgm:pt modelId="{A9A24B07-B781-4D17-9975-C6BF63697A0F}" type="sibTrans" cxnId="{79214F4E-3EF3-41AD-9BFE-CB799C8ED9A4}">
      <dgm:prSet/>
      <dgm:spPr/>
      <dgm:t>
        <a:bodyPr/>
        <a:lstStyle/>
        <a:p>
          <a:endParaRPr lang="pt-BR"/>
        </a:p>
      </dgm:t>
    </dgm:pt>
    <dgm:pt modelId="{5E26461B-FB93-4AF0-803D-1F3AD0423F45}" type="pres">
      <dgm:prSet presAssocID="{B770615E-1A08-4C6D-857D-3BD07153DD8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389F913-6506-460C-87BC-C2B7E619E116}" type="pres">
      <dgm:prSet presAssocID="{B770615E-1A08-4C6D-857D-3BD07153DD80}" presName="children" presStyleCnt="0"/>
      <dgm:spPr/>
    </dgm:pt>
    <dgm:pt modelId="{0730AE50-6D5B-495D-90FB-223CE8237C7B}" type="pres">
      <dgm:prSet presAssocID="{B770615E-1A08-4C6D-857D-3BD07153DD80}" presName="child1group" presStyleCnt="0"/>
      <dgm:spPr/>
    </dgm:pt>
    <dgm:pt modelId="{277E0E26-815D-4CAB-8A91-89D652E7F8BA}" type="pres">
      <dgm:prSet presAssocID="{B770615E-1A08-4C6D-857D-3BD07153DD80}" presName="child1" presStyleLbl="bgAcc1" presStyleIdx="0" presStyleCnt="3"/>
      <dgm:spPr/>
    </dgm:pt>
    <dgm:pt modelId="{008A843B-DD3A-4323-AB75-B6747B49DD25}" type="pres">
      <dgm:prSet presAssocID="{B770615E-1A08-4C6D-857D-3BD07153DD80}" presName="child1Text" presStyleLbl="bgAcc1" presStyleIdx="0" presStyleCnt="3">
        <dgm:presLayoutVars>
          <dgm:bulletEnabled val="1"/>
        </dgm:presLayoutVars>
      </dgm:prSet>
      <dgm:spPr/>
    </dgm:pt>
    <dgm:pt modelId="{307C42A0-7FC2-4942-82E4-8432DA55A0E6}" type="pres">
      <dgm:prSet presAssocID="{B770615E-1A08-4C6D-857D-3BD07153DD80}" presName="child2group" presStyleCnt="0"/>
      <dgm:spPr/>
    </dgm:pt>
    <dgm:pt modelId="{3A92F824-D7F6-4F81-8461-E152ED7377E7}" type="pres">
      <dgm:prSet presAssocID="{B770615E-1A08-4C6D-857D-3BD07153DD80}" presName="child2" presStyleLbl="bgAcc1" presStyleIdx="1" presStyleCnt="3" custLinFactNeighborX="1890" custLinFactNeighborY="-1945"/>
      <dgm:spPr/>
    </dgm:pt>
    <dgm:pt modelId="{981594DE-7121-4E2D-9B7B-3F295ECD9D02}" type="pres">
      <dgm:prSet presAssocID="{B770615E-1A08-4C6D-857D-3BD07153DD80}" presName="child2Text" presStyleLbl="bgAcc1" presStyleIdx="1" presStyleCnt="3">
        <dgm:presLayoutVars>
          <dgm:bulletEnabled val="1"/>
        </dgm:presLayoutVars>
      </dgm:prSet>
      <dgm:spPr/>
    </dgm:pt>
    <dgm:pt modelId="{7AA38F6F-E178-40E6-8366-6B834121F21D}" type="pres">
      <dgm:prSet presAssocID="{B770615E-1A08-4C6D-857D-3BD07153DD80}" presName="child3group" presStyleCnt="0"/>
      <dgm:spPr/>
    </dgm:pt>
    <dgm:pt modelId="{C98A50D2-3B9F-4A11-924A-193F3DF57602}" type="pres">
      <dgm:prSet presAssocID="{B770615E-1A08-4C6D-857D-3BD07153DD80}" presName="child3" presStyleLbl="bgAcc1" presStyleIdx="2" presStyleCnt="3" custLinFactNeighborX="14074" custLinFactNeighborY="8868"/>
      <dgm:spPr/>
    </dgm:pt>
    <dgm:pt modelId="{A2987F08-AFC3-46D4-AF38-B084CEB90609}" type="pres">
      <dgm:prSet presAssocID="{B770615E-1A08-4C6D-857D-3BD07153DD80}" presName="child3Text" presStyleLbl="bgAcc1" presStyleIdx="2" presStyleCnt="3">
        <dgm:presLayoutVars>
          <dgm:bulletEnabled val="1"/>
        </dgm:presLayoutVars>
      </dgm:prSet>
      <dgm:spPr/>
    </dgm:pt>
    <dgm:pt modelId="{568B720D-3DB3-495E-B6DB-4A9AD319746C}" type="pres">
      <dgm:prSet presAssocID="{B770615E-1A08-4C6D-857D-3BD07153DD80}" presName="childPlaceholder" presStyleCnt="0"/>
      <dgm:spPr/>
    </dgm:pt>
    <dgm:pt modelId="{B9D85177-F761-4EEB-B713-3EBDA57ACD85}" type="pres">
      <dgm:prSet presAssocID="{B770615E-1A08-4C6D-857D-3BD07153DD80}" presName="circle" presStyleCnt="0"/>
      <dgm:spPr/>
    </dgm:pt>
    <dgm:pt modelId="{5275BE72-2C46-49EB-B6D9-A127086EC0B4}" type="pres">
      <dgm:prSet presAssocID="{B770615E-1A08-4C6D-857D-3BD07153DD8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D5B62E55-D612-4B74-BF20-5511D23BDDBA}" type="pres">
      <dgm:prSet presAssocID="{B770615E-1A08-4C6D-857D-3BD07153DD8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041A2B3-F473-43B6-A4DA-17B84490C5C7}" type="pres">
      <dgm:prSet presAssocID="{B770615E-1A08-4C6D-857D-3BD07153DD8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F17A0B9D-5F2A-4E9D-B119-81C3B79A29C6}" type="pres">
      <dgm:prSet presAssocID="{B770615E-1A08-4C6D-857D-3BD07153DD8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5A6B434-63BB-4724-9BFC-CB35C8003263}" type="pres">
      <dgm:prSet presAssocID="{B770615E-1A08-4C6D-857D-3BD07153DD80}" presName="quadrantPlaceholder" presStyleCnt="0"/>
      <dgm:spPr/>
    </dgm:pt>
    <dgm:pt modelId="{BBCBA6D6-CFDC-4707-8929-7D6AC6180170}" type="pres">
      <dgm:prSet presAssocID="{B770615E-1A08-4C6D-857D-3BD07153DD80}" presName="center1" presStyleLbl="fgShp" presStyleIdx="0" presStyleCnt="2"/>
      <dgm:spPr/>
    </dgm:pt>
    <dgm:pt modelId="{780ED091-38B8-42E6-8CB9-5369D6045975}" type="pres">
      <dgm:prSet presAssocID="{B770615E-1A08-4C6D-857D-3BD07153DD80}" presName="center2" presStyleLbl="fgShp" presStyleIdx="1" presStyleCnt="2"/>
      <dgm:spPr/>
    </dgm:pt>
  </dgm:ptLst>
  <dgm:cxnLst>
    <dgm:cxn modelId="{2198AC07-6F59-4103-BCF4-5F24F0A8AF2F}" type="presOf" srcId="{48308A90-44A1-4EBA-B824-A6038E145E1F}" destId="{3A92F824-D7F6-4F81-8461-E152ED7377E7}" srcOrd="0" destOrd="0" presId="urn:microsoft.com/office/officeart/2005/8/layout/cycle4"/>
    <dgm:cxn modelId="{85A0BD0B-A6BE-4809-B38A-CECBD1FE18C3}" srcId="{B770615E-1A08-4C6D-857D-3BD07153DD80}" destId="{B0FBA07F-F0FB-48B4-919D-7C82E122ADE8}" srcOrd="2" destOrd="0" parTransId="{DBDEBC05-EEC2-48CC-9B7C-B7A9EA90A07B}" sibTransId="{468E6831-D8DE-4D20-8878-6546CF7B4DE4}"/>
    <dgm:cxn modelId="{88D40314-8108-4A64-B15F-2B7069CA2E9A}" srcId="{11836EA3-5564-41ED-9C61-F3F11B3DEED2}" destId="{45223132-FEDF-4B25-A84E-FDC5FFA1E4A6}" srcOrd="1" destOrd="0" parTransId="{B4006323-A901-4E8F-9522-96A831B89250}" sibTransId="{5CCA3363-D042-48BC-B181-A25A3C4E3FA4}"/>
    <dgm:cxn modelId="{7328C11C-5FE9-4FFD-9913-697059881556}" type="presOf" srcId="{189C3675-CC00-4D4E-B3B0-993F9C701FD0}" destId="{008A843B-DD3A-4323-AB75-B6747B49DD25}" srcOrd="1" destOrd="0" presId="urn:microsoft.com/office/officeart/2005/8/layout/cycle4"/>
    <dgm:cxn modelId="{CE91191D-1FAB-4A90-8E86-DD4B82889C00}" type="presOf" srcId="{42AD68D6-3E1C-4CBD-8FA3-7E981CD75278}" destId="{F17A0B9D-5F2A-4E9D-B119-81C3B79A29C6}" srcOrd="0" destOrd="0" presId="urn:microsoft.com/office/officeart/2005/8/layout/cycle4"/>
    <dgm:cxn modelId="{EECDE138-7796-40C2-BC1B-C2F40C8A6F18}" type="presOf" srcId="{E5B43E0B-DA25-4E44-9B68-318A26C2ADFC}" destId="{C98A50D2-3B9F-4A11-924A-193F3DF57602}" srcOrd="0" destOrd="1" presId="urn:microsoft.com/office/officeart/2005/8/layout/cycle4"/>
    <dgm:cxn modelId="{27286C5D-C6A8-405A-B503-194A68EAD7A2}" type="presOf" srcId="{48308A90-44A1-4EBA-B824-A6038E145E1F}" destId="{981594DE-7121-4E2D-9B7B-3F295ECD9D02}" srcOrd="1" destOrd="0" presId="urn:microsoft.com/office/officeart/2005/8/layout/cycle4"/>
    <dgm:cxn modelId="{F46A6D5E-5282-4653-A6F4-6893EF56C24B}" type="presOf" srcId="{E5B43E0B-DA25-4E44-9B68-318A26C2ADFC}" destId="{A2987F08-AFC3-46D4-AF38-B084CEB90609}" srcOrd="1" destOrd="1" presId="urn:microsoft.com/office/officeart/2005/8/layout/cycle4"/>
    <dgm:cxn modelId="{97773963-AD65-4B22-984B-FA9CE527FBE3}" srcId="{B770615E-1A08-4C6D-857D-3BD07153DD80}" destId="{19A7AC75-2C1E-41BC-9A6C-2BCC4BE15509}" srcOrd="0" destOrd="0" parTransId="{42D2FE91-2ABF-4467-8E95-A67D7B23D07A}" sibTransId="{5B6FA279-30A6-4007-8822-CC091D1D81B4}"/>
    <dgm:cxn modelId="{DA36E866-0CA6-4CFF-BEE2-C204F9D16099}" srcId="{B770615E-1A08-4C6D-857D-3BD07153DD80}" destId="{11836EA3-5564-41ED-9C61-F3F11B3DEED2}" srcOrd="1" destOrd="0" parTransId="{BF6B64A7-14DE-4B77-B942-DDB6F0D2BDB2}" sibTransId="{E9BA71D1-4E83-4A0C-8F66-CB028F5FE560}"/>
    <dgm:cxn modelId="{F7408B68-BCCA-46AE-9D19-EB9054DA9AA7}" type="presOf" srcId="{8706CE71-4EAB-49C9-9EF3-1D3B2D76FEE8}" destId="{981594DE-7121-4E2D-9B7B-3F295ECD9D02}" srcOrd="1" destOrd="2" presId="urn:microsoft.com/office/officeart/2005/8/layout/cycle4"/>
    <dgm:cxn modelId="{D5EE5A6A-6ABE-4036-961B-4E6BA75DEA98}" srcId="{B770615E-1A08-4C6D-857D-3BD07153DD80}" destId="{42AD68D6-3E1C-4CBD-8FA3-7E981CD75278}" srcOrd="3" destOrd="0" parTransId="{1AB9F512-DF31-4973-B087-4591D9183962}" sibTransId="{FE71B42F-595C-4B33-9FC5-DF58FC0901DE}"/>
    <dgm:cxn modelId="{79214F4E-3EF3-41AD-9BFE-CB799C8ED9A4}" srcId="{11836EA3-5564-41ED-9C61-F3F11B3DEED2}" destId="{9A781F7E-E884-4003-A6C1-A366E9F50192}" srcOrd="3" destOrd="0" parTransId="{9C3AAC43-24AD-486D-9D0E-6BC12CE1270A}" sibTransId="{A9A24B07-B781-4D17-9975-C6BF63697A0F}"/>
    <dgm:cxn modelId="{B424A950-939A-4B40-8DFE-997B0369D73B}" type="presOf" srcId="{86493098-E3B1-4249-80A7-0AA6470E30A1}" destId="{C98A50D2-3B9F-4A11-924A-193F3DF57602}" srcOrd="0" destOrd="0" presId="urn:microsoft.com/office/officeart/2005/8/layout/cycle4"/>
    <dgm:cxn modelId="{39CF9D54-6C9E-49E3-B25D-22819B5777D6}" srcId="{B0FBA07F-F0FB-48B4-919D-7C82E122ADE8}" destId="{E5B43E0B-DA25-4E44-9B68-318A26C2ADFC}" srcOrd="1" destOrd="0" parTransId="{68ACF5C6-379F-441B-ABF7-0731B986D7CF}" sibTransId="{D0F0F772-7C60-41C1-A4CA-85BDD1A7B5B7}"/>
    <dgm:cxn modelId="{FBAF0777-F47F-4025-A343-E7F72EE57252}" type="presOf" srcId="{B0FBA07F-F0FB-48B4-919D-7C82E122ADE8}" destId="{8041A2B3-F473-43B6-A4DA-17B84490C5C7}" srcOrd="0" destOrd="0" presId="urn:microsoft.com/office/officeart/2005/8/layout/cycle4"/>
    <dgm:cxn modelId="{1B5EDC78-3591-46C1-9014-0A59DE2BCCD9}" type="presOf" srcId="{B770615E-1A08-4C6D-857D-3BD07153DD80}" destId="{5E26461B-FB93-4AF0-803D-1F3AD0423F45}" srcOrd="0" destOrd="0" presId="urn:microsoft.com/office/officeart/2005/8/layout/cycle4"/>
    <dgm:cxn modelId="{15D09E7C-2597-4371-8BEF-191A0140BBF3}" type="presOf" srcId="{8706CE71-4EAB-49C9-9EF3-1D3B2D76FEE8}" destId="{3A92F824-D7F6-4F81-8461-E152ED7377E7}" srcOrd="0" destOrd="2" presId="urn:microsoft.com/office/officeart/2005/8/layout/cycle4"/>
    <dgm:cxn modelId="{A330EE7C-A5D6-440D-AB07-8ED0F6B84F21}" type="presOf" srcId="{9A781F7E-E884-4003-A6C1-A366E9F50192}" destId="{3A92F824-D7F6-4F81-8461-E152ED7377E7}" srcOrd="0" destOrd="3" presId="urn:microsoft.com/office/officeart/2005/8/layout/cycle4"/>
    <dgm:cxn modelId="{D62F2F80-A6D4-4A95-A554-AF8EAE48E01F}" type="presOf" srcId="{86493098-E3B1-4249-80A7-0AA6470E30A1}" destId="{A2987F08-AFC3-46D4-AF38-B084CEB90609}" srcOrd="1" destOrd="0" presId="urn:microsoft.com/office/officeart/2005/8/layout/cycle4"/>
    <dgm:cxn modelId="{78881987-EEF0-4E86-83E6-A1BA5A921C9D}" type="presOf" srcId="{45223132-FEDF-4B25-A84E-FDC5FFA1E4A6}" destId="{3A92F824-D7F6-4F81-8461-E152ED7377E7}" srcOrd="0" destOrd="1" presId="urn:microsoft.com/office/officeart/2005/8/layout/cycle4"/>
    <dgm:cxn modelId="{9F74BF89-9807-44FE-8698-20A593F337D8}" type="presOf" srcId="{189C3675-CC00-4D4E-B3B0-993F9C701FD0}" destId="{277E0E26-815D-4CAB-8A91-89D652E7F8BA}" srcOrd="0" destOrd="0" presId="urn:microsoft.com/office/officeart/2005/8/layout/cycle4"/>
    <dgm:cxn modelId="{439DFE92-F66B-4436-BE2E-C465620F389C}" srcId="{11836EA3-5564-41ED-9C61-F3F11B3DEED2}" destId="{8706CE71-4EAB-49C9-9EF3-1D3B2D76FEE8}" srcOrd="2" destOrd="0" parTransId="{9BD6C987-D54D-4295-BCB8-83FF362164A5}" sibTransId="{6A37AEE5-1EAE-4512-BE2C-288FADF62E7A}"/>
    <dgm:cxn modelId="{A4682497-4990-4B1C-B1CE-6E3766A8B830}" type="presOf" srcId="{19A7AC75-2C1E-41BC-9A6C-2BCC4BE15509}" destId="{5275BE72-2C46-49EB-B6D9-A127086EC0B4}" srcOrd="0" destOrd="0" presId="urn:microsoft.com/office/officeart/2005/8/layout/cycle4"/>
    <dgm:cxn modelId="{0F196A97-9749-4636-BE07-48D81FFA6418}" srcId="{B0FBA07F-F0FB-48B4-919D-7C82E122ADE8}" destId="{86493098-E3B1-4249-80A7-0AA6470E30A1}" srcOrd="0" destOrd="0" parTransId="{4B495104-9C4D-40E8-85E4-8C72BD889060}" sibTransId="{F34C7FB4-2B80-4F5B-A242-68CFEA10D612}"/>
    <dgm:cxn modelId="{52B4A89E-06F3-4C0A-9061-2DC13B30306E}" srcId="{19A7AC75-2C1E-41BC-9A6C-2BCC4BE15509}" destId="{189C3675-CC00-4D4E-B3B0-993F9C701FD0}" srcOrd="0" destOrd="0" parTransId="{F348CC51-D2EC-457A-BD9B-5E93D76F7E5C}" sibTransId="{EF412BB7-7F04-4F17-873C-C491EFFD22D6}"/>
    <dgm:cxn modelId="{14E9A0AE-D8CE-4A0B-9CF7-C629AA2A10B2}" srcId="{11836EA3-5564-41ED-9C61-F3F11B3DEED2}" destId="{48308A90-44A1-4EBA-B824-A6038E145E1F}" srcOrd="0" destOrd="0" parTransId="{910C3EBB-3FDA-45F5-A9BF-98F547856038}" sibTransId="{0BD45406-968B-45FD-9AA0-6FD6931B3C40}"/>
    <dgm:cxn modelId="{8008C0B4-C461-4A18-B74F-3244E50359B8}" type="presOf" srcId="{9A781F7E-E884-4003-A6C1-A366E9F50192}" destId="{981594DE-7121-4E2D-9B7B-3F295ECD9D02}" srcOrd="1" destOrd="3" presId="urn:microsoft.com/office/officeart/2005/8/layout/cycle4"/>
    <dgm:cxn modelId="{93D25CD8-62AD-40DD-9AAE-3123E9BEC445}" type="presOf" srcId="{11836EA3-5564-41ED-9C61-F3F11B3DEED2}" destId="{D5B62E55-D612-4B74-BF20-5511D23BDDBA}" srcOrd="0" destOrd="0" presId="urn:microsoft.com/office/officeart/2005/8/layout/cycle4"/>
    <dgm:cxn modelId="{14C5B0D8-5A43-4B93-8F08-3D6D1A0A42F2}" type="presOf" srcId="{45223132-FEDF-4B25-A84E-FDC5FFA1E4A6}" destId="{981594DE-7121-4E2D-9B7B-3F295ECD9D02}" srcOrd="1" destOrd="1" presId="urn:microsoft.com/office/officeart/2005/8/layout/cycle4"/>
    <dgm:cxn modelId="{6EE2B834-C1C1-4800-8B56-E3D59654F24A}" type="presParOf" srcId="{5E26461B-FB93-4AF0-803D-1F3AD0423F45}" destId="{D389F913-6506-460C-87BC-C2B7E619E116}" srcOrd="0" destOrd="0" presId="urn:microsoft.com/office/officeart/2005/8/layout/cycle4"/>
    <dgm:cxn modelId="{415729E8-B064-4CC4-A78D-97DF0C4D6DE0}" type="presParOf" srcId="{D389F913-6506-460C-87BC-C2B7E619E116}" destId="{0730AE50-6D5B-495D-90FB-223CE8237C7B}" srcOrd="0" destOrd="0" presId="urn:microsoft.com/office/officeart/2005/8/layout/cycle4"/>
    <dgm:cxn modelId="{8EE2A3BB-697B-4BF3-8544-7A4BFE8E0861}" type="presParOf" srcId="{0730AE50-6D5B-495D-90FB-223CE8237C7B}" destId="{277E0E26-815D-4CAB-8A91-89D652E7F8BA}" srcOrd="0" destOrd="0" presId="urn:microsoft.com/office/officeart/2005/8/layout/cycle4"/>
    <dgm:cxn modelId="{478FBD3D-B747-4B33-BDE4-1ECE839D6D66}" type="presParOf" srcId="{0730AE50-6D5B-495D-90FB-223CE8237C7B}" destId="{008A843B-DD3A-4323-AB75-B6747B49DD25}" srcOrd="1" destOrd="0" presId="urn:microsoft.com/office/officeart/2005/8/layout/cycle4"/>
    <dgm:cxn modelId="{3EC71EA7-1156-4A66-A66C-42BBA5AC97FF}" type="presParOf" srcId="{D389F913-6506-460C-87BC-C2B7E619E116}" destId="{307C42A0-7FC2-4942-82E4-8432DA55A0E6}" srcOrd="1" destOrd="0" presId="urn:microsoft.com/office/officeart/2005/8/layout/cycle4"/>
    <dgm:cxn modelId="{9C0605E8-3119-4D06-AE70-7B2879114182}" type="presParOf" srcId="{307C42A0-7FC2-4942-82E4-8432DA55A0E6}" destId="{3A92F824-D7F6-4F81-8461-E152ED7377E7}" srcOrd="0" destOrd="0" presId="urn:microsoft.com/office/officeart/2005/8/layout/cycle4"/>
    <dgm:cxn modelId="{34F5C62D-A5A5-4402-ACA2-BA18FCD6B4A7}" type="presParOf" srcId="{307C42A0-7FC2-4942-82E4-8432DA55A0E6}" destId="{981594DE-7121-4E2D-9B7B-3F295ECD9D02}" srcOrd="1" destOrd="0" presId="urn:microsoft.com/office/officeart/2005/8/layout/cycle4"/>
    <dgm:cxn modelId="{E4E633C5-7F77-4A0E-9C76-0178382D86B1}" type="presParOf" srcId="{D389F913-6506-460C-87BC-C2B7E619E116}" destId="{7AA38F6F-E178-40E6-8366-6B834121F21D}" srcOrd="2" destOrd="0" presId="urn:microsoft.com/office/officeart/2005/8/layout/cycle4"/>
    <dgm:cxn modelId="{52D34297-5158-4D05-89BE-A1414AF14A8C}" type="presParOf" srcId="{7AA38F6F-E178-40E6-8366-6B834121F21D}" destId="{C98A50D2-3B9F-4A11-924A-193F3DF57602}" srcOrd="0" destOrd="0" presId="urn:microsoft.com/office/officeart/2005/8/layout/cycle4"/>
    <dgm:cxn modelId="{0525CA5E-2E31-4916-9253-FDF2C955C3E8}" type="presParOf" srcId="{7AA38F6F-E178-40E6-8366-6B834121F21D}" destId="{A2987F08-AFC3-46D4-AF38-B084CEB90609}" srcOrd="1" destOrd="0" presId="urn:microsoft.com/office/officeart/2005/8/layout/cycle4"/>
    <dgm:cxn modelId="{BAB3680C-C428-4B43-AB95-0A26AC14566C}" type="presParOf" srcId="{D389F913-6506-460C-87BC-C2B7E619E116}" destId="{568B720D-3DB3-495E-B6DB-4A9AD319746C}" srcOrd="3" destOrd="0" presId="urn:microsoft.com/office/officeart/2005/8/layout/cycle4"/>
    <dgm:cxn modelId="{248B8D44-0C3A-46D0-A1DC-CC4E8D62F41E}" type="presParOf" srcId="{5E26461B-FB93-4AF0-803D-1F3AD0423F45}" destId="{B9D85177-F761-4EEB-B713-3EBDA57ACD85}" srcOrd="1" destOrd="0" presId="urn:microsoft.com/office/officeart/2005/8/layout/cycle4"/>
    <dgm:cxn modelId="{4CCCE1FC-5E99-49C2-9039-1D37979258D8}" type="presParOf" srcId="{B9D85177-F761-4EEB-B713-3EBDA57ACD85}" destId="{5275BE72-2C46-49EB-B6D9-A127086EC0B4}" srcOrd="0" destOrd="0" presId="urn:microsoft.com/office/officeart/2005/8/layout/cycle4"/>
    <dgm:cxn modelId="{D77AEA5E-F522-4104-AC3B-D66849277581}" type="presParOf" srcId="{B9D85177-F761-4EEB-B713-3EBDA57ACD85}" destId="{D5B62E55-D612-4B74-BF20-5511D23BDDBA}" srcOrd="1" destOrd="0" presId="urn:microsoft.com/office/officeart/2005/8/layout/cycle4"/>
    <dgm:cxn modelId="{B48CCA22-241A-4E43-AB30-ADB82DB0ECC0}" type="presParOf" srcId="{B9D85177-F761-4EEB-B713-3EBDA57ACD85}" destId="{8041A2B3-F473-43B6-A4DA-17B84490C5C7}" srcOrd="2" destOrd="0" presId="urn:microsoft.com/office/officeart/2005/8/layout/cycle4"/>
    <dgm:cxn modelId="{35759056-5A90-45E4-B178-C711A574AA33}" type="presParOf" srcId="{B9D85177-F761-4EEB-B713-3EBDA57ACD85}" destId="{F17A0B9D-5F2A-4E9D-B119-81C3B79A29C6}" srcOrd="3" destOrd="0" presId="urn:microsoft.com/office/officeart/2005/8/layout/cycle4"/>
    <dgm:cxn modelId="{964815B4-2502-457B-9022-1BC35375CFE9}" type="presParOf" srcId="{B9D85177-F761-4EEB-B713-3EBDA57ACD85}" destId="{E5A6B434-63BB-4724-9BFC-CB35C8003263}" srcOrd="4" destOrd="0" presId="urn:microsoft.com/office/officeart/2005/8/layout/cycle4"/>
    <dgm:cxn modelId="{D355167F-9F77-477F-804A-52025DD33B41}" type="presParOf" srcId="{5E26461B-FB93-4AF0-803D-1F3AD0423F45}" destId="{BBCBA6D6-CFDC-4707-8929-7D6AC6180170}" srcOrd="2" destOrd="0" presId="urn:microsoft.com/office/officeart/2005/8/layout/cycle4"/>
    <dgm:cxn modelId="{4745C61E-A4EC-40F5-817D-AC57A819543D}" type="presParOf" srcId="{5E26461B-FB93-4AF0-803D-1F3AD0423F45}" destId="{780ED091-38B8-42E6-8CB9-5369D604597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AE8BE53-02AF-49D5-A1CD-92A37B86CC4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D361CAD-9177-49AF-A8F3-90237A4017D0}">
      <dgm:prSet phldrT="[Texto]"/>
      <dgm:spPr/>
      <dgm:t>
        <a:bodyPr/>
        <a:lstStyle/>
        <a:p>
          <a:r>
            <a:rPr lang="pt-BR" dirty="0">
              <a:solidFill>
                <a:srgbClr val="002060"/>
              </a:solidFill>
            </a:rPr>
            <a:t>Condições macroestruturais (legislação</a:t>
          </a:r>
        </a:p>
        <a:p>
          <a:r>
            <a:rPr lang="pt-BR" dirty="0">
              <a:solidFill>
                <a:srgbClr val="002060"/>
              </a:solidFill>
            </a:rPr>
            <a:t>nacional, projeto de desenvolvimento e</a:t>
          </a:r>
        </a:p>
        <a:p>
          <a:r>
            <a:rPr lang="pt-BR" dirty="0">
              <a:solidFill>
                <a:srgbClr val="002060"/>
              </a:solidFill>
            </a:rPr>
            <a:t>modelo produtivo do país, globalização, entre</a:t>
          </a:r>
        </a:p>
        <a:p>
          <a:r>
            <a:rPr lang="pt-BR" dirty="0">
              <a:solidFill>
                <a:srgbClr val="002060"/>
              </a:solidFill>
            </a:rPr>
            <a:t>outros)</a:t>
          </a:r>
        </a:p>
      </dgm:t>
    </dgm:pt>
    <dgm:pt modelId="{1271FBDE-ED8B-47B5-8615-00393A8F4353}" type="parTrans" cxnId="{70927219-E738-477C-A315-14B5F522921E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F38FDFF8-779E-44B5-9BD2-E1EC01172252}" type="sibTrans" cxnId="{70927219-E738-477C-A315-14B5F522921E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E72CC741-8DF7-43A7-9F9D-CB002FBA1B09}">
      <dgm:prSet phldrT="[Texto]"/>
      <dgm:spPr/>
      <dgm:t>
        <a:bodyPr/>
        <a:lstStyle/>
        <a:p>
          <a:r>
            <a:rPr lang="pt-BR" dirty="0">
              <a:solidFill>
                <a:srgbClr val="002060"/>
              </a:solidFill>
            </a:rPr>
            <a:t>Condições de vida e de trabalho (acesso a</a:t>
          </a:r>
        </a:p>
        <a:p>
          <a:r>
            <a:rPr lang="pt-BR" dirty="0">
              <a:solidFill>
                <a:srgbClr val="002060"/>
              </a:solidFill>
            </a:rPr>
            <a:t>serviços essenciais, moradia, renda, </a:t>
          </a:r>
          <a:r>
            <a:rPr lang="pt-BR" dirty="0" err="1">
              <a:solidFill>
                <a:srgbClr val="002060"/>
              </a:solidFill>
            </a:rPr>
            <a:t>etc</a:t>
          </a:r>
          <a:r>
            <a:rPr lang="pt-BR" dirty="0">
              <a:solidFill>
                <a:srgbClr val="002060"/>
              </a:solidFill>
            </a:rPr>
            <a:t>)</a:t>
          </a:r>
        </a:p>
      </dgm:t>
    </dgm:pt>
    <dgm:pt modelId="{EA5EA750-0CE1-4013-8216-13C977795E74}" type="parTrans" cxnId="{DE576DC6-A6E5-400E-805A-F30D854E9A4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26E08422-4C0E-497E-9392-4097D64483B7}" type="sibTrans" cxnId="{DE576DC6-A6E5-400E-805A-F30D854E9A4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5413C104-C8F9-478F-9961-F8F27EFFC332}">
      <dgm:prSet phldrT="[Texto]"/>
      <dgm:spPr/>
      <dgm:t>
        <a:bodyPr/>
        <a:lstStyle/>
        <a:p>
          <a:r>
            <a:rPr lang="pt-BR" dirty="0">
              <a:solidFill>
                <a:srgbClr val="002060"/>
              </a:solidFill>
            </a:rPr>
            <a:t>Condições de suporte social (redes</a:t>
          </a:r>
        </a:p>
        <a:p>
          <a:r>
            <a:rPr lang="pt-BR" dirty="0">
              <a:solidFill>
                <a:srgbClr val="002060"/>
              </a:solidFill>
            </a:rPr>
            <a:t>comunitárias e de apoio)</a:t>
          </a:r>
        </a:p>
      </dgm:t>
    </dgm:pt>
    <dgm:pt modelId="{73F0F538-42AA-464F-B03C-F7AD8B625B9D}" type="parTrans" cxnId="{73CB14E0-B5E9-4E1F-ADC1-DD242CB0092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95B2C29C-95A8-43A9-A5BF-823550BB00C6}" type="sibTrans" cxnId="{73CB14E0-B5E9-4E1F-ADC1-DD242CB0092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D256E2AF-982E-4BA5-B271-04A9BF08381D}">
      <dgm:prSet phldrT="[Texto]"/>
      <dgm:spPr/>
      <dgm:t>
        <a:bodyPr/>
        <a:lstStyle/>
        <a:p>
          <a:r>
            <a:rPr lang="pt-BR" dirty="0">
              <a:solidFill>
                <a:srgbClr val="002060"/>
              </a:solidFill>
            </a:rPr>
            <a:t>Condições individuais (estilos de vida e</a:t>
          </a:r>
        </a:p>
        <a:p>
          <a:r>
            <a:rPr lang="pt-BR" dirty="0">
              <a:solidFill>
                <a:srgbClr val="002060"/>
              </a:solidFill>
            </a:rPr>
            <a:t>comportamentos individuais)</a:t>
          </a:r>
        </a:p>
      </dgm:t>
    </dgm:pt>
    <dgm:pt modelId="{43A8DFFA-3B76-4ABD-BF9F-4199E69EF709}" type="parTrans" cxnId="{C948CCF2-712F-42C2-A9FF-4125CACA7F64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56499193-0242-4466-8A91-1C7FD6867E2F}" type="sibTrans" cxnId="{C948CCF2-712F-42C2-A9FF-4125CACA7F64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C584E8BA-6420-4341-B94C-828AF3976F2E}" type="pres">
      <dgm:prSet presAssocID="{EAE8BE53-02AF-49D5-A1CD-92A37B86CC4C}" presName="Name0" presStyleCnt="0">
        <dgm:presLayoutVars>
          <dgm:dir/>
          <dgm:resizeHandles val="exact"/>
        </dgm:presLayoutVars>
      </dgm:prSet>
      <dgm:spPr/>
    </dgm:pt>
    <dgm:pt modelId="{CCCC1D20-7CCD-4258-A607-15B05AAA2769}" type="pres">
      <dgm:prSet presAssocID="{3D361CAD-9177-49AF-A8F3-90237A4017D0}" presName="composite" presStyleCnt="0"/>
      <dgm:spPr/>
    </dgm:pt>
    <dgm:pt modelId="{03581376-EDC5-4DFF-B267-0FD51FD30C5D}" type="pres">
      <dgm:prSet presAssocID="{3D361CAD-9177-49AF-A8F3-90237A4017D0}" presName="rect1" presStyleLbl="trAlignAcc1" presStyleIdx="0" presStyleCnt="4">
        <dgm:presLayoutVars>
          <dgm:bulletEnabled val="1"/>
        </dgm:presLayoutVars>
      </dgm:prSet>
      <dgm:spPr/>
    </dgm:pt>
    <dgm:pt modelId="{2F91A759-5284-488C-863B-55EB820B8ED1}" type="pres">
      <dgm:prSet presAssocID="{3D361CAD-9177-49AF-A8F3-90237A4017D0}" presName="rect2" presStyleLbl="fgImgPlace1" presStyleIdx="0" presStyleCnt="4"/>
      <dgm:spPr>
        <a:blipFill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Gráfico de decisão"/>
        </a:ext>
      </dgm:extLst>
    </dgm:pt>
    <dgm:pt modelId="{B23A36EE-2B94-4866-A1F0-1865924795B8}" type="pres">
      <dgm:prSet presAssocID="{F38FDFF8-779E-44B5-9BD2-E1EC01172252}" presName="sibTrans" presStyleCnt="0"/>
      <dgm:spPr/>
    </dgm:pt>
    <dgm:pt modelId="{DF378AEA-1B0F-4FDC-8B13-67115E38711B}" type="pres">
      <dgm:prSet presAssocID="{E72CC741-8DF7-43A7-9F9D-CB002FBA1B09}" presName="composite" presStyleCnt="0"/>
      <dgm:spPr/>
    </dgm:pt>
    <dgm:pt modelId="{9B2B389F-CF14-4779-9DD3-3D01BAC24782}" type="pres">
      <dgm:prSet presAssocID="{E72CC741-8DF7-43A7-9F9D-CB002FBA1B09}" presName="rect1" presStyleLbl="trAlignAcc1" presStyleIdx="1" presStyleCnt="4">
        <dgm:presLayoutVars>
          <dgm:bulletEnabled val="1"/>
        </dgm:presLayoutVars>
      </dgm:prSet>
      <dgm:spPr/>
    </dgm:pt>
    <dgm:pt modelId="{FEA8E6FB-FC8B-4DD9-945C-E6E3152812EC}" type="pres">
      <dgm:prSet presAssocID="{E72CC741-8DF7-43A7-9F9D-CB002FBA1B09}" presName="rect2" presStyleLbl="fgImgPlace1" presStyleIdx="1" presStyleCnt="4"/>
      <dgm:spPr>
        <a:blipFill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Rede do usuário"/>
        </a:ext>
      </dgm:extLst>
    </dgm:pt>
    <dgm:pt modelId="{91989169-3563-4BE2-8729-77FE69FB0884}" type="pres">
      <dgm:prSet presAssocID="{26E08422-4C0E-497E-9392-4097D64483B7}" presName="sibTrans" presStyleCnt="0"/>
      <dgm:spPr/>
    </dgm:pt>
    <dgm:pt modelId="{80912B8B-149A-4496-8DB0-77D87A9D8CD1}" type="pres">
      <dgm:prSet presAssocID="{5413C104-C8F9-478F-9961-F8F27EFFC332}" presName="composite" presStyleCnt="0"/>
      <dgm:spPr/>
    </dgm:pt>
    <dgm:pt modelId="{D7A54259-6D6B-49E0-A71E-B5B0C6D9CCFF}" type="pres">
      <dgm:prSet presAssocID="{5413C104-C8F9-478F-9961-F8F27EFFC332}" presName="rect1" presStyleLbl="trAlignAcc1" presStyleIdx="2" presStyleCnt="4">
        <dgm:presLayoutVars>
          <dgm:bulletEnabled val="1"/>
        </dgm:presLayoutVars>
      </dgm:prSet>
      <dgm:spPr/>
    </dgm:pt>
    <dgm:pt modelId="{F2CA8E24-9389-40E9-B596-8320A8DE94BA}" type="pres">
      <dgm:prSet presAssocID="{5413C104-C8F9-478F-9961-F8F27EFFC332}" presName="rect2" presStyleLbl="fgImgPlace1" presStyleIdx="2" presStyleCnt="4"/>
      <dgm:spPr>
        <a:blipFill>
          <a:blip xmlns:r="http://schemas.openxmlformats.org/officeDocument/2006/relationships"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Reunião"/>
        </a:ext>
      </dgm:extLst>
    </dgm:pt>
    <dgm:pt modelId="{A7F3A8A7-1DAB-4CBB-BF77-CAB8C10871F9}" type="pres">
      <dgm:prSet presAssocID="{95B2C29C-95A8-43A9-A5BF-823550BB00C6}" presName="sibTrans" presStyleCnt="0"/>
      <dgm:spPr/>
    </dgm:pt>
    <dgm:pt modelId="{1863CD67-C9A5-4A71-AC65-A2C503F5AEC3}" type="pres">
      <dgm:prSet presAssocID="{D256E2AF-982E-4BA5-B271-04A9BF08381D}" presName="composite" presStyleCnt="0"/>
      <dgm:spPr/>
    </dgm:pt>
    <dgm:pt modelId="{82C5841C-7839-47BF-A6D1-FCCA8C78F7E9}" type="pres">
      <dgm:prSet presAssocID="{D256E2AF-982E-4BA5-B271-04A9BF08381D}" presName="rect1" presStyleLbl="trAlignAcc1" presStyleIdx="3" presStyleCnt="4">
        <dgm:presLayoutVars>
          <dgm:bulletEnabled val="1"/>
        </dgm:presLayoutVars>
      </dgm:prSet>
      <dgm:spPr/>
    </dgm:pt>
    <dgm:pt modelId="{1DA81A97-E7CE-41C9-99BB-E11D2A247EDC}" type="pres">
      <dgm:prSet presAssocID="{D256E2AF-982E-4BA5-B271-04A9BF08381D}" presName="rect2" presStyleLbl="fgImgPlace1" presStyleIdx="3" presStyleCnt="4"/>
      <dgm:spPr>
        <a:blipFill>
          <a:blip xmlns:r="http://schemas.openxmlformats.org/officeDocument/2006/relationships"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abeça com engrenagens"/>
        </a:ext>
      </dgm:extLst>
    </dgm:pt>
  </dgm:ptLst>
  <dgm:cxnLst>
    <dgm:cxn modelId="{AA67B503-C5A9-4F98-8943-702683C7FF45}" type="presOf" srcId="{E72CC741-8DF7-43A7-9F9D-CB002FBA1B09}" destId="{9B2B389F-CF14-4779-9DD3-3D01BAC24782}" srcOrd="0" destOrd="0" presId="urn:microsoft.com/office/officeart/2008/layout/PictureStrips"/>
    <dgm:cxn modelId="{29689804-8DA0-4795-B7DD-55D325F66338}" type="presOf" srcId="{EAE8BE53-02AF-49D5-A1CD-92A37B86CC4C}" destId="{C584E8BA-6420-4341-B94C-828AF3976F2E}" srcOrd="0" destOrd="0" presId="urn:microsoft.com/office/officeart/2008/layout/PictureStrips"/>
    <dgm:cxn modelId="{70927219-E738-477C-A315-14B5F522921E}" srcId="{EAE8BE53-02AF-49D5-A1CD-92A37B86CC4C}" destId="{3D361CAD-9177-49AF-A8F3-90237A4017D0}" srcOrd="0" destOrd="0" parTransId="{1271FBDE-ED8B-47B5-8615-00393A8F4353}" sibTransId="{F38FDFF8-779E-44B5-9BD2-E1EC01172252}"/>
    <dgm:cxn modelId="{4AAB2E4D-6918-4CEB-9FA3-9ADF129EE4CA}" type="presOf" srcId="{D256E2AF-982E-4BA5-B271-04A9BF08381D}" destId="{82C5841C-7839-47BF-A6D1-FCCA8C78F7E9}" srcOrd="0" destOrd="0" presId="urn:microsoft.com/office/officeart/2008/layout/PictureStrips"/>
    <dgm:cxn modelId="{18D25B76-ED5D-4A1D-A65A-3AC23108A427}" type="presOf" srcId="{3D361CAD-9177-49AF-A8F3-90237A4017D0}" destId="{03581376-EDC5-4DFF-B267-0FD51FD30C5D}" srcOrd="0" destOrd="0" presId="urn:microsoft.com/office/officeart/2008/layout/PictureStrips"/>
    <dgm:cxn modelId="{DE576DC6-A6E5-400E-805A-F30D854E9A49}" srcId="{EAE8BE53-02AF-49D5-A1CD-92A37B86CC4C}" destId="{E72CC741-8DF7-43A7-9F9D-CB002FBA1B09}" srcOrd="1" destOrd="0" parTransId="{EA5EA750-0CE1-4013-8216-13C977795E74}" sibTransId="{26E08422-4C0E-497E-9392-4097D64483B7}"/>
    <dgm:cxn modelId="{73CB14E0-B5E9-4E1F-ADC1-DD242CB00929}" srcId="{EAE8BE53-02AF-49D5-A1CD-92A37B86CC4C}" destId="{5413C104-C8F9-478F-9961-F8F27EFFC332}" srcOrd="2" destOrd="0" parTransId="{73F0F538-42AA-464F-B03C-F7AD8B625B9D}" sibTransId="{95B2C29C-95A8-43A9-A5BF-823550BB00C6}"/>
    <dgm:cxn modelId="{C948CCF2-712F-42C2-A9FF-4125CACA7F64}" srcId="{EAE8BE53-02AF-49D5-A1CD-92A37B86CC4C}" destId="{D256E2AF-982E-4BA5-B271-04A9BF08381D}" srcOrd="3" destOrd="0" parTransId="{43A8DFFA-3B76-4ABD-BF9F-4199E69EF709}" sibTransId="{56499193-0242-4466-8A91-1C7FD6867E2F}"/>
    <dgm:cxn modelId="{F6AEA0F8-1A78-4F78-AE4D-4C5516FAA4BB}" type="presOf" srcId="{5413C104-C8F9-478F-9961-F8F27EFFC332}" destId="{D7A54259-6D6B-49E0-A71E-B5B0C6D9CCFF}" srcOrd="0" destOrd="0" presId="urn:microsoft.com/office/officeart/2008/layout/PictureStrips"/>
    <dgm:cxn modelId="{DBD2CD20-9853-4F65-9B8A-2A728B19F376}" type="presParOf" srcId="{C584E8BA-6420-4341-B94C-828AF3976F2E}" destId="{CCCC1D20-7CCD-4258-A607-15B05AAA2769}" srcOrd="0" destOrd="0" presId="urn:microsoft.com/office/officeart/2008/layout/PictureStrips"/>
    <dgm:cxn modelId="{2BBBF436-8D36-4830-97CF-2DD1D0D5AB0B}" type="presParOf" srcId="{CCCC1D20-7CCD-4258-A607-15B05AAA2769}" destId="{03581376-EDC5-4DFF-B267-0FD51FD30C5D}" srcOrd="0" destOrd="0" presId="urn:microsoft.com/office/officeart/2008/layout/PictureStrips"/>
    <dgm:cxn modelId="{C201D1C7-F459-47C1-8657-8E0BF67BA485}" type="presParOf" srcId="{CCCC1D20-7CCD-4258-A607-15B05AAA2769}" destId="{2F91A759-5284-488C-863B-55EB820B8ED1}" srcOrd="1" destOrd="0" presId="urn:microsoft.com/office/officeart/2008/layout/PictureStrips"/>
    <dgm:cxn modelId="{BE0BCCDF-DE60-42D6-8A58-EF7E2B2EC6BA}" type="presParOf" srcId="{C584E8BA-6420-4341-B94C-828AF3976F2E}" destId="{B23A36EE-2B94-4866-A1F0-1865924795B8}" srcOrd="1" destOrd="0" presId="urn:microsoft.com/office/officeart/2008/layout/PictureStrips"/>
    <dgm:cxn modelId="{B77B5C2A-B1D2-46A3-9FDC-946167B8C473}" type="presParOf" srcId="{C584E8BA-6420-4341-B94C-828AF3976F2E}" destId="{DF378AEA-1B0F-4FDC-8B13-67115E38711B}" srcOrd="2" destOrd="0" presId="urn:microsoft.com/office/officeart/2008/layout/PictureStrips"/>
    <dgm:cxn modelId="{49E5976D-633B-427E-8C1B-4680393443E3}" type="presParOf" srcId="{DF378AEA-1B0F-4FDC-8B13-67115E38711B}" destId="{9B2B389F-CF14-4779-9DD3-3D01BAC24782}" srcOrd="0" destOrd="0" presId="urn:microsoft.com/office/officeart/2008/layout/PictureStrips"/>
    <dgm:cxn modelId="{42CD4A67-8CE1-4E5E-A564-7DC40F32238C}" type="presParOf" srcId="{DF378AEA-1B0F-4FDC-8B13-67115E38711B}" destId="{FEA8E6FB-FC8B-4DD9-945C-E6E3152812EC}" srcOrd="1" destOrd="0" presId="urn:microsoft.com/office/officeart/2008/layout/PictureStrips"/>
    <dgm:cxn modelId="{760D8586-8D2F-4217-BCB2-8926F0B93559}" type="presParOf" srcId="{C584E8BA-6420-4341-B94C-828AF3976F2E}" destId="{91989169-3563-4BE2-8729-77FE69FB0884}" srcOrd="3" destOrd="0" presId="urn:microsoft.com/office/officeart/2008/layout/PictureStrips"/>
    <dgm:cxn modelId="{7EEE57B8-C412-40B2-BD52-2DD9BCDBB672}" type="presParOf" srcId="{C584E8BA-6420-4341-B94C-828AF3976F2E}" destId="{80912B8B-149A-4496-8DB0-77D87A9D8CD1}" srcOrd="4" destOrd="0" presId="urn:microsoft.com/office/officeart/2008/layout/PictureStrips"/>
    <dgm:cxn modelId="{DD3FE5CF-7DB6-49FB-B577-5A3230A4DA7C}" type="presParOf" srcId="{80912B8B-149A-4496-8DB0-77D87A9D8CD1}" destId="{D7A54259-6D6B-49E0-A71E-B5B0C6D9CCFF}" srcOrd="0" destOrd="0" presId="urn:microsoft.com/office/officeart/2008/layout/PictureStrips"/>
    <dgm:cxn modelId="{1AB163CC-9ED4-4FE0-9386-8ABBC4340F2C}" type="presParOf" srcId="{80912B8B-149A-4496-8DB0-77D87A9D8CD1}" destId="{F2CA8E24-9389-40E9-B596-8320A8DE94BA}" srcOrd="1" destOrd="0" presId="urn:microsoft.com/office/officeart/2008/layout/PictureStrips"/>
    <dgm:cxn modelId="{85729902-CE8F-4DD5-94BD-CA8EAF8F45FF}" type="presParOf" srcId="{C584E8BA-6420-4341-B94C-828AF3976F2E}" destId="{A7F3A8A7-1DAB-4CBB-BF77-CAB8C10871F9}" srcOrd="5" destOrd="0" presId="urn:microsoft.com/office/officeart/2008/layout/PictureStrips"/>
    <dgm:cxn modelId="{A36B205E-9219-4543-87E1-6E17AF527E39}" type="presParOf" srcId="{C584E8BA-6420-4341-B94C-828AF3976F2E}" destId="{1863CD67-C9A5-4A71-AC65-A2C503F5AEC3}" srcOrd="6" destOrd="0" presId="urn:microsoft.com/office/officeart/2008/layout/PictureStrips"/>
    <dgm:cxn modelId="{7B4997D1-7B70-43E8-9B26-A4EB5C034D6C}" type="presParOf" srcId="{1863CD67-C9A5-4A71-AC65-A2C503F5AEC3}" destId="{82C5841C-7839-47BF-A6D1-FCCA8C78F7E9}" srcOrd="0" destOrd="0" presId="urn:microsoft.com/office/officeart/2008/layout/PictureStrips"/>
    <dgm:cxn modelId="{35A4E6D4-A72E-483D-BBA0-D483CCAD8301}" type="presParOf" srcId="{1863CD67-C9A5-4A71-AC65-A2C503F5AEC3}" destId="{1DA81A97-E7CE-41C9-99BB-E11D2A247ED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9FF94DD-D343-4E4A-8630-8E54166C6D20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7595FEAA-91BA-4297-BC9B-77531152857B}">
      <dgm:prSet phldrT="[Texto]" custT="1"/>
      <dgm:spPr/>
      <dgm:t>
        <a:bodyPr/>
        <a:lstStyle/>
        <a:p>
          <a:r>
            <a:rPr lang="pt-BR" sz="1800" b="1" dirty="0">
              <a:solidFill>
                <a:srgbClr val="002060"/>
              </a:solidFill>
            </a:rPr>
            <a:t>Coleta</a:t>
          </a:r>
        </a:p>
      </dgm:t>
    </dgm:pt>
    <dgm:pt modelId="{D5C8C0CF-7E40-4713-8B7D-AD3E69ADB16E}" type="parTrans" cxnId="{A6D0A1E0-D875-402E-9F6C-B8D44DD07798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35C71D32-9A53-4297-8938-79AB62A62906}" type="sibTrans" cxnId="{A6D0A1E0-D875-402E-9F6C-B8D44DD07798}">
      <dgm:prSet custT="1"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3C4C5E54-D701-4E49-B673-5CE6FB8B5C8C}">
      <dgm:prSet phldrT="[Texto]" custT="1"/>
      <dgm:spPr/>
      <dgm:t>
        <a:bodyPr/>
        <a:lstStyle/>
        <a:p>
          <a:r>
            <a:rPr lang="pt-BR" sz="1800" b="1" dirty="0">
              <a:solidFill>
                <a:srgbClr val="002060"/>
              </a:solidFill>
            </a:rPr>
            <a:t>Disseminação dos dados</a:t>
          </a:r>
        </a:p>
      </dgm:t>
    </dgm:pt>
    <dgm:pt modelId="{D9B5946B-84F3-4F3B-AC72-A0FE07F565A3}" type="parTrans" cxnId="{99A7E00E-E252-485C-B6C2-566D93DDA71C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06E44E70-8D37-4F32-B021-DB93BF327CBD}" type="sibTrans" cxnId="{99A7E00E-E252-485C-B6C2-566D93DDA71C}">
      <dgm:prSet custT="1"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EF7BA29F-0110-43B4-B7BB-1A7C1F68A838}">
      <dgm:prSet phldrT="[Texto]" custT="1"/>
      <dgm:spPr/>
      <dgm:t>
        <a:bodyPr/>
        <a:lstStyle/>
        <a:p>
          <a:r>
            <a:rPr lang="pt-BR" sz="1800" b="1" dirty="0">
              <a:solidFill>
                <a:srgbClr val="002060"/>
              </a:solidFill>
            </a:rPr>
            <a:t>Planejamento e a </a:t>
          </a:r>
          <a:r>
            <a:rPr lang="pt-BR" sz="1800" b="1">
              <a:solidFill>
                <a:srgbClr val="002060"/>
              </a:solidFill>
            </a:rPr>
            <a:t>implementação de medidas </a:t>
          </a:r>
          <a:r>
            <a:rPr lang="pt-BR" sz="1800" b="1" dirty="0">
              <a:solidFill>
                <a:srgbClr val="002060"/>
              </a:solidFill>
            </a:rPr>
            <a:t>de saúde pública para a </a:t>
          </a:r>
          <a:r>
            <a:rPr lang="pt-BR" sz="1800" b="1" dirty="0">
              <a:solidFill>
                <a:schemeClr val="accent4">
                  <a:lumMod val="60000"/>
                  <a:lumOff val="40000"/>
                </a:schemeClr>
              </a:solidFill>
            </a:rPr>
            <a:t>proteção</a:t>
          </a:r>
          <a:r>
            <a:rPr lang="pt-BR" sz="1800" b="1" dirty="0">
              <a:solidFill>
                <a:srgbClr val="002060"/>
              </a:solidFill>
            </a:rPr>
            <a:t> da saúde da população, a </a:t>
          </a:r>
          <a:r>
            <a:rPr lang="pt-BR" sz="1800" b="1" dirty="0">
              <a:solidFill>
                <a:schemeClr val="accent4">
                  <a:lumMod val="60000"/>
                  <a:lumOff val="40000"/>
                </a:schemeClr>
              </a:solidFill>
            </a:rPr>
            <a:t>prevenção</a:t>
          </a:r>
          <a:r>
            <a:rPr lang="pt-BR" sz="1800" b="1" dirty="0">
              <a:solidFill>
                <a:srgbClr val="002060"/>
              </a:solidFill>
            </a:rPr>
            <a:t> e o </a:t>
          </a:r>
          <a:r>
            <a:rPr lang="pt-BR" sz="1800" b="1" dirty="0">
              <a:solidFill>
                <a:schemeClr val="accent4">
                  <a:lumMod val="60000"/>
                  <a:lumOff val="40000"/>
                </a:schemeClr>
              </a:solidFill>
            </a:rPr>
            <a:t>controle</a:t>
          </a:r>
          <a:r>
            <a:rPr lang="pt-BR" sz="1800" b="1" dirty="0">
              <a:solidFill>
                <a:srgbClr val="002060"/>
              </a:solidFill>
            </a:rPr>
            <a:t> de riscos, agravos e doenças, bem como para a </a:t>
          </a:r>
          <a:r>
            <a:rPr lang="pt-BR" sz="1800" b="1" dirty="0">
              <a:solidFill>
                <a:schemeClr val="accent4">
                  <a:lumMod val="60000"/>
                  <a:lumOff val="40000"/>
                </a:schemeClr>
              </a:solidFill>
            </a:rPr>
            <a:t>promoção</a:t>
          </a:r>
          <a:r>
            <a:rPr lang="pt-BR" sz="1800" b="1" dirty="0">
              <a:solidFill>
                <a:srgbClr val="002060"/>
              </a:solidFill>
            </a:rPr>
            <a:t> da saúde.</a:t>
          </a:r>
        </a:p>
      </dgm:t>
    </dgm:pt>
    <dgm:pt modelId="{12359AC9-198F-44DA-B305-0A794C2AF700}" type="parTrans" cxnId="{B195B07B-C651-4972-9FF6-CD18EEF79B6A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52CC00A6-4F4E-4D1B-B734-A49F4A658F29}" type="sibTrans" cxnId="{B195B07B-C651-4972-9FF6-CD18EEF79B6A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E16C3849-DDE1-43A4-8D73-0CCBAECD9C54}">
      <dgm:prSet phldrT="[Texto]" custT="1"/>
      <dgm:spPr/>
      <dgm:t>
        <a:bodyPr/>
        <a:lstStyle/>
        <a:p>
          <a:r>
            <a:rPr lang="pt-BR" sz="1800" b="1" dirty="0">
              <a:solidFill>
                <a:srgbClr val="002060"/>
              </a:solidFill>
            </a:rPr>
            <a:t>Consolidação</a:t>
          </a:r>
        </a:p>
      </dgm:t>
    </dgm:pt>
    <dgm:pt modelId="{8950EAEB-9B89-4CC0-8824-7907104C52BC}" type="parTrans" cxnId="{82BC2092-C6A7-4D0C-8B7E-33CA0BE9DF72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45CA839D-B5CE-4602-89E5-670038D345B8}" type="sibTrans" cxnId="{82BC2092-C6A7-4D0C-8B7E-33CA0BE9DF72}">
      <dgm:prSet custT="1"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3BFA26DD-FFBC-4AE5-B5D0-540396CD8BC0}">
      <dgm:prSet phldrT="[Texto]" custT="1"/>
      <dgm:spPr/>
      <dgm:t>
        <a:bodyPr/>
        <a:lstStyle/>
        <a:p>
          <a:r>
            <a:rPr lang="pt-BR" sz="1800" b="1" dirty="0">
              <a:solidFill>
                <a:srgbClr val="002060"/>
              </a:solidFill>
            </a:rPr>
            <a:t>Análise</a:t>
          </a:r>
        </a:p>
      </dgm:t>
    </dgm:pt>
    <dgm:pt modelId="{007DBB09-ADDF-4536-80B6-7A5E5054A75F}" type="parTrans" cxnId="{CAB50451-C017-48EB-BE1D-03BABC9E0949}">
      <dgm:prSet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6A5593E5-0A3E-4300-9CCB-B991C8861A89}" type="sibTrans" cxnId="{CAB50451-C017-48EB-BE1D-03BABC9E0949}">
      <dgm:prSet custT="1"/>
      <dgm:spPr/>
      <dgm:t>
        <a:bodyPr/>
        <a:lstStyle/>
        <a:p>
          <a:endParaRPr lang="pt-BR" sz="1800" b="1">
            <a:solidFill>
              <a:srgbClr val="002060"/>
            </a:solidFill>
          </a:endParaRPr>
        </a:p>
      </dgm:t>
    </dgm:pt>
    <dgm:pt modelId="{62FEC560-1DCC-499C-9597-6FB266AF31ED}" type="pres">
      <dgm:prSet presAssocID="{09FF94DD-D343-4E4A-8630-8E54166C6D20}" presName="Name0" presStyleCnt="0">
        <dgm:presLayoutVars>
          <dgm:dir/>
          <dgm:resizeHandles val="exact"/>
        </dgm:presLayoutVars>
      </dgm:prSet>
      <dgm:spPr/>
    </dgm:pt>
    <dgm:pt modelId="{6E159FE4-4879-4C1A-A588-E24B465A9440}" type="pres">
      <dgm:prSet presAssocID="{09FF94DD-D343-4E4A-8630-8E54166C6D20}" presName="vNodes" presStyleCnt="0"/>
      <dgm:spPr/>
    </dgm:pt>
    <dgm:pt modelId="{154E2EE3-81E5-444E-A448-82E6AFCF2CB6}" type="pres">
      <dgm:prSet presAssocID="{7595FEAA-91BA-4297-BC9B-77531152857B}" presName="node" presStyleLbl="node1" presStyleIdx="0" presStyleCnt="5" custScaleX="249482" custScaleY="232978">
        <dgm:presLayoutVars>
          <dgm:bulletEnabled val="1"/>
        </dgm:presLayoutVars>
      </dgm:prSet>
      <dgm:spPr/>
    </dgm:pt>
    <dgm:pt modelId="{0FAFBBD6-C226-4317-8C1E-3A50C16ECC48}" type="pres">
      <dgm:prSet presAssocID="{35C71D32-9A53-4297-8938-79AB62A62906}" presName="spacerT" presStyleCnt="0"/>
      <dgm:spPr/>
    </dgm:pt>
    <dgm:pt modelId="{C215C95E-0C88-47FB-9488-3DD31E1AE4E6}" type="pres">
      <dgm:prSet presAssocID="{35C71D32-9A53-4297-8938-79AB62A62906}" presName="sibTrans" presStyleLbl="sibTrans2D1" presStyleIdx="0" presStyleCnt="4"/>
      <dgm:spPr/>
    </dgm:pt>
    <dgm:pt modelId="{F0825AB0-E16C-4778-9ECD-DA25AA6F806F}" type="pres">
      <dgm:prSet presAssocID="{35C71D32-9A53-4297-8938-79AB62A62906}" presName="spacerB" presStyleCnt="0"/>
      <dgm:spPr/>
    </dgm:pt>
    <dgm:pt modelId="{D136C927-CBDC-4546-8AC2-CAD636F8627B}" type="pres">
      <dgm:prSet presAssocID="{E16C3849-DDE1-43A4-8D73-0CCBAECD9C54}" presName="node" presStyleLbl="node1" presStyleIdx="1" presStyleCnt="5" custScaleX="292918" custScaleY="142277">
        <dgm:presLayoutVars>
          <dgm:bulletEnabled val="1"/>
        </dgm:presLayoutVars>
      </dgm:prSet>
      <dgm:spPr/>
    </dgm:pt>
    <dgm:pt modelId="{6E5C7C17-E0E1-4109-84BF-60D314E1331B}" type="pres">
      <dgm:prSet presAssocID="{45CA839D-B5CE-4602-89E5-670038D345B8}" presName="spacerT" presStyleCnt="0"/>
      <dgm:spPr/>
    </dgm:pt>
    <dgm:pt modelId="{1FF48964-3505-45EE-BC0A-176EA0ADF607}" type="pres">
      <dgm:prSet presAssocID="{45CA839D-B5CE-4602-89E5-670038D345B8}" presName="sibTrans" presStyleLbl="sibTrans2D1" presStyleIdx="1" presStyleCnt="4"/>
      <dgm:spPr/>
    </dgm:pt>
    <dgm:pt modelId="{5D83F5CA-A7C3-4E66-8B9B-E74511D85D25}" type="pres">
      <dgm:prSet presAssocID="{45CA839D-B5CE-4602-89E5-670038D345B8}" presName="spacerB" presStyleCnt="0"/>
      <dgm:spPr/>
    </dgm:pt>
    <dgm:pt modelId="{5CBB9D49-CC14-4A9D-92AE-BA2D33268DE3}" type="pres">
      <dgm:prSet presAssocID="{3BFA26DD-FFBC-4AE5-B5D0-540396CD8BC0}" presName="node" presStyleLbl="node1" presStyleIdx="2" presStyleCnt="5" custScaleX="215373" custScaleY="162155">
        <dgm:presLayoutVars>
          <dgm:bulletEnabled val="1"/>
        </dgm:presLayoutVars>
      </dgm:prSet>
      <dgm:spPr/>
    </dgm:pt>
    <dgm:pt modelId="{F73557D7-BF9F-4AED-896F-F1CC09BD9255}" type="pres">
      <dgm:prSet presAssocID="{6A5593E5-0A3E-4300-9CCB-B991C8861A89}" presName="spacerT" presStyleCnt="0"/>
      <dgm:spPr/>
    </dgm:pt>
    <dgm:pt modelId="{D7B757A1-432E-4B21-8B42-321DD656DEA1}" type="pres">
      <dgm:prSet presAssocID="{6A5593E5-0A3E-4300-9CCB-B991C8861A89}" presName="sibTrans" presStyleLbl="sibTrans2D1" presStyleIdx="2" presStyleCnt="4"/>
      <dgm:spPr/>
    </dgm:pt>
    <dgm:pt modelId="{57E72054-C5C4-4B4E-B27A-194AC560FC8F}" type="pres">
      <dgm:prSet presAssocID="{6A5593E5-0A3E-4300-9CCB-B991C8861A89}" presName="spacerB" presStyleCnt="0"/>
      <dgm:spPr/>
    </dgm:pt>
    <dgm:pt modelId="{CADDD63F-8A1A-4978-96D6-BAA597C4C865}" type="pres">
      <dgm:prSet presAssocID="{3C4C5E54-D701-4E49-B673-5CE6FB8B5C8C}" presName="node" presStyleLbl="node1" presStyleIdx="3" presStyleCnt="5" custScaleX="308655" custScaleY="197703">
        <dgm:presLayoutVars>
          <dgm:bulletEnabled val="1"/>
        </dgm:presLayoutVars>
      </dgm:prSet>
      <dgm:spPr/>
    </dgm:pt>
    <dgm:pt modelId="{C22E5591-6DCE-45BC-8DDC-0118139A94E3}" type="pres">
      <dgm:prSet presAssocID="{09FF94DD-D343-4E4A-8630-8E54166C6D20}" presName="sibTransLast" presStyleLbl="sibTrans2D1" presStyleIdx="3" presStyleCnt="4"/>
      <dgm:spPr/>
    </dgm:pt>
    <dgm:pt modelId="{7D71C63F-81AC-48DC-BFDE-25B1D6559904}" type="pres">
      <dgm:prSet presAssocID="{09FF94DD-D343-4E4A-8630-8E54166C6D20}" presName="connectorText" presStyleLbl="sibTrans2D1" presStyleIdx="3" presStyleCnt="4"/>
      <dgm:spPr/>
    </dgm:pt>
    <dgm:pt modelId="{23EC8A4E-2AFC-43CD-B7D9-17B923B15B8C}" type="pres">
      <dgm:prSet presAssocID="{09FF94DD-D343-4E4A-8630-8E54166C6D20}" presName="lastNode" presStyleLbl="node1" presStyleIdx="4" presStyleCnt="5" custScaleX="371803" custScaleY="189847">
        <dgm:presLayoutVars>
          <dgm:bulletEnabled val="1"/>
        </dgm:presLayoutVars>
      </dgm:prSet>
      <dgm:spPr/>
    </dgm:pt>
  </dgm:ptLst>
  <dgm:cxnLst>
    <dgm:cxn modelId="{99A7E00E-E252-485C-B6C2-566D93DDA71C}" srcId="{09FF94DD-D343-4E4A-8630-8E54166C6D20}" destId="{3C4C5E54-D701-4E49-B673-5CE6FB8B5C8C}" srcOrd="3" destOrd="0" parTransId="{D9B5946B-84F3-4F3B-AC72-A0FE07F565A3}" sibTransId="{06E44E70-8D37-4F32-B021-DB93BF327CBD}"/>
    <dgm:cxn modelId="{81517213-2BE4-4AEA-8FDC-20C14EEEA48F}" type="presOf" srcId="{7595FEAA-91BA-4297-BC9B-77531152857B}" destId="{154E2EE3-81E5-444E-A448-82E6AFCF2CB6}" srcOrd="0" destOrd="0" presId="urn:microsoft.com/office/officeart/2005/8/layout/equation2"/>
    <dgm:cxn modelId="{2C8F0464-C5C7-4412-BE8D-5DB66E92FF9B}" type="presOf" srcId="{35C71D32-9A53-4297-8938-79AB62A62906}" destId="{C215C95E-0C88-47FB-9488-3DD31E1AE4E6}" srcOrd="0" destOrd="0" presId="urn:microsoft.com/office/officeart/2005/8/layout/equation2"/>
    <dgm:cxn modelId="{08607469-4975-4843-A68A-95FB0C8F1C5E}" type="presOf" srcId="{E16C3849-DDE1-43A4-8D73-0CCBAECD9C54}" destId="{D136C927-CBDC-4546-8AC2-CAD636F8627B}" srcOrd="0" destOrd="0" presId="urn:microsoft.com/office/officeart/2005/8/layout/equation2"/>
    <dgm:cxn modelId="{CAB50451-C017-48EB-BE1D-03BABC9E0949}" srcId="{09FF94DD-D343-4E4A-8630-8E54166C6D20}" destId="{3BFA26DD-FFBC-4AE5-B5D0-540396CD8BC0}" srcOrd="2" destOrd="0" parTransId="{007DBB09-ADDF-4536-80B6-7A5E5054A75F}" sibTransId="{6A5593E5-0A3E-4300-9CCB-B991C8861A89}"/>
    <dgm:cxn modelId="{B195B07B-C651-4972-9FF6-CD18EEF79B6A}" srcId="{09FF94DD-D343-4E4A-8630-8E54166C6D20}" destId="{EF7BA29F-0110-43B4-B7BB-1A7C1F68A838}" srcOrd="4" destOrd="0" parTransId="{12359AC9-198F-44DA-B305-0A794C2AF700}" sibTransId="{52CC00A6-4F4E-4D1B-B734-A49F4A658F29}"/>
    <dgm:cxn modelId="{82BC2092-C6A7-4D0C-8B7E-33CA0BE9DF72}" srcId="{09FF94DD-D343-4E4A-8630-8E54166C6D20}" destId="{E16C3849-DDE1-43A4-8D73-0CCBAECD9C54}" srcOrd="1" destOrd="0" parTransId="{8950EAEB-9B89-4CC0-8824-7907104C52BC}" sibTransId="{45CA839D-B5CE-4602-89E5-670038D345B8}"/>
    <dgm:cxn modelId="{9533A795-1867-4C9A-A62A-04E6498CAB23}" type="presOf" srcId="{EF7BA29F-0110-43B4-B7BB-1A7C1F68A838}" destId="{23EC8A4E-2AFC-43CD-B7D9-17B923B15B8C}" srcOrd="0" destOrd="0" presId="urn:microsoft.com/office/officeart/2005/8/layout/equation2"/>
    <dgm:cxn modelId="{977894AE-8FB5-4170-985D-2E97F8CE36E3}" type="presOf" srcId="{6A5593E5-0A3E-4300-9CCB-B991C8861A89}" destId="{D7B757A1-432E-4B21-8B42-321DD656DEA1}" srcOrd="0" destOrd="0" presId="urn:microsoft.com/office/officeart/2005/8/layout/equation2"/>
    <dgm:cxn modelId="{5E3075B7-F47D-43E5-9CDF-7BB1DA8CAFE2}" type="presOf" srcId="{09FF94DD-D343-4E4A-8630-8E54166C6D20}" destId="{62FEC560-1DCC-499C-9597-6FB266AF31ED}" srcOrd="0" destOrd="0" presId="urn:microsoft.com/office/officeart/2005/8/layout/equation2"/>
    <dgm:cxn modelId="{848076B9-0117-406C-A989-DC6C6BF805C5}" type="presOf" srcId="{06E44E70-8D37-4F32-B021-DB93BF327CBD}" destId="{7D71C63F-81AC-48DC-BFDE-25B1D6559904}" srcOrd="1" destOrd="0" presId="urn:microsoft.com/office/officeart/2005/8/layout/equation2"/>
    <dgm:cxn modelId="{F39408CA-74C5-4DD1-B1EA-4D49BBB70959}" type="presOf" srcId="{3BFA26DD-FFBC-4AE5-B5D0-540396CD8BC0}" destId="{5CBB9D49-CC14-4A9D-92AE-BA2D33268DE3}" srcOrd="0" destOrd="0" presId="urn:microsoft.com/office/officeart/2005/8/layout/equation2"/>
    <dgm:cxn modelId="{8F7559CB-FE96-46E1-AADA-E9A6F0E9BB02}" type="presOf" srcId="{06E44E70-8D37-4F32-B021-DB93BF327CBD}" destId="{C22E5591-6DCE-45BC-8DDC-0118139A94E3}" srcOrd="0" destOrd="0" presId="urn:microsoft.com/office/officeart/2005/8/layout/equation2"/>
    <dgm:cxn modelId="{4C2D6BE0-3965-4758-82ED-E13FC33F2536}" type="presOf" srcId="{3C4C5E54-D701-4E49-B673-5CE6FB8B5C8C}" destId="{CADDD63F-8A1A-4978-96D6-BAA597C4C865}" srcOrd="0" destOrd="0" presId="urn:microsoft.com/office/officeart/2005/8/layout/equation2"/>
    <dgm:cxn modelId="{A6D0A1E0-D875-402E-9F6C-B8D44DD07798}" srcId="{09FF94DD-D343-4E4A-8630-8E54166C6D20}" destId="{7595FEAA-91BA-4297-BC9B-77531152857B}" srcOrd="0" destOrd="0" parTransId="{D5C8C0CF-7E40-4713-8B7D-AD3E69ADB16E}" sibTransId="{35C71D32-9A53-4297-8938-79AB62A62906}"/>
    <dgm:cxn modelId="{DFDDF3FB-CEF1-4B1A-B9BD-607342A9201A}" type="presOf" srcId="{45CA839D-B5CE-4602-89E5-670038D345B8}" destId="{1FF48964-3505-45EE-BC0A-176EA0ADF607}" srcOrd="0" destOrd="0" presId="urn:microsoft.com/office/officeart/2005/8/layout/equation2"/>
    <dgm:cxn modelId="{729AB296-0D14-4082-93EE-07732AE80D65}" type="presParOf" srcId="{62FEC560-1DCC-499C-9597-6FB266AF31ED}" destId="{6E159FE4-4879-4C1A-A588-E24B465A9440}" srcOrd="0" destOrd="0" presId="urn:microsoft.com/office/officeart/2005/8/layout/equation2"/>
    <dgm:cxn modelId="{4C5DC13E-8CD0-439F-AE49-78C32568D5B8}" type="presParOf" srcId="{6E159FE4-4879-4C1A-A588-E24B465A9440}" destId="{154E2EE3-81E5-444E-A448-82E6AFCF2CB6}" srcOrd="0" destOrd="0" presId="urn:microsoft.com/office/officeart/2005/8/layout/equation2"/>
    <dgm:cxn modelId="{8F259DC4-977C-4F66-BD61-2FAF855E3F3C}" type="presParOf" srcId="{6E159FE4-4879-4C1A-A588-E24B465A9440}" destId="{0FAFBBD6-C226-4317-8C1E-3A50C16ECC48}" srcOrd="1" destOrd="0" presId="urn:microsoft.com/office/officeart/2005/8/layout/equation2"/>
    <dgm:cxn modelId="{1BD0CC2C-A302-4F0C-9F48-7F8A7FEC2210}" type="presParOf" srcId="{6E159FE4-4879-4C1A-A588-E24B465A9440}" destId="{C215C95E-0C88-47FB-9488-3DD31E1AE4E6}" srcOrd="2" destOrd="0" presId="urn:microsoft.com/office/officeart/2005/8/layout/equation2"/>
    <dgm:cxn modelId="{1EC7F74C-F961-42CD-B4F3-2A9BAF41EBE7}" type="presParOf" srcId="{6E159FE4-4879-4C1A-A588-E24B465A9440}" destId="{F0825AB0-E16C-4778-9ECD-DA25AA6F806F}" srcOrd="3" destOrd="0" presId="urn:microsoft.com/office/officeart/2005/8/layout/equation2"/>
    <dgm:cxn modelId="{5F08DE2A-E174-4209-B40F-68FB5AF1552D}" type="presParOf" srcId="{6E159FE4-4879-4C1A-A588-E24B465A9440}" destId="{D136C927-CBDC-4546-8AC2-CAD636F8627B}" srcOrd="4" destOrd="0" presId="urn:microsoft.com/office/officeart/2005/8/layout/equation2"/>
    <dgm:cxn modelId="{711BC121-28F0-40ED-9FAD-E5A15032CF38}" type="presParOf" srcId="{6E159FE4-4879-4C1A-A588-E24B465A9440}" destId="{6E5C7C17-E0E1-4109-84BF-60D314E1331B}" srcOrd="5" destOrd="0" presId="urn:microsoft.com/office/officeart/2005/8/layout/equation2"/>
    <dgm:cxn modelId="{B76BA3F5-E8D1-47D6-8830-B06A5569E909}" type="presParOf" srcId="{6E159FE4-4879-4C1A-A588-E24B465A9440}" destId="{1FF48964-3505-45EE-BC0A-176EA0ADF607}" srcOrd="6" destOrd="0" presId="urn:microsoft.com/office/officeart/2005/8/layout/equation2"/>
    <dgm:cxn modelId="{8D23A961-EE27-421C-B6DB-A4F6BE061421}" type="presParOf" srcId="{6E159FE4-4879-4C1A-A588-E24B465A9440}" destId="{5D83F5CA-A7C3-4E66-8B9B-E74511D85D25}" srcOrd="7" destOrd="0" presId="urn:microsoft.com/office/officeart/2005/8/layout/equation2"/>
    <dgm:cxn modelId="{F1AD874E-8DE0-4EF0-A9E5-FAB85AB9B91E}" type="presParOf" srcId="{6E159FE4-4879-4C1A-A588-E24B465A9440}" destId="{5CBB9D49-CC14-4A9D-92AE-BA2D33268DE3}" srcOrd="8" destOrd="0" presId="urn:microsoft.com/office/officeart/2005/8/layout/equation2"/>
    <dgm:cxn modelId="{BB0146E4-98C6-49CF-B73F-3D421E160A77}" type="presParOf" srcId="{6E159FE4-4879-4C1A-A588-E24B465A9440}" destId="{F73557D7-BF9F-4AED-896F-F1CC09BD9255}" srcOrd="9" destOrd="0" presId="urn:microsoft.com/office/officeart/2005/8/layout/equation2"/>
    <dgm:cxn modelId="{6F7BEF45-3D7E-452E-8A4B-127AD392DDBF}" type="presParOf" srcId="{6E159FE4-4879-4C1A-A588-E24B465A9440}" destId="{D7B757A1-432E-4B21-8B42-321DD656DEA1}" srcOrd="10" destOrd="0" presId="urn:microsoft.com/office/officeart/2005/8/layout/equation2"/>
    <dgm:cxn modelId="{8CCBA2EF-337D-47AB-A416-FDB505189506}" type="presParOf" srcId="{6E159FE4-4879-4C1A-A588-E24B465A9440}" destId="{57E72054-C5C4-4B4E-B27A-194AC560FC8F}" srcOrd="11" destOrd="0" presId="urn:microsoft.com/office/officeart/2005/8/layout/equation2"/>
    <dgm:cxn modelId="{7BAC737A-0048-422D-805F-CD0F4BD7AE45}" type="presParOf" srcId="{6E159FE4-4879-4C1A-A588-E24B465A9440}" destId="{CADDD63F-8A1A-4978-96D6-BAA597C4C865}" srcOrd="12" destOrd="0" presId="urn:microsoft.com/office/officeart/2005/8/layout/equation2"/>
    <dgm:cxn modelId="{DF30633A-C3F4-4880-9AE1-37BC5E0ABFC2}" type="presParOf" srcId="{62FEC560-1DCC-499C-9597-6FB266AF31ED}" destId="{C22E5591-6DCE-45BC-8DDC-0118139A94E3}" srcOrd="1" destOrd="0" presId="urn:microsoft.com/office/officeart/2005/8/layout/equation2"/>
    <dgm:cxn modelId="{22EAF54C-EDE5-49A7-9342-9892FE1ACBF6}" type="presParOf" srcId="{C22E5591-6DCE-45BC-8DDC-0118139A94E3}" destId="{7D71C63F-81AC-48DC-BFDE-25B1D6559904}" srcOrd="0" destOrd="0" presId="urn:microsoft.com/office/officeart/2005/8/layout/equation2"/>
    <dgm:cxn modelId="{1D61BDDE-50D2-41DA-A765-E8D5439F9D92}" type="presParOf" srcId="{62FEC560-1DCC-499C-9597-6FB266AF31ED}" destId="{23EC8A4E-2AFC-43CD-B7D9-17B923B15B8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71F25E9-7622-48D1-A8B7-06FC9CCB8D5E}" type="doc">
      <dgm:prSet loTypeId="urn:microsoft.com/office/officeart/2005/8/layout/defaul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5861D8B8-EDB6-4D97-8D77-43C6014352C6}">
      <dgm:prSet phldrT="[Texto]"/>
      <dgm:spPr/>
      <dgm:t>
        <a:bodyPr/>
        <a:lstStyle/>
        <a:p>
          <a:r>
            <a:rPr lang="pt-BR">
              <a:solidFill>
                <a:srgbClr val="002060"/>
              </a:solidFill>
            </a:rPr>
            <a:t>Coleta e processamento de dados</a:t>
          </a:r>
          <a:endParaRPr lang="pt-BR" dirty="0">
            <a:solidFill>
              <a:srgbClr val="002060"/>
            </a:solidFill>
          </a:endParaRPr>
        </a:p>
      </dgm:t>
    </dgm:pt>
    <dgm:pt modelId="{1DD9BA3E-DEB1-4AE8-961B-B7489E77050E}" type="parTrans" cxnId="{503A9780-8137-4BF6-B591-E435FEB1C96A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52776774-F093-4F21-B310-9F616C55CC4D}" type="sibTrans" cxnId="{503A9780-8137-4BF6-B591-E435FEB1C96A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9186D6C1-29BC-4828-95EB-304E2A232E87}">
      <dgm:prSet phldrT="[Texto]"/>
      <dgm:spPr/>
      <dgm:t>
        <a:bodyPr/>
        <a:lstStyle/>
        <a:p>
          <a:r>
            <a:rPr lang="pt-BR">
              <a:solidFill>
                <a:srgbClr val="002060"/>
              </a:solidFill>
            </a:rPr>
            <a:t>Análise de dados processados</a:t>
          </a:r>
          <a:endParaRPr lang="pt-BR" dirty="0">
            <a:solidFill>
              <a:srgbClr val="002060"/>
            </a:solidFill>
          </a:endParaRPr>
        </a:p>
      </dgm:t>
    </dgm:pt>
    <dgm:pt modelId="{5530B063-3D6D-4DF6-9824-95FDC748C336}" type="parTrans" cxnId="{A0D3B961-7491-418D-8776-D78BB2D7AB2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BC0A58AB-8EF8-42DA-B6EB-673E80FB138E}" type="sibTrans" cxnId="{A0D3B961-7491-418D-8776-D78BB2D7AB2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CBF5DC3F-9E1F-4F80-A1B5-69584B66CA2E}">
      <dgm:prSet phldrT="[Texto]"/>
      <dgm:spPr/>
      <dgm:t>
        <a:bodyPr/>
        <a:lstStyle/>
        <a:p>
          <a:r>
            <a:rPr lang="pt-BR">
              <a:solidFill>
                <a:srgbClr val="002060"/>
              </a:solidFill>
            </a:rPr>
            <a:t>Recomendação das medidas de controle apropriadas</a:t>
          </a:r>
          <a:endParaRPr lang="pt-BR" dirty="0">
            <a:solidFill>
              <a:srgbClr val="002060"/>
            </a:solidFill>
          </a:endParaRPr>
        </a:p>
      </dgm:t>
    </dgm:pt>
    <dgm:pt modelId="{A7AF0DC1-FC5A-4F9E-8CA0-95187D03C222}" type="parTrans" cxnId="{9E80CCDB-BAC9-4F38-9B87-CC9FCBD2944E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412021C3-8A53-485E-8684-0613E9B17A2F}" type="sibTrans" cxnId="{9E80CCDB-BAC9-4F38-9B87-CC9FCBD2944E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F559DA18-EE68-4A50-A908-A6E424C01CC8}">
      <dgm:prSet phldrT="[Texto]"/>
      <dgm:spPr/>
      <dgm:t>
        <a:bodyPr/>
        <a:lstStyle/>
        <a:p>
          <a:r>
            <a:rPr lang="pt-BR">
              <a:solidFill>
                <a:srgbClr val="002060"/>
              </a:solidFill>
            </a:rPr>
            <a:t>Promoção das ações de controle indicadas</a:t>
          </a:r>
          <a:endParaRPr lang="pt-BR" dirty="0">
            <a:solidFill>
              <a:srgbClr val="002060"/>
            </a:solidFill>
          </a:endParaRPr>
        </a:p>
      </dgm:t>
    </dgm:pt>
    <dgm:pt modelId="{A30575B7-F41F-4F2C-84A6-24DC54210D37}" type="parTrans" cxnId="{E0CC65FE-8D3A-4794-BC21-80D26E5DEE28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737FA422-4E21-4310-A2FA-7E1CDDFFA977}" type="sibTrans" cxnId="{E0CC65FE-8D3A-4794-BC21-80D26E5DEE28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77314CDC-A8B3-4705-BE93-9B556F2E0A81}">
      <dgm:prSet phldrT="[Texto]"/>
      <dgm:spPr/>
      <dgm:t>
        <a:bodyPr/>
        <a:lstStyle/>
        <a:p>
          <a:r>
            <a:rPr lang="pt-BR">
              <a:solidFill>
                <a:srgbClr val="002060"/>
              </a:solidFill>
            </a:rPr>
            <a:t>Avaliação da eficácia e efetividade das medidas adotadas</a:t>
          </a:r>
          <a:endParaRPr lang="pt-BR" dirty="0">
            <a:solidFill>
              <a:srgbClr val="002060"/>
            </a:solidFill>
          </a:endParaRPr>
        </a:p>
      </dgm:t>
    </dgm:pt>
    <dgm:pt modelId="{834F1549-C737-4625-A968-F5EBAAD098FA}" type="parTrans" cxnId="{682A4DCC-69B3-4719-AB21-F24A1C32C1E7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CA926E52-BCE8-4FB6-A2CE-22D54B42E220}" type="sibTrans" cxnId="{682A4DCC-69B3-4719-AB21-F24A1C32C1E7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38F7F6A8-7D3F-4143-BBF0-FCF7A63097E1}">
      <dgm:prSet phldrT="[Texto]"/>
      <dgm:spPr/>
      <dgm:t>
        <a:bodyPr/>
        <a:lstStyle/>
        <a:p>
          <a:r>
            <a:rPr lang="pt-BR">
              <a:solidFill>
                <a:srgbClr val="002060"/>
              </a:solidFill>
            </a:rPr>
            <a:t>Divulgação de informações pertinentes</a:t>
          </a:r>
          <a:endParaRPr lang="pt-BR" dirty="0">
            <a:solidFill>
              <a:srgbClr val="002060"/>
            </a:solidFill>
          </a:endParaRPr>
        </a:p>
      </dgm:t>
    </dgm:pt>
    <dgm:pt modelId="{F75B4EC8-9DDA-47E0-B6E6-B8E875DF95AF}" type="parTrans" cxnId="{866A1704-A6BA-456C-8642-F1FC64404115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39100D08-88E8-4C96-A079-2920AAB27AA2}" type="sibTrans" cxnId="{866A1704-A6BA-456C-8642-F1FC64404115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6752C0B7-6044-48EC-9909-82E107634B46}" type="pres">
      <dgm:prSet presAssocID="{371F25E9-7622-48D1-A8B7-06FC9CCB8D5E}" presName="diagram" presStyleCnt="0">
        <dgm:presLayoutVars>
          <dgm:dir/>
          <dgm:resizeHandles val="exact"/>
        </dgm:presLayoutVars>
      </dgm:prSet>
      <dgm:spPr/>
    </dgm:pt>
    <dgm:pt modelId="{086FA6B7-205D-4529-A4CC-AC0EC4BE2336}" type="pres">
      <dgm:prSet presAssocID="{5861D8B8-EDB6-4D97-8D77-43C6014352C6}" presName="node" presStyleLbl="node1" presStyleIdx="0" presStyleCnt="6">
        <dgm:presLayoutVars>
          <dgm:bulletEnabled val="1"/>
        </dgm:presLayoutVars>
      </dgm:prSet>
      <dgm:spPr/>
    </dgm:pt>
    <dgm:pt modelId="{10C9B251-D841-42CC-8D37-DFEC06AF2432}" type="pres">
      <dgm:prSet presAssocID="{52776774-F093-4F21-B310-9F616C55CC4D}" presName="sibTrans" presStyleCnt="0"/>
      <dgm:spPr/>
    </dgm:pt>
    <dgm:pt modelId="{5C9B481C-2D17-480D-89A1-DA1A59481620}" type="pres">
      <dgm:prSet presAssocID="{9186D6C1-29BC-4828-95EB-304E2A232E87}" presName="node" presStyleLbl="node1" presStyleIdx="1" presStyleCnt="6">
        <dgm:presLayoutVars>
          <dgm:bulletEnabled val="1"/>
        </dgm:presLayoutVars>
      </dgm:prSet>
      <dgm:spPr/>
    </dgm:pt>
    <dgm:pt modelId="{9228112E-D581-4669-B95C-28F78F391F95}" type="pres">
      <dgm:prSet presAssocID="{BC0A58AB-8EF8-42DA-B6EB-673E80FB138E}" presName="sibTrans" presStyleCnt="0"/>
      <dgm:spPr/>
    </dgm:pt>
    <dgm:pt modelId="{0FF822C3-9158-4FC9-BF65-16EB6169B897}" type="pres">
      <dgm:prSet presAssocID="{CBF5DC3F-9E1F-4F80-A1B5-69584B66CA2E}" presName="node" presStyleLbl="node1" presStyleIdx="2" presStyleCnt="6">
        <dgm:presLayoutVars>
          <dgm:bulletEnabled val="1"/>
        </dgm:presLayoutVars>
      </dgm:prSet>
      <dgm:spPr/>
    </dgm:pt>
    <dgm:pt modelId="{D39152AB-6FBD-4887-9770-EC9387DF8B59}" type="pres">
      <dgm:prSet presAssocID="{412021C3-8A53-485E-8684-0613E9B17A2F}" presName="sibTrans" presStyleCnt="0"/>
      <dgm:spPr/>
    </dgm:pt>
    <dgm:pt modelId="{46044923-B77E-4AD8-A036-EB890AF8015C}" type="pres">
      <dgm:prSet presAssocID="{F559DA18-EE68-4A50-A908-A6E424C01CC8}" presName="node" presStyleLbl="node1" presStyleIdx="3" presStyleCnt="6">
        <dgm:presLayoutVars>
          <dgm:bulletEnabled val="1"/>
        </dgm:presLayoutVars>
      </dgm:prSet>
      <dgm:spPr/>
    </dgm:pt>
    <dgm:pt modelId="{E05B207D-EE46-46CE-BF22-458EA5E4717B}" type="pres">
      <dgm:prSet presAssocID="{737FA422-4E21-4310-A2FA-7E1CDDFFA977}" presName="sibTrans" presStyleCnt="0"/>
      <dgm:spPr/>
    </dgm:pt>
    <dgm:pt modelId="{29065C8D-C190-458C-A0DD-58EFE9E582F7}" type="pres">
      <dgm:prSet presAssocID="{77314CDC-A8B3-4705-BE93-9B556F2E0A81}" presName="node" presStyleLbl="node1" presStyleIdx="4" presStyleCnt="6">
        <dgm:presLayoutVars>
          <dgm:bulletEnabled val="1"/>
        </dgm:presLayoutVars>
      </dgm:prSet>
      <dgm:spPr/>
    </dgm:pt>
    <dgm:pt modelId="{B4D874AE-4A2C-4108-AA03-A3422DCEDB33}" type="pres">
      <dgm:prSet presAssocID="{CA926E52-BCE8-4FB6-A2CE-22D54B42E220}" presName="sibTrans" presStyleCnt="0"/>
      <dgm:spPr/>
    </dgm:pt>
    <dgm:pt modelId="{FF99BF26-612D-48BC-A8F8-82D4E14D6D0C}" type="pres">
      <dgm:prSet presAssocID="{38F7F6A8-7D3F-4143-BBF0-FCF7A63097E1}" presName="node" presStyleLbl="node1" presStyleIdx="5" presStyleCnt="6">
        <dgm:presLayoutVars>
          <dgm:bulletEnabled val="1"/>
        </dgm:presLayoutVars>
      </dgm:prSet>
      <dgm:spPr/>
    </dgm:pt>
  </dgm:ptLst>
  <dgm:cxnLst>
    <dgm:cxn modelId="{13C48203-2FD2-4EA7-AF64-26D19E80AAAA}" type="presOf" srcId="{38F7F6A8-7D3F-4143-BBF0-FCF7A63097E1}" destId="{FF99BF26-612D-48BC-A8F8-82D4E14D6D0C}" srcOrd="0" destOrd="0" presId="urn:microsoft.com/office/officeart/2005/8/layout/default"/>
    <dgm:cxn modelId="{866A1704-A6BA-456C-8642-F1FC64404115}" srcId="{371F25E9-7622-48D1-A8B7-06FC9CCB8D5E}" destId="{38F7F6A8-7D3F-4143-BBF0-FCF7A63097E1}" srcOrd="5" destOrd="0" parTransId="{F75B4EC8-9DDA-47E0-B6E6-B8E875DF95AF}" sibTransId="{39100D08-88E8-4C96-A079-2920AAB27AA2}"/>
    <dgm:cxn modelId="{D1F12A09-7190-4A53-90A1-6E8937CF2100}" type="presOf" srcId="{371F25E9-7622-48D1-A8B7-06FC9CCB8D5E}" destId="{6752C0B7-6044-48EC-9909-82E107634B46}" srcOrd="0" destOrd="0" presId="urn:microsoft.com/office/officeart/2005/8/layout/default"/>
    <dgm:cxn modelId="{3875830E-BE3D-49CA-9C60-D145F841C0BB}" type="presOf" srcId="{F559DA18-EE68-4A50-A908-A6E424C01CC8}" destId="{46044923-B77E-4AD8-A036-EB890AF8015C}" srcOrd="0" destOrd="0" presId="urn:microsoft.com/office/officeart/2005/8/layout/default"/>
    <dgm:cxn modelId="{C6AC2F36-C158-4F75-AE37-8BB0533898A9}" type="presOf" srcId="{77314CDC-A8B3-4705-BE93-9B556F2E0A81}" destId="{29065C8D-C190-458C-A0DD-58EFE9E582F7}" srcOrd="0" destOrd="0" presId="urn:microsoft.com/office/officeart/2005/8/layout/default"/>
    <dgm:cxn modelId="{A0D3B961-7491-418D-8776-D78BB2D7AB29}" srcId="{371F25E9-7622-48D1-A8B7-06FC9CCB8D5E}" destId="{9186D6C1-29BC-4828-95EB-304E2A232E87}" srcOrd="1" destOrd="0" parTransId="{5530B063-3D6D-4DF6-9824-95FDC748C336}" sibTransId="{BC0A58AB-8EF8-42DA-B6EB-673E80FB138E}"/>
    <dgm:cxn modelId="{93342A4B-10EA-43D1-9629-99A112377792}" type="presOf" srcId="{5861D8B8-EDB6-4D97-8D77-43C6014352C6}" destId="{086FA6B7-205D-4529-A4CC-AC0EC4BE2336}" srcOrd="0" destOrd="0" presId="urn:microsoft.com/office/officeart/2005/8/layout/default"/>
    <dgm:cxn modelId="{9C3BAE4B-D51A-422F-A9C7-197518A06581}" type="presOf" srcId="{9186D6C1-29BC-4828-95EB-304E2A232E87}" destId="{5C9B481C-2D17-480D-89A1-DA1A59481620}" srcOrd="0" destOrd="0" presId="urn:microsoft.com/office/officeart/2005/8/layout/default"/>
    <dgm:cxn modelId="{503A9780-8137-4BF6-B591-E435FEB1C96A}" srcId="{371F25E9-7622-48D1-A8B7-06FC9CCB8D5E}" destId="{5861D8B8-EDB6-4D97-8D77-43C6014352C6}" srcOrd="0" destOrd="0" parTransId="{1DD9BA3E-DEB1-4AE8-961B-B7489E77050E}" sibTransId="{52776774-F093-4F21-B310-9F616C55CC4D}"/>
    <dgm:cxn modelId="{682A4DCC-69B3-4719-AB21-F24A1C32C1E7}" srcId="{371F25E9-7622-48D1-A8B7-06FC9CCB8D5E}" destId="{77314CDC-A8B3-4705-BE93-9B556F2E0A81}" srcOrd="4" destOrd="0" parTransId="{834F1549-C737-4625-A968-F5EBAAD098FA}" sibTransId="{CA926E52-BCE8-4FB6-A2CE-22D54B42E220}"/>
    <dgm:cxn modelId="{9E80CCDB-BAC9-4F38-9B87-CC9FCBD2944E}" srcId="{371F25E9-7622-48D1-A8B7-06FC9CCB8D5E}" destId="{CBF5DC3F-9E1F-4F80-A1B5-69584B66CA2E}" srcOrd="2" destOrd="0" parTransId="{A7AF0DC1-FC5A-4F9E-8CA0-95187D03C222}" sibTransId="{412021C3-8A53-485E-8684-0613E9B17A2F}"/>
    <dgm:cxn modelId="{9EA70EE7-E91E-46EB-A96E-E501C6A021FE}" type="presOf" srcId="{CBF5DC3F-9E1F-4F80-A1B5-69584B66CA2E}" destId="{0FF822C3-9158-4FC9-BF65-16EB6169B897}" srcOrd="0" destOrd="0" presId="urn:microsoft.com/office/officeart/2005/8/layout/default"/>
    <dgm:cxn modelId="{E0CC65FE-8D3A-4794-BC21-80D26E5DEE28}" srcId="{371F25E9-7622-48D1-A8B7-06FC9CCB8D5E}" destId="{F559DA18-EE68-4A50-A908-A6E424C01CC8}" srcOrd="3" destOrd="0" parTransId="{A30575B7-F41F-4F2C-84A6-24DC54210D37}" sibTransId="{737FA422-4E21-4310-A2FA-7E1CDDFFA977}"/>
    <dgm:cxn modelId="{67A3FE7C-E834-4BBA-82AC-CBA0DF25BAA8}" type="presParOf" srcId="{6752C0B7-6044-48EC-9909-82E107634B46}" destId="{086FA6B7-205D-4529-A4CC-AC0EC4BE2336}" srcOrd="0" destOrd="0" presId="urn:microsoft.com/office/officeart/2005/8/layout/default"/>
    <dgm:cxn modelId="{12DC722D-8AA4-4234-88D6-C0E53D05A97D}" type="presParOf" srcId="{6752C0B7-6044-48EC-9909-82E107634B46}" destId="{10C9B251-D841-42CC-8D37-DFEC06AF2432}" srcOrd="1" destOrd="0" presId="urn:microsoft.com/office/officeart/2005/8/layout/default"/>
    <dgm:cxn modelId="{9F7C2CE3-6FD5-4475-8BAF-27E978CF0047}" type="presParOf" srcId="{6752C0B7-6044-48EC-9909-82E107634B46}" destId="{5C9B481C-2D17-480D-89A1-DA1A59481620}" srcOrd="2" destOrd="0" presId="urn:microsoft.com/office/officeart/2005/8/layout/default"/>
    <dgm:cxn modelId="{54CF0B0C-470B-4EBE-96F8-21911BDCB99A}" type="presParOf" srcId="{6752C0B7-6044-48EC-9909-82E107634B46}" destId="{9228112E-D581-4669-B95C-28F78F391F95}" srcOrd="3" destOrd="0" presId="urn:microsoft.com/office/officeart/2005/8/layout/default"/>
    <dgm:cxn modelId="{4EE6F6CF-C237-4924-A0A1-1DC7E9F328E4}" type="presParOf" srcId="{6752C0B7-6044-48EC-9909-82E107634B46}" destId="{0FF822C3-9158-4FC9-BF65-16EB6169B897}" srcOrd="4" destOrd="0" presId="urn:microsoft.com/office/officeart/2005/8/layout/default"/>
    <dgm:cxn modelId="{3F750F7B-B617-4FAF-81C6-DB603FCD57D0}" type="presParOf" srcId="{6752C0B7-6044-48EC-9909-82E107634B46}" destId="{D39152AB-6FBD-4887-9770-EC9387DF8B59}" srcOrd="5" destOrd="0" presId="urn:microsoft.com/office/officeart/2005/8/layout/default"/>
    <dgm:cxn modelId="{B476A5F4-157C-4D8F-B1AB-5DA09FDEACAC}" type="presParOf" srcId="{6752C0B7-6044-48EC-9909-82E107634B46}" destId="{46044923-B77E-4AD8-A036-EB890AF8015C}" srcOrd="6" destOrd="0" presId="urn:microsoft.com/office/officeart/2005/8/layout/default"/>
    <dgm:cxn modelId="{8518203D-0C40-4B9A-9E72-EDAE8D833799}" type="presParOf" srcId="{6752C0B7-6044-48EC-9909-82E107634B46}" destId="{E05B207D-EE46-46CE-BF22-458EA5E4717B}" srcOrd="7" destOrd="0" presId="urn:microsoft.com/office/officeart/2005/8/layout/default"/>
    <dgm:cxn modelId="{6CF6AE4C-70AB-421C-B581-17ED3A23E441}" type="presParOf" srcId="{6752C0B7-6044-48EC-9909-82E107634B46}" destId="{29065C8D-C190-458C-A0DD-58EFE9E582F7}" srcOrd="8" destOrd="0" presId="urn:microsoft.com/office/officeart/2005/8/layout/default"/>
    <dgm:cxn modelId="{579E732D-4372-460B-9DC1-FB849BD2238E}" type="presParOf" srcId="{6752C0B7-6044-48EC-9909-82E107634B46}" destId="{B4D874AE-4A2C-4108-AA03-A3422DCEDB33}" srcOrd="9" destOrd="0" presId="urn:microsoft.com/office/officeart/2005/8/layout/default"/>
    <dgm:cxn modelId="{4188B430-D7A5-4557-929E-B19BBCAC45AC}" type="presParOf" srcId="{6752C0B7-6044-48EC-9909-82E107634B46}" destId="{FF99BF26-612D-48BC-A8F8-82D4E14D6D0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71F25E9-7622-48D1-A8B7-06FC9CCB8D5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861D8B8-EDB6-4D97-8D77-43C6014352C6}">
      <dgm:prSet phldrT="[Texto]"/>
      <dgm:spPr/>
      <dgm:t>
        <a:bodyPr/>
        <a:lstStyle/>
        <a:p>
          <a:r>
            <a:rPr lang="pt-BR"/>
            <a:t>Vigilância da Qualidade da Água para Consumo Humano (</a:t>
          </a:r>
          <a:r>
            <a:rPr lang="pt-BR" b="1"/>
            <a:t>VIGIÁGUA</a:t>
          </a:r>
          <a:r>
            <a:rPr lang="pt-BR"/>
            <a:t>)</a:t>
          </a:r>
          <a:endParaRPr lang="pt-BR" dirty="0"/>
        </a:p>
      </dgm:t>
    </dgm:pt>
    <dgm:pt modelId="{1DD9BA3E-DEB1-4AE8-961B-B7489E77050E}" type="parTrans" cxnId="{503A9780-8137-4BF6-B591-E435FEB1C96A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52776774-F093-4F21-B310-9F616C55CC4D}" type="sibTrans" cxnId="{503A9780-8137-4BF6-B591-E435FEB1C96A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9186D6C1-29BC-4828-95EB-304E2A232E87}">
      <dgm:prSet phldrT="[Texto]"/>
      <dgm:spPr/>
      <dgm:t>
        <a:bodyPr/>
        <a:lstStyle/>
        <a:p>
          <a:r>
            <a:rPr lang="pt-BR"/>
            <a:t>Vigilância em Saúde de Populações Expostas a Substâncias Químicas (</a:t>
          </a:r>
          <a:r>
            <a:rPr lang="pt-BR" b="1"/>
            <a:t>VIGIPEQ</a:t>
          </a:r>
          <a:r>
            <a:rPr lang="pt-BR"/>
            <a:t>) </a:t>
          </a:r>
          <a:endParaRPr lang="pt-BR" dirty="0"/>
        </a:p>
      </dgm:t>
    </dgm:pt>
    <dgm:pt modelId="{5530B063-3D6D-4DF6-9824-95FDC748C336}" type="parTrans" cxnId="{A0D3B961-7491-418D-8776-D78BB2D7AB2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BC0A58AB-8EF8-42DA-B6EB-673E80FB138E}" type="sibTrans" cxnId="{A0D3B961-7491-418D-8776-D78BB2D7AB2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CBF5DC3F-9E1F-4F80-A1B5-69584B66CA2E}">
      <dgm:prSet phldrT="[Texto]"/>
      <dgm:spPr/>
      <dgm:t>
        <a:bodyPr/>
        <a:lstStyle/>
        <a:p>
          <a:r>
            <a:rPr lang="pt-BR"/>
            <a:t>Vigilância em Saúde de Populações Expostas a Poluentes Atmosféricos (</a:t>
          </a:r>
          <a:r>
            <a:rPr lang="pt-BR" b="1"/>
            <a:t>VIGIAR</a:t>
          </a:r>
          <a:r>
            <a:rPr lang="pt-BR"/>
            <a:t>)</a:t>
          </a:r>
          <a:endParaRPr lang="pt-BR" dirty="0"/>
        </a:p>
      </dgm:t>
    </dgm:pt>
    <dgm:pt modelId="{A7AF0DC1-FC5A-4F9E-8CA0-95187D03C222}" type="parTrans" cxnId="{9E80CCDB-BAC9-4F38-9B87-CC9FCBD2944E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412021C3-8A53-485E-8684-0613E9B17A2F}" type="sibTrans" cxnId="{9E80CCDB-BAC9-4F38-9B87-CC9FCBD2944E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F559DA18-EE68-4A50-A908-A6E424C01CC8}">
      <dgm:prSet phldrT="[Texto]"/>
      <dgm:spPr/>
      <dgm:t>
        <a:bodyPr/>
        <a:lstStyle/>
        <a:p>
          <a:r>
            <a:rPr lang="pt-BR" dirty="0"/>
            <a:t>Vigilância em Saúde</a:t>
          </a:r>
        </a:p>
        <a:p>
          <a:r>
            <a:rPr lang="pt-BR" dirty="0"/>
            <a:t>Ambiental dos Fatores de Risco relacionados aos</a:t>
          </a:r>
        </a:p>
        <a:p>
          <a:r>
            <a:rPr lang="pt-BR" dirty="0"/>
            <a:t>desastres naturais e os relacionados à atividade</a:t>
          </a:r>
        </a:p>
        <a:p>
          <a:r>
            <a:rPr lang="pt-BR" dirty="0"/>
            <a:t>Humana (</a:t>
          </a:r>
          <a:r>
            <a:rPr lang="pt-BR" b="1" dirty="0"/>
            <a:t>VIGIDESASTRES</a:t>
          </a:r>
          <a:r>
            <a:rPr lang="pt-BR" dirty="0"/>
            <a:t>)</a:t>
          </a:r>
        </a:p>
      </dgm:t>
    </dgm:pt>
    <dgm:pt modelId="{A30575B7-F41F-4F2C-84A6-24DC54210D37}" type="parTrans" cxnId="{E0CC65FE-8D3A-4794-BC21-80D26E5DEE28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737FA422-4E21-4310-A2FA-7E1CDDFFA977}" type="sibTrans" cxnId="{E0CC65FE-8D3A-4794-BC21-80D26E5DEE28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7CC116ED-F59A-471B-AAC3-F1967647F7B3}">
      <dgm:prSet phldrT="[Texto]"/>
      <dgm:spPr/>
      <dgm:t>
        <a:bodyPr/>
        <a:lstStyle/>
        <a:p>
          <a:r>
            <a:rPr lang="pt-BR"/>
            <a:t>Controle de Zoonoses (raiva, leishmaniose, dengue, zika, Chikungunya, febre amarela, peste, leptospirose, doença de chagas...) </a:t>
          </a:r>
          <a:endParaRPr lang="pt-BR" dirty="0"/>
        </a:p>
      </dgm:t>
    </dgm:pt>
    <dgm:pt modelId="{C8FA5411-16AD-4250-B9EF-4DCB7346F6CA}" type="parTrans" cxnId="{A7863B8D-DFE6-442C-8CED-C07AB37016E7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05C5BE9F-7DE9-4EAB-BEAA-03952A987329}" type="sibTrans" cxnId="{A7863B8D-DFE6-442C-8CED-C07AB37016E7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6752C0B7-6044-48EC-9909-82E107634B46}" type="pres">
      <dgm:prSet presAssocID="{371F25E9-7622-48D1-A8B7-06FC9CCB8D5E}" presName="diagram" presStyleCnt="0">
        <dgm:presLayoutVars>
          <dgm:dir/>
          <dgm:resizeHandles val="exact"/>
        </dgm:presLayoutVars>
      </dgm:prSet>
      <dgm:spPr/>
    </dgm:pt>
    <dgm:pt modelId="{086FA6B7-205D-4529-A4CC-AC0EC4BE2336}" type="pres">
      <dgm:prSet presAssocID="{5861D8B8-EDB6-4D97-8D77-43C6014352C6}" presName="node" presStyleLbl="node1" presStyleIdx="0" presStyleCnt="5">
        <dgm:presLayoutVars>
          <dgm:bulletEnabled val="1"/>
        </dgm:presLayoutVars>
      </dgm:prSet>
      <dgm:spPr/>
    </dgm:pt>
    <dgm:pt modelId="{10C9B251-D841-42CC-8D37-DFEC06AF2432}" type="pres">
      <dgm:prSet presAssocID="{52776774-F093-4F21-B310-9F616C55CC4D}" presName="sibTrans" presStyleCnt="0"/>
      <dgm:spPr/>
    </dgm:pt>
    <dgm:pt modelId="{5C9B481C-2D17-480D-89A1-DA1A59481620}" type="pres">
      <dgm:prSet presAssocID="{9186D6C1-29BC-4828-95EB-304E2A232E87}" presName="node" presStyleLbl="node1" presStyleIdx="1" presStyleCnt="5">
        <dgm:presLayoutVars>
          <dgm:bulletEnabled val="1"/>
        </dgm:presLayoutVars>
      </dgm:prSet>
      <dgm:spPr/>
    </dgm:pt>
    <dgm:pt modelId="{9228112E-D581-4669-B95C-28F78F391F95}" type="pres">
      <dgm:prSet presAssocID="{BC0A58AB-8EF8-42DA-B6EB-673E80FB138E}" presName="sibTrans" presStyleCnt="0"/>
      <dgm:spPr/>
    </dgm:pt>
    <dgm:pt modelId="{0FF822C3-9158-4FC9-BF65-16EB6169B897}" type="pres">
      <dgm:prSet presAssocID="{CBF5DC3F-9E1F-4F80-A1B5-69584B66CA2E}" presName="node" presStyleLbl="node1" presStyleIdx="2" presStyleCnt="5">
        <dgm:presLayoutVars>
          <dgm:bulletEnabled val="1"/>
        </dgm:presLayoutVars>
      </dgm:prSet>
      <dgm:spPr/>
    </dgm:pt>
    <dgm:pt modelId="{D39152AB-6FBD-4887-9770-EC9387DF8B59}" type="pres">
      <dgm:prSet presAssocID="{412021C3-8A53-485E-8684-0613E9B17A2F}" presName="sibTrans" presStyleCnt="0"/>
      <dgm:spPr/>
    </dgm:pt>
    <dgm:pt modelId="{46044923-B77E-4AD8-A036-EB890AF8015C}" type="pres">
      <dgm:prSet presAssocID="{F559DA18-EE68-4A50-A908-A6E424C01CC8}" presName="node" presStyleLbl="node1" presStyleIdx="3" presStyleCnt="5" custScaleX="187838">
        <dgm:presLayoutVars>
          <dgm:bulletEnabled val="1"/>
        </dgm:presLayoutVars>
      </dgm:prSet>
      <dgm:spPr/>
    </dgm:pt>
    <dgm:pt modelId="{C1EBA46B-441D-416D-A1B6-AADBE68F238E}" type="pres">
      <dgm:prSet presAssocID="{737FA422-4E21-4310-A2FA-7E1CDDFFA977}" presName="sibTrans" presStyleCnt="0"/>
      <dgm:spPr/>
    </dgm:pt>
    <dgm:pt modelId="{DF3E05A9-EEF0-47C8-B84E-971CA6EB088B}" type="pres">
      <dgm:prSet presAssocID="{7CC116ED-F59A-471B-AAC3-F1967647F7B3}" presName="node" presStyleLbl="node1" presStyleIdx="4" presStyleCnt="5">
        <dgm:presLayoutVars>
          <dgm:bulletEnabled val="1"/>
        </dgm:presLayoutVars>
      </dgm:prSet>
      <dgm:spPr/>
    </dgm:pt>
  </dgm:ptLst>
  <dgm:cxnLst>
    <dgm:cxn modelId="{D1F12A09-7190-4A53-90A1-6E8937CF2100}" type="presOf" srcId="{371F25E9-7622-48D1-A8B7-06FC9CCB8D5E}" destId="{6752C0B7-6044-48EC-9909-82E107634B46}" srcOrd="0" destOrd="0" presId="urn:microsoft.com/office/officeart/2005/8/layout/default"/>
    <dgm:cxn modelId="{3875830E-BE3D-49CA-9C60-D145F841C0BB}" type="presOf" srcId="{F559DA18-EE68-4A50-A908-A6E424C01CC8}" destId="{46044923-B77E-4AD8-A036-EB890AF8015C}" srcOrd="0" destOrd="0" presId="urn:microsoft.com/office/officeart/2005/8/layout/default"/>
    <dgm:cxn modelId="{A0D3B961-7491-418D-8776-D78BB2D7AB29}" srcId="{371F25E9-7622-48D1-A8B7-06FC9CCB8D5E}" destId="{9186D6C1-29BC-4828-95EB-304E2A232E87}" srcOrd="1" destOrd="0" parTransId="{5530B063-3D6D-4DF6-9824-95FDC748C336}" sibTransId="{BC0A58AB-8EF8-42DA-B6EB-673E80FB138E}"/>
    <dgm:cxn modelId="{93342A4B-10EA-43D1-9629-99A112377792}" type="presOf" srcId="{5861D8B8-EDB6-4D97-8D77-43C6014352C6}" destId="{086FA6B7-205D-4529-A4CC-AC0EC4BE2336}" srcOrd="0" destOrd="0" presId="urn:microsoft.com/office/officeart/2005/8/layout/default"/>
    <dgm:cxn modelId="{9C3BAE4B-D51A-422F-A9C7-197518A06581}" type="presOf" srcId="{9186D6C1-29BC-4828-95EB-304E2A232E87}" destId="{5C9B481C-2D17-480D-89A1-DA1A59481620}" srcOrd="0" destOrd="0" presId="urn:microsoft.com/office/officeart/2005/8/layout/default"/>
    <dgm:cxn modelId="{503A9780-8137-4BF6-B591-E435FEB1C96A}" srcId="{371F25E9-7622-48D1-A8B7-06FC9CCB8D5E}" destId="{5861D8B8-EDB6-4D97-8D77-43C6014352C6}" srcOrd="0" destOrd="0" parTransId="{1DD9BA3E-DEB1-4AE8-961B-B7489E77050E}" sibTransId="{52776774-F093-4F21-B310-9F616C55CC4D}"/>
    <dgm:cxn modelId="{A7863B8D-DFE6-442C-8CED-C07AB37016E7}" srcId="{371F25E9-7622-48D1-A8B7-06FC9CCB8D5E}" destId="{7CC116ED-F59A-471B-AAC3-F1967647F7B3}" srcOrd="4" destOrd="0" parTransId="{C8FA5411-16AD-4250-B9EF-4DCB7346F6CA}" sibTransId="{05C5BE9F-7DE9-4EAB-BEAA-03952A987329}"/>
    <dgm:cxn modelId="{FF6C6AB5-2477-44B0-AB83-389F104AD3CC}" type="presOf" srcId="{7CC116ED-F59A-471B-AAC3-F1967647F7B3}" destId="{DF3E05A9-EEF0-47C8-B84E-971CA6EB088B}" srcOrd="0" destOrd="0" presId="urn:microsoft.com/office/officeart/2005/8/layout/default"/>
    <dgm:cxn modelId="{9E80CCDB-BAC9-4F38-9B87-CC9FCBD2944E}" srcId="{371F25E9-7622-48D1-A8B7-06FC9CCB8D5E}" destId="{CBF5DC3F-9E1F-4F80-A1B5-69584B66CA2E}" srcOrd="2" destOrd="0" parTransId="{A7AF0DC1-FC5A-4F9E-8CA0-95187D03C222}" sibTransId="{412021C3-8A53-485E-8684-0613E9B17A2F}"/>
    <dgm:cxn modelId="{9EA70EE7-E91E-46EB-A96E-E501C6A021FE}" type="presOf" srcId="{CBF5DC3F-9E1F-4F80-A1B5-69584B66CA2E}" destId="{0FF822C3-9158-4FC9-BF65-16EB6169B897}" srcOrd="0" destOrd="0" presId="urn:microsoft.com/office/officeart/2005/8/layout/default"/>
    <dgm:cxn modelId="{E0CC65FE-8D3A-4794-BC21-80D26E5DEE28}" srcId="{371F25E9-7622-48D1-A8B7-06FC9CCB8D5E}" destId="{F559DA18-EE68-4A50-A908-A6E424C01CC8}" srcOrd="3" destOrd="0" parTransId="{A30575B7-F41F-4F2C-84A6-24DC54210D37}" sibTransId="{737FA422-4E21-4310-A2FA-7E1CDDFFA977}"/>
    <dgm:cxn modelId="{67A3FE7C-E834-4BBA-82AC-CBA0DF25BAA8}" type="presParOf" srcId="{6752C0B7-6044-48EC-9909-82E107634B46}" destId="{086FA6B7-205D-4529-A4CC-AC0EC4BE2336}" srcOrd="0" destOrd="0" presId="urn:microsoft.com/office/officeart/2005/8/layout/default"/>
    <dgm:cxn modelId="{12DC722D-8AA4-4234-88D6-C0E53D05A97D}" type="presParOf" srcId="{6752C0B7-6044-48EC-9909-82E107634B46}" destId="{10C9B251-D841-42CC-8D37-DFEC06AF2432}" srcOrd="1" destOrd="0" presId="urn:microsoft.com/office/officeart/2005/8/layout/default"/>
    <dgm:cxn modelId="{9F7C2CE3-6FD5-4475-8BAF-27E978CF0047}" type="presParOf" srcId="{6752C0B7-6044-48EC-9909-82E107634B46}" destId="{5C9B481C-2D17-480D-89A1-DA1A59481620}" srcOrd="2" destOrd="0" presId="urn:microsoft.com/office/officeart/2005/8/layout/default"/>
    <dgm:cxn modelId="{54CF0B0C-470B-4EBE-96F8-21911BDCB99A}" type="presParOf" srcId="{6752C0B7-6044-48EC-9909-82E107634B46}" destId="{9228112E-D581-4669-B95C-28F78F391F95}" srcOrd="3" destOrd="0" presId="urn:microsoft.com/office/officeart/2005/8/layout/default"/>
    <dgm:cxn modelId="{4EE6F6CF-C237-4924-A0A1-1DC7E9F328E4}" type="presParOf" srcId="{6752C0B7-6044-48EC-9909-82E107634B46}" destId="{0FF822C3-9158-4FC9-BF65-16EB6169B897}" srcOrd="4" destOrd="0" presId="urn:microsoft.com/office/officeart/2005/8/layout/default"/>
    <dgm:cxn modelId="{3F750F7B-B617-4FAF-81C6-DB603FCD57D0}" type="presParOf" srcId="{6752C0B7-6044-48EC-9909-82E107634B46}" destId="{D39152AB-6FBD-4887-9770-EC9387DF8B59}" srcOrd="5" destOrd="0" presId="urn:microsoft.com/office/officeart/2005/8/layout/default"/>
    <dgm:cxn modelId="{B476A5F4-157C-4D8F-B1AB-5DA09FDEACAC}" type="presParOf" srcId="{6752C0B7-6044-48EC-9909-82E107634B46}" destId="{46044923-B77E-4AD8-A036-EB890AF8015C}" srcOrd="6" destOrd="0" presId="urn:microsoft.com/office/officeart/2005/8/layout/default"/>
    <dgm:cxn modelId="{6C30D2EC-87C8-4900-8133-6468573D20EA}" type="presParOf" srcId="{6752C0B7-6044-48EC-9909-82E107634B46}" destId="{C1EBA46B-441D-416D-A1B6-AADBE68F238E}" srcOrd="7" destOrd="0" presId="urn:microsoft.com/office/officeart/2005/8/layout/default"/>
    <dgm:cxn modelId="{D248F6E9-3BA5-46D3-80F2-56191C3FA27B}" type="presParOf" srcId="{6752C0B7-6044-48EC-9909-82E107634B46}" destId="{DF3E05A9-EEF0-47C8-B84E-971CA6EB088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71F25E9-7622-48D1-A8B7-06FC9CCB8D5E}" type="doc">
      <dgm:prSet loTypeId="urn:microsoft.com/office/officeart/2005/8/layout/default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t-BR"/>
        </a:p>
      </dgm:t>
    </dgm:pt>
    <dgm:pt modelId="{5861D8B8-EDB6-4D97-8D77-43C6014352C6}">
      <dgm:prSet phldrT="[Texto]"/>
      <dgm:spPr/>
      <dgm:t>
        <a:bodyPr/>
        <a:lstStyle/>
        <a:p>
          <a:r>
            <a:rPr lang="pt-BR">
              <a:solidFill>
                <a:srgbClr val="002060"/>
              </a:solidFill>
            </a:rPr>
            <a:t>- Sistema Nacional de Vigilância Sanitária (SNVS)</a:t>
          </a:r>
        </a:p>
        <a:p>
          <a:r>
            <a:rPr lang="pt-BR">
              <a:solidFill>
                <a:srgbClr val="002060"/>
              </a:solidFill>
            </a:rPr>
            <a:t> - Laboratórios centrais de saúde</a:t>
          </a:r>
        </a:p>
        <a:p>
          <a:r>
            <a:rPr lang="pt-BR">
              <a:solidFill>
                <a:srgbClr val="002060"/>
              </a:solidFill>
            </a:rPr>
            <a:t>pública (LACEN)</a:t>
          </a:r>
        </a:p>
        <a:p>
          <a:r>
            <a:rPr lang="pt-BR">
              <a:solidFill>
                <a:srgbClr val="002060"/>
              </a:solidFill>
            </a:rPr>
            <a:t>- Agência Nacional de Vigilância Sanitária (ANVISA)</a:t>
          </a:r>
        </a:p>
        <a:p>
          <a:r>
            <a:rPr lang="pt-BR">
              <a:solidFill>
                <a:srgbClr val="002060"/>
              </a:solidFill>
            </a:rPr>
            <a:t>- Controle de Qualidade em Saúde - INCQS</a:t>
          </a:r>
          <a:endParaRPr lang="pt-BR" dirty="0">
            <a:solidFill>
              <a:srgbClr val="002060"/>
            </a:solidFill>
          </a:endParaRPr>
        </a:p>
      </dgm:t>
    </dgm:pt>
    <dgm:pt modelId="{1DD9BA3E-DEB1-4AE8-961B-B7489E77050E}" type="parTrans" cxnId="{503A9780-8137-4BF6-B591-E435FEB1C96A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52776774-F093-4F21-B310-9F616C55CC4D}" type="sibTrans" cxnId="{503A9780-8137-4BF6-B591-E435FEB1C96A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9186D6C1-29BC-4828-95EB-304E2A232E87}">
      <dgm:prSet phldrT="[Texto]"/>
      <dgm:spPr/>
      <dgm:t>
        <a:bodyPr/>
        <a:lstStyle/>
        <a:p>
          <a:r>
            <a:rPr lang="pt-BR">
              <a:solidFill>
                <a:srgbClr val="002060"/>
              </a:solidFill>
            </a:rPr>
            <a:t>- Produtos</a:t>
          </a:r>
        </a:p>
        <a:p>
          <a:r>
            <a:rPr lang="pt-BR">
              <a:solidFill>
                <a:srgbClr val="002060"/>
              </a:solidFill>
            </a:rPr>
            <a:t>- Serviços de Saúde</a:t>
          </a:r>
        </a:p>
        <a:p>
          <a:r>
            <a:rPr lang="pt-BR">
              <a:solidFill>
                <a:srgbClr val="002060"/>
              </a:solidFill>
            </a:rPr>
            <a:t>Serviços de interesse à saúde</a:t>
          </a:r>
        </a:p>
        <a:p>
          <a:r>
            <a:rPr lang="pt-BR">
              <a:solidFill>
                <a:srgbClr val="002060"/>
              </a:solidFill>
            </a:rPr>
            <a:t>- Ambiente, incluindo o do trabalho</a:t>
          </a:r>
          <a:endParaRPr lang="pt-BR" dirty="0">
            <a:solidFill>
              <a:srgbClr val="002060"/>
            </a:solidFill>
          </a:endParaRPr>
        </a:p>
      </dgm:t>
    </dgm:pt>
    <dgm:pt modelId="{5530B063-3D6D-4DF6-9824-95FDC748C336}" type="parTrans" cxnId="{A0D3B961-7491-418D-8776-D78BB2D7AB2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BC0A58AB-8EF8-42DA-B6EB-673E80FB138E}" type="sibTrans" cxnId="{A0D3B961-7491-418D-8776-D78BB2D7AB2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C51451CB-8E85-4520-BC1E-E3B641DB68A7}">
      <dgm:prSet phldrT="[Texto]"/>
      <dgm:spPr/>
      <dgm:t>
        <a:bodyPr/>
        <a:lstStyle/>
        <a:p>
          <a:r>
            <a:rPr lang="pt-BR">
              <a:solidFill>
                <a:srgbClr val="002060"/>
              </a:solidFill>
            </a:rPr>
            <a:t>Ações de vigilância sanitária na pós comercialização/uso de produtos e serviços (</a:t>
          </a:r>
          <a:r>
            <a:rPr lang="pt-BR" b="1">
              <a:solidFill>
                <a:srgbClr val="002060"/>
              </a:solidFill>
            </a:rPr>
            <a:t>Vigipós</a:t>
          </a:r>
          <a:r>
            <a:rPr lang="pt-BR">
              <a:solidFill>
                <a:srgbClr val="002060"/>
              </a:solidFill>
            </a:rPr>
            <a:t>)</a:t>
          </a:r>
          <a:endParaRPr lang="pt-BR" dirty="0">
            <a:solidFill>
              <a:srgbClr val="002060"/>
            </a:solidFill>
          </a:endParaRPr>
        </a:p>
      </dgm:t>
    </dgm:pt>
    <dgm:pt modelId="{5B01E2F6-23C8-409C-B39A-DB0427AC00BF}" type="parTrans" cxnId="{78BFD8CF-2D3B-4309-A8F0-CCA499818E91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BCBDC761-786E-4D39-9AD1-674B1468BE5E}" type="sibTrans" cxnId="{78BFD8CF-2D3B-4309-A8F0-CCA499818E91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6BBC6AEB-5E83-4999-9F0E-2CD90CD5B63F}">
      <dgm:prSet phldrT="[Texto]"/>
      <dgm:spPr/>
      <dgm:t>
        <a:bodyPr/>
        <a:lstStyle/>
        <a:p>
          <a:r>
            <a:rPr lang="pt-BR">
              <a:solidFill>
                <a:srgbClr val="002060"/>
              </a:solidFill>
            </a:rPr>
            <a:t>- VigiMed</a:t>
          </a:r>
        </a:p>
        <a:p>
          <a:r>
            <a:rPr lang="pt-BR">
              <a:solidFill>
                <a:srgbClr val="002060"/>
              </a:solidFill>
            </a:rPr>
            <a:t>- NOTIVISA</a:t>
          </a:r>
          <a:endParaRPr lang="pt-BR" dirty="0">
            <a:solidFill>
              <a:srgbClr val="002060"/>
            </a:solidFill>
          </a:endParaRPr>
        </a:p>
      </dgm:t>
    </dgm:pt>
    <dgm:pt modelId="{6957D332-7899-4AAE-AD64-50E11A28E615}" type="parTrans" cxnId="{19F005D5-34E9-4F50-9CFA-5A0195CE4D9F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39C0443B-5B96-4241-89CD-5D1876689CFB}" type="sibTrans" cxnId="{19F005D5-34E9-4F50-9CFA-5A0195CE4D9F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6752C0B7-6044-48EC-9909-82E107634B46}" type="pres">
      <dgm:prSet presAssocID="{371F25E9-7622-48D1-A8B7-06FC9CCB8D5E}" presName="diagram" presStyleCnt="0">
        <dgm:presLayoutVars>
          <dgm:dir/>
          <dgm:resizeHandles val="exact"/>
        </dgm:presLayoutVars>
      </dgm:prSet>
      <dgm:spPr/>
    </dgm:pt>
    <dgm:pt modelId="{086FA6B7-205D-4529-A4CC-AC0EC4BE2336}" type="pres">
      <dgm:prSet presAssocID="{5861D8B8-EDB6-4D97-8D77-43C6014352C6}" presName="node" presStyleLbl="node1" presStyleIdx="0" presStyleCnt="4" custScaleY="226713">
        <dgm:presLayoutVars>
          <dgm:bulletEnabled val="1"/>
        </dgm:presLayoutVars>
      </dgm:prSet>
      <dgm:spPr/>
    </dgm:pt>
    <dgm:pt modelId="{10C9B251-D841-42CC-8D37-DFEC06AF2432}" type="pres">
      <dgm:prSet presAssocID="{52776774-F093-4F21-B310-9F616C55CC4D}" presName="sibTrans" presStyleCnt="0"/>
      <dgm:spPr/>
    </dgm:pt>
    <dgm:pt modelId="{5C9B481C-2D17-480D-89A1-DA1A59481620}" type="pres">
      <dgm:prSet presAssocID="{9186D6C1-29BC-4828-95EB-304E2A232E87}" presName="node" presStyleLbl="node1" presStyleIdx="1" presStyleCnt="4" custScaleY="225076">
        <dgm:presLayoutVars>
          <dgm:bulletEnabled val="1"/>
        </dgm:presLayoutVars>
      </dgm:prSet>
      <dgm:spPr/>
    </dgm:pt>
    <dgm:pt modelId="{337217A6-4D8C-460D-B365-411610DF74C7}" type="pres">
      <dgm:prSet presAssocID="{BC0A58AB-8EF8-42DA-B6EB-673E80FB138E}" presName="sibTrans" presStyleCnt="0"/>
      <dgm:spPr/>
    </dgm:pt>
    <dgm:pt modelId="{BC11F84F-E8AE-4E20-AEF1-FFF19E08147D}" type="pres">
      <dgm:prSet presAssocID="{C51451CB-8E85-4520-BC1E-E3B641DB68A7}" presName="node" presStyleLbl="node1" presStyleIdx="2" presStyleCnt="4" custScaleY="224702">
        <dgm:presLayoutVars>
          <dgm:bulletEnabled val="1"/>
        </dgm:presLayoutVars>
      </dgm:prSet>
      <dgm:spPr/>
    </dgm:pt>
    <dgm:pt modelId="{A835663C-C96D-4A32-8E73-601668CC2964}" type="pres">
      <dgm:prSet presAssocID="{BCBDC761-786E-4D39-9AD1-674B1468BE5E}" presName="sibTrans" presStyleCnt="0"/>
      <dgm:spPr/>
    </dgm:pt>
    <dgm:pt modelId="{5ED72645-AA25-4C3C-8A7F-5B908879967B}" type="pres">
      <dgm:prSet presAssocID="{6BBC6AEB-5E83-4999-9F0E-2CD90CD5B63F}" presName="node" presStyleLbl="node1" presStyleIdx="3" presStyleCnt="4" custScaleY="218426">
        <dgm:presLayoutVars>
          <dgm:bulletEnabled val="1"/>
        </dgm:presLayoutVars>
      </dgm:prSet>
      <dgm:spPr/>
    </dgm:pt>
  </dgm:ptLst>
  <dgm:cxnLst>
    <dgm:cxn modelId="{D1F12A09-7190-4A53-90A1-6E8937CF2100}" type="presOf" srcId="{371F25E9-7622-48D1-A8B7-06FC9CCB8D5E}" destId="{6752C0B7-6044-48EC-9909-82E107634B46}" srcOrd="0" destOrd="0" presId="urn:microsoft.com/office/officeart/2005/8/layout/default"/>
    <dgm:cxn modelId="{A0D3B961-7491-418D-8776-D78BB2D7AB29}" srcId="{371F25E9-7622-48D1-A8B7-06FC9CCB8D5E}" destId="{9186D6C1-29BC-4828-95EB-304E2A232E87}" srcOrd="1" destOrd="0" parTransId="{5530B063-3D6D-4DF6-9824-95FDC748C336}" sibTransId="{BC0A58AB-8EF8-42DA-B6EB-673E80FB138E}"/>
    <dgm:cxn modelId="{93342A4B-10EA-43D1-9629-99A112377792}" type="presOf" srcId="{5861D8B8-EDB6-4D97-8D77-43C6014352C6}" destId="{086FA6B7-205D-4529-A4CC-AC0EC4BE2336}" srcOrd="0" destOrd="0" presId="urn:microsoft.com/office/officeart/2005/8/layout/default"/>
    <dgm:cxn modelId="{9C3BAE4B-D51A-422F-A9C7-197518A06581}" type="presOf" srcId="{9186D6C1-29BC-4828-95EB-304E2A232E87}" destId="{5C9B481C-2D17-480D-89A1-DA1A59481620}" srcOrd="0" destOrd="0" presId="urn:microsoft.com/office/officeart/2005/8/layout/default"/>
    <dgm:cxn modelId="{503A9780-8137-4BF6-B591-E435FEB1C96A}" srcId="{371F25E9-7622-48D1-A8B7-06FC9CCB8D5E}" destId="{5861D8B8-EDB6-4D97-8D77-43C6014352C6}" srcOrd="0" destOrd="0" parTransId="{1DD9BA3E-DEB1-4AE8-961B-B7489E77050E}" sibTransId="{52776774-F093-4F21-B310-9F616C55CC4D}"/>
    <dgm:cxn modelId="{4AEE84C2-3A81-4A09-B7D2-F6E07E86FF40}" type="presOf" srcId="{C51451CB-8E85-4520-BC1E-E3B641DB68A7}" destId="{BC11F84F-E8AE-4E20-AEF1-FFF19E08147D}" srcOrd="0" destOrd="0" presId="urn:microsoft.com/office/officeart/2005/8/layout/default"/>
    <dgm:cxn modelId="{0821C2C3-193F-481B-9E07-9036B205D4BF}" type="presOf" srcId="{6BBC6AEB-5E83-4999-9F0E-2CD90CD5B63F}" destId="{5ED72645-AA25-4C3C-8A7F-5B908879967B}" srcOrd="0" destOrd="0" presId="urn:microsoft.com/office/officeart/2005/8/layout/default"/>
    <dgm:cxn modelId="{78BFD8CF-2D3B-4309-A8F0-CCA499818E91}" srcId="{371F25E9-7622-48D1-A8B7-06FC9CCB8D5E}" destId="{C51451CB-8E85-4520-BC1E-E3B641DB68A7}" srcOrd="2" destOrd="0" parTransId="{5B01E2F6-23C8-409C-B39A-DB0427AC00BF}" sibTransId="{BCBDC761-786E-4D39-9AD1-674B1468BE5E}"/>
    <dgm:cxn modelId="{19F005D5-34E9-4F50-9CFA-5A0195CE4D9F}" srcId="{371F25E9-7622-48D1-A8B7-06FC9CCB8D5E}" destId="{6BBC6AEB-5E83-4999-9F0E-2CD90CD5B63F}" srcOrd="3" destOrd="0" parTransId="{6957D332-7899-4AAE-AD64-50E11A28E615}" sibTransId="{39C0443B-5B96-4241-89CD-5D1876689CFB}"/>
    <dgm:cxn modelId="{67A3FE7C-E834-4BBA-82AC-CBA0DF25BAA8}" type="presParOf" srcId="{6752C0B7-6044-48EC-9909-82E107634B46}" destId="{086FA6B7-205D-4529-A4CC-AC0EC4BE2336}" srcOrd="0" destOrd="0" presId="urn:microsoft.com/office/officeart/2005/8/layout/default"/>
    <dgm:cxn modelId="{12DC722D-8AA4-4234-88D6-C0E53D05A97D}" type="presParOf" srcId="{6752C0B7-6044-48EC-9909-82E107634B46}" destId="{10C9B251-D841-42CC-8D37-DFEC06AF2432}" srcOrd="1" destOrd="0" presId="urn:microsoft.com/office/officeart/2005/8/layout/default"/>
    <dgm:cxn modelId="{9F7C2CE3-6FD5-4475-8BAF-27E978CF0047}" type="presParOf" srcId="{6752C0B7-6044-48EC-9909-82E107634B46}" destId="{5C9B481C-2D17-480D-89A1-DA1A59481620}" srcOrd="2" destOrd="0" presId="urn:microsoft.com/office/officeart/2005/8/layout/default"/>
    <dgm:cxn modelId="{C4E22019-02AA-474D-8BE3-60ABFCC21311}" type="presParOf" srcId="{6752C0B7-6044-48EC-9909-82E107634B46}" destId="{337217A6-4D8C-460D-B365-411610DF74C7}" srcOrd="3" destOrd="0" presId="urn:microsoft.com/office/officeart/2005/8/layout/default"/>
    <dgm:cxn modelId="{033C0F5B-F905-434A-92C9-8A2AA42EF992}" type="presParOf" srcId="{6752C0B7-6044-48EC-9909-82E107634B46}" destId="{BC11F84F-E8AE-4E20-AEF1-FFF19E08147D}" srcOrd="4" destOrd="0" presId="urn:microsoft.com/office/officeart/2005/8/layout/default"/>
    <dgm:cxn modelId="{3836756A-DD29-4D98-9B11-DCC9F15B928D}" type="presParOf" srcId="{6752C0B7-6044-48EC-9909-82E107634B46}" destId="{A835663C-C96D-4A32-8E73-601668CC2964}" srcOrd="5" destOrd="0" presId="urn:microsoft.com/office/officeart/2005/8/layout/default"/>
    <dgm:cxn modelId="{7CA76AA2-C990-4EA6-BBEF-F18072E3BD91}" type="presParOf" srcId="{6752C0B7-6044-48EC-9909-82E107634B46}" destId="{5ED72645-AA25-4C3C-8A7F-5B908879967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71F25E9-7622-48D1-A8B7-06FC9CCB8D5E}" type="doc">
      <dgm:prSet loTypeId="urn:microsoft.com/office/officeart/2005/8/layout/defaul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5861D8B8-EDB6-4D97-8D77-43C6014352C6}">
      <dgm:prSet phldrT="[Texto]"/>
      <dgm:spPr/>
      <dgm:t>
        <a:bodyPr/>
        <a:lstStyle/>
        <a:p>
          <a:r>
            <a:rPr lang="pt-BR" b="1" dirty="0">
              <a:solidFill>
                <a:srgbClr val="002060"/>
              </a:solidFill>
            </a:rPr>
            <a:t>Riscos:</a:t>
          </a:r>
        </a:p>
        <a:p>
          <a:r>
            <a:rPr lang="pt-BR" dirty="0">
              <a:solidFill>
                <a:srgbClr val="002060"/>
              </a:solidFill>
            </a:rPr>
            <a:t>- Físicos</a:t>
          </a:r>
        </a:p>
        <a:p>
          <a:r>
            <a:rPr lang="pt-BR" dirty="0">
              <a:solidFill>
                <a:srgbClr val="002060"/>
              </a:solidFill>
            </a:rPr>
            <a:t>- Químicos</a:t>
          </a:r>
        </a:p>
        <a:p>
          <a:r>
            <a:rPr lang="pt-BR" dirty="0">
              <a:solidFill>
                <a:srgbClr val="002060"/>
              </a:solidFill>
            </a:rPr>
            <a:t>- Biológicos</a:t>
          </a:r>
        </a:p>
        <a:p>
          <a:r>
            <a:rPr lang="pt-BR" dirty="0">
              <a:solidFill>
                <a:srgbClr val="002060"/>
              </a:solidFill>
            </a:rPr>
            <a:t>- Ergonômicos</a:t>
          </a:r>
        </a:p>
        <a:p>
          <a:r>
            <a:rPr lang="pt-BR" dirty="0">
              <a:solidFill>
                <a:srgbClr val="002060"/>
              </a:solidFill>
            </a:rPr>
            <a:t>- Psicossociais</a:t>
          </a:r>
        </a:p>
        <a:p>
          <a:r>
            <a:rPr lang="pt-BR" dirty="0">
              <a:solidFill>
                <a:srgbClr val="002060"/>
              </a:solidFill>
            </a:rPr>
            <a:t>- Ambientais</a:t>
          </a:r>
        </a:p>
        <a:p>
          <a:r>
            <a:rPr lang="pt-BR" dirty="0">
              <a:solidFill>
                <a:srgbClr val="002060"/>
              </a:solidFill>
            </a:rPr>
            <a:t>- Mecânicos</a:t>
          </a:r>
        </a:p>
        <a:p>
          <a:endParaRPr lang="pt-BR" dirty="0">
            <a:solidFill>
              <a:srgbClr val="002060"/>
            </a:solidFill>
          </a:endParaRPr>
        </a:p>
      </dgm:t>
    </dgm:pt>
    <dgm:pt modelId="{1DD9BA3E-DEB1-4AE8-961B-B7489E77050E}" type="parTrans" cxnId="{503A9780-8137-4BF6-B591-E435FEB1C96A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52776774-F093-4F21-B310-9F616C55CC4D}" type="sibTrans" cxnId="{503A9780-8137-4BF6-B591-E435FEB1C96A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9186D6C1-29BC-4828-95EB-304E2A232E87}">
      <dgm:prSet phldrT="[Texto]"/>
      <dgm:spPr/>
      <dgm:t>
        <a:bodyPr/>
        <a:lstStyle/>
        <a:p>
          <a:r>
            <a:rPr lang="pt-BR">
              <a:solidFill>
                <a:srgbClr val="002060"/>
              </a:solidFill>
            </a:rPr>
            <a:t>Política Nacional de Saúde do</a:t>
          </a:r>
        </a:p>
        <a:p>
          <a:r>
            <a:rPr lang="pt-BR">
              <a:solidFill>
                <a:srgbClr val="002060"/>
              </a:solidFill>
            </a:rPr>
            <a:t>Trabalhador e da Trabalhadora (</a:t>
          </a:r>
          <a:r>
            <a:rPr lang="pt-BR" b="1">
              <a:solidFill>
                <a:srgbClr val="002060"/>
              </a:solidFill>
            </a:rPr>
            <a:t>PNSTT</a:t>
          </a:r>
          <a:r>
            <a:rPr lang="pt-BR">
              <a:solidFill>
                <a:srgbClr val="002060"/>
              </a:solidFill>
            </a:rPr>
            <a:t>):</a:t>
          </a:r>
        </a:p>
        <a:p>
          <a:endParaRPr lang="pt-BR">
            <a:solidFill>
              <a:srgbClr val="002060"/>
            </a:solidFill>
          </a:endParaRPr>
        </a:p>
        <a:p>
          <a:r>
            <a:rPr lang="pt-BR">
              <a:solidFill>
                <a:srgbClr val="002060"/>
              </a:solidFill>
            </a:rPr>
            <a:t>Ações de Vigilância em Saúde do Trabalhador (</a:t>
          </a:r>
          <a:r>
            <a:rPr lang="pt-BR" b="1">
              <a:solidFill>
                <a:srgbClr val="002060"/>
              </a:solidFill>
            </a:rPr>
            <a:t>VISAT</a:t>
          </a:r>
          <a:r>
            <a:rPr lang="pt-BR">
              <a:solidFill>
                <a:srgbClr val="002060"/>
              </a:solidFill>
            </a:rPr>
            <a:t>)</a:t>
          </a:r>
          <a:endParaRPr lang="pt-BR" dirty="0">
            <a:solidFill>
              <a:srgbClr val="002060"/>
            </a:solidFill>
          </a:endParaRPr>
        </a:p>
      </dgm:t>
    </dgm:pt>
    <dgm:pt modelId="{5530B063-3D6D-4DF6-9824-95FDC748C336}" type="parTrans" cxnId="{A0D3B961-7491-418D-8776-D78BB2D7AB2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BC0A58AB-8EF8-42DA-B6EB-673E80FB138E}" type="sibTrans" cxnId="{A0D3B961-7491-418D-8776-D78BB2D7AB2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07B2E545-67CE-43DB-886B-9BD32065149A}">
      <dgm:prSet phldrT="[Texto]"/>
      <dgm:spPr/>
      <dgm:t>
        <a:bodyPr/>
        <a:lstStyle/>
        <a:p>
          <a:r>
            <a:rPr lang="pt-BR">
              <a:solidFill>
                <a:srgbClr val="002060"/>
              </a:solidFill>
            </a:rPr>
            <a:t>Rede de Atenção Integral à Saúde do(a) Trabalhador(a) (</a:t>
          </a:r>
          <a:r>
            <a:rPr lang="pt-BR" b="1">
              <a:solidFill>
                <a:srgbClr val="002060"/>
              </a:solidFill>
            </a:rPr>
            <a:t>RENAST</a:t>
          </a:r>
          <a:r>
            <a:rPr lang="pt-BR">
              <a:solidFill>
                <a:srgbClr val="002060"/>
              </a:solidFill>
            </a:rPr>
            <a:t>):</a:t>
          </a:r>
        </a:p>
        <a:p>
          <a:endParaRPr lang="pt-BR">
            <a:solidFill>
              <a:srgbClr val="002060"/>
            </a:solidFill>
          </a:endParaRPr>
        </a:p>
        <a:p>
          <a:r>
            <a:rPr lang="pt-BR">
              <a:solidFill>
                <a:srgbClr val="002060"/>
              </a:solidFill>
            </a:rPr>
            <a:t>Centros</a:t>
          </a:r>
        </a:p>
        <a:p>
          <a:r>
            <a:rPr lang="pt-BR">
              <a:solidFill>
                <a:srgbClr val="002060"/>
              </a:solidFill>
            </a:rPr>
            <a:t>Estaduais e Regionais de Referência em Saúde do(a)</a:t>
          </a:r>
        </a:p>
        <a:p>
          <a:r>
            <a:rPr lang="pt-BR">
              <a:solidFill>
                <a:srgbClr val="002060"/>
              </a:solidFill>
            </a:rPr>
            <a:t>Trabalhador(a) (</a:t>
          </a:r>
          <a:r>
            <a:rPr lang="pt-BR" b="1">
              <a:solidFill>
                <a:srgbClr val="002060"/>
              </a:solidFill>
            </a:rPr>
            <a:t>CEST</a:t>
          </a:r>
          <a:r>
            <a:rPr lang="pt-BR">
              <a:solidFill>
                <a:srgbClr val="002060"/>
              </a:solidFill>
            </a:rPr>
            <a:t> e </a:t>
          </a:r>
          <a:r>
            <a:rPr lang="pt-BR" b="1">
              <a:solidFill>
                <a:srgbClr val="002060"/>
              </a:solidFill>
            </a:rPr>
            <a:t>CEREST</a:t>
          </a:r>
          <a:r>
            <a:rPr lang="pt-BR">
              <a:solidFill>
                <a:srgbClr val="002060"/>
              </a:solidFill>
            </a:rPr>
            <a:t>)</a:t>
          </a:r>
          <a:endParaRPr lang="pt-BR" dirty="0">
            <a:solidFill>
              <a:srgbClr val="002060"/>
            </a:solidFill>
          </a:endParaRPr>
        </a:p>
      </dgm:t>
    </dgm:pt>
    <dgm:pt modelId="{2B94D9F0-E06E-4A14-B0CA-35ED7775E3F8}" type="parTrans" cxnId="{160FD81C-6E9E-47B3-9CED-7A94B1BE907D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D8AA1EC0-286B-4C91-842B-E6011C8C489C}" type="sibTrans" cxnId="{160FD81C-6E9E-47B3-9CED-7A94B1BE907D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2D8C01C5-883A-4BCC-B62B-834AFF79EFF8}">
      <dgm:prSet phldrT="[Texto]"/>
      <dgm:spPr/>
      <dgm:t>
        <a:bodyPr/>
        <a:lstStyle/>
        <a:p>
          <a:r>
            <a:rPr lang="pt-BR" dirty="0">
              <a:solidFill>
                <a:srgbClr val="002060"/>
              </a:solidFill>
            </a:rPr>
            <a:t>Programa de Educação Permanente em Saúde do trabalhador e da Trabalhadora (</a:t>
          </a:r>
          <a:r>
            <a:rPr lang="pt-BR" b="1" dirty="0">
              <a:solidFill>
                <a:srgbClr val="002060"/>
              </a:solidFill>
            </a:rPr>
            <a:t>PEPSATT</a:t>
          </a:r>
          <a:r>
            <a:rPr lang="pt-BR" dirty="0">
              <a:solidFill>
                <a:srgbClr val="002060"/>
              </a:solidFill>
            </a:rPr>
            <a:t>)</a:t>
          </a:r>
        </a:p>
      </dgm:t>
    </dgm:pt>
    <dgm:pt modelId="{2AFDA0EA-1BA2-43E8-8F54-651FE13A5810}" type="parTrans" cxnId="{FAF7C83E-B2EA-4652-A74E-B88E4DA66D55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911D65C4-9DD9-4214-9240-0D1A9BB59234}" type="sibTrans" cxnId="{FAF7C83E-B2EA-4652-A74E-B88E4DA66D55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6752C0B7-6044-48EC-9909-82E107634B46}" type="pres">
      <dgm:prSet presAssocID="{371F25E9-7622-48D1-A8B7-06FC9CCB8D5E}" presName="diagram" presStyleCnt="0">
        <dgm:presLayoutVars>
          <dgm:dir/>
          <dgm:resizeHandles val="exact"/>
        </dgm:presLayoutVars>
      </dgm:prSet>
      <dgm:spPr/>
    </dgm:pt>
    <dgm:pt modelId="{086FA6B7-205D-4529-A4CC-AC0EC4BE2336}" type="pres">
      <dgm:prSet presAssocID="{5861D8B8-EDB6-4D97-8D77-43C6014352C6}" presName="node" presStyleLbl="node1" presStyleIdx="0" presStyleCnt="4" custScaleY="256509">
        <dgm:presLayoutVars>
          <dgm:bulletEnabled val="1"/>
        </dgm:presLayoutVars>
      </dgm:prSet>
      <dgm:spPr/>
    </dgm:pt>
    <dgm:pt modelId="{10C9B251-D841-42CC-8D37-DFEC06AF2432}" type="pres">
      <dgm:prSet presAssocID="{52776774-F093-4F21-B310-9F616C55CC4D}" presName="sibTrans" presStyleCnt="0"/>
      <dgm:spPr/>
    </dgm:pt>
    <dgm:pt modelId="{5C9B481C-2D17-480D-89A1-DA1A59481620}" type="pres">
      <dgm:prSet presAssocID="{9186D6C1-29BC-4828-95EB-304E2A232E87}" presName="node" presStyleLbl="node1" presStyleIdx="1" presStyleCnt="4" custScaleY="253990">
        <dgm:presLayoutVars>
          <dgm:bulletEnabled val="1"/>
        </dgm:presLayoutVars>
      </dgm:prSet>
      <dgm:spPr/>
    </dgm:pt>
    <dgm:pt modelId="{9228112E-D581-4669-B95C-28F78F391F95}" type="pres">
      <dgm:prSet presAssocID="{BC0A58AB-8EF8-42DA-B6EB-673E80FB138E}" presName="sibTrans" presStyleCnt="0"/>
      <dgm:spPr/>
    </dgm:pt>
    <dgm:pt modelId="{67FEA583-19C6-4907-AA05-8FDEC846824C}" type="pres">
      <dgm:prSet presAssocID="{07B2E545-67CE-43DB-886B-9BD32065149A}" presName="node" presStyleLbl="node1" presStyleIdx="2" presStyleCnt="4" custScaleY="256082">
        <dgm:presLayoutVars>
          <dgm:bulletEnabled val="1"/>
        </dgm:presLayoutVars>
      </dgm:prSet>
      <dgm:spPr/>
    </dgm:pt>
    <dgm:pt modelId="{B7DC850B-E3F8-4353-AE45-359F956E9B4C}" type="pres">
      <dgm:prSet presAssocID="{D8AA1EC0-286B-4C91-842B-E6011C8C489C}" presName="sibTrans" presStyleCnt="0"/>
      <dgm:spPr/>
    </dgm:pt>
    <dgm:pt modelId="{D2D8B95E-DD69-4035-9BC1-7968EC973187}" type="pres">
      <dgm:prSet presAssocID="{2D8C01C5-883A-4BCC-B62B-834AFF79EFF8}" presName="node" presStyleLbl="node1" presStyleIdx="3" presStyleCnt="4" custScaleY="256082">
        <dgm:presLayoutVars>
          <dgm:bulletEnabled val="1"/>
        </dgm:presLayoutVars>
      </dgm:prSet>
      <dgm:spPr/>
    </dgm:pt>
  </dgm:ptLst>
  <dgm:cxnLst>
    <dgm:cxn modelId="{D1F12A09-7190-4A53-90A1-6E8937CF2100}" type="presOf" srcId="{371F25E9-7622-48D1-A8B7-06FC9CCB8D5E}" destId="{6752C0B7-6044-48EC-9909-82E107634B46}" srcOrd="0" destOrd="0" presId="urn:microsoft.com/office/officeart/2005/8/layout/default"/>
    <dgm:cxn modelId="{F92E911B-0BAF-4D19-89DE-B0DA5DF0A4A9}" type="presOf" srcId="{2D8C01C5-883A-4BCC-B62B-834AFF79EFF8}" destId="{D2D8B95E-DD69-4035-9BC1-7968EC973187}" srcOrd="0" destOrd="0" presId="urn:microsoft.com/office/officeart/2005/8/layout/default"/>
    <dgm:cxn modelId="{160FD81C-6E9E-47B3-9CED-7A94B1BE907D}" srcId="{371F25E9-7622-48D1-A8B7-06FC9CCB8D5E}" destId="{07B2E545-67CE-43DB-886B-9BD32065149A}" srcOrd="2" destOrd="0" parTransId="{2B94D9F0-E06E-4A14-B0CA-35ED7775E3F8}" sibTransId="{D8AA1EC0-286B-4C91-842B-E6011C8C489C}"/>
    <dgm:cxn modelId="{1941852B-F401-44EF-B1A5-BF88E5C01FD7}" type="presOf" srcId="{07B2E545-67CE-43DB-886B-9BD32065149A}" destId="{67FEA583-19C6-4907-AA05-8FDEC846824C}" srcOrd="0" destOrd="0" presId="urn:microsoft.com/office/officeart/2005/8/layout/default"/>
    <dgm:cxn modelId="{FAF7C83E-B2EA-4652-A74E-B88E4DA66D55}" srcId="{371F25E9-7622-48D1-A8B7-06FC9CCB8D5E}" destId="{2D8C01C5-883A-4BCC-B62B-834AFF79EFF8}" srcOrd="3" destOrd="0" parTransId="{2AFDA0EA-1BA2-43E8-8F54-651FE13A5810}" sibTransId="{911D65C4-9DD9-4214-9240-0D1A9BB59234}"/>
    <dgm:cxn modelId="{A0D3B961-7491-418D-8776-D78BB2D7AB29}" srcId="{371F25E9-7622-48D1-A8B7-06FC9CCB8D5E}" destId="{9186D6C1-29BC-4828-95EB-304E2A232E87}" srcOrd="1" destOrd="0" parTransId="{5530B063-3D6D-4DF6-9824-95FDC748C336}" sibTransId="{BC0A58AB-8EF8-42DA-B6EB-673E80FB138E}"/>
    <dgm:cxn modelId="{93342A4B-10EA-43D1-9629-99A112377792}" type="presOf" srcId="{5861D8B8-EDB6-4D97-8D77-43C6014352C6}" destId="{086FA6B7-205D-4529-A4CC-AC0EC4BE2336}" srcOrd="0" destOrd="0" presId="urn:microsoft.com/office/officeart/2005/8/layout/default"/>
    <dgm:cxn modelId="{9C3BAE4B-D51A-422F-A9C7-197518A06581}" type="presOf" srcId="{9186D6C1-29BC-4828-95EB-304E2A232E87}" destId="{5C9B481C-2D17-480D-89A1-DA1A59481620}" srcOrd="0" destOrd="0" presId="urn:microsoft.com/office/officeart/2005/8/layout/default"/>
    <dgm:cxn modelId="{503A9780-8137-4BF6-B591-E435FEB1C96A}" srcId="{371F25E9-7622-48D1-A8B7-06FC9CCB8D5E}" destId="{5861D8B8-EDB6-4D97-8D77-43C6014352C6}" srcOrd="0" destOrd="0" parTransId="{1DD9BA3E-DEB1-4AE8-961B-B7489E77050E}" sibTransId="{52776774-F093-4F21-B310-9F616C55CC4D}"/>
    <dgm:cxn modelId="{67A3FE7C-E834-4BBA-82AC-CBA0DF25BAA8}" type="presParOf" srcId="{6752C0B7-6044-48EC-9909-82E107634B46}" destId="{086FA6B7-205D-4529-A4CC-AC0EC4BE2336}" srcOrd="0" destOrd="0" presId="urn:microsoft.com/office/officeart/2005/8/layout/default"/>
    <dgm:cxn modelId="{12DC722D-8AA4-4234-88D6-C0E53D05A97D}" type="presParOf" srcId="{6752C0B7-6044-48EC-9909-82E107634B46}" destId="{10C9B251-D841-42CC-8D37-DFEC06AF2432}" srcOrd="1" destOrd="0" presId="urn:microsoft.com/office/officeart/2005/8/layout/default"/>
    <dgm:cxn modelId="{9F7C2CE3-6FD5-4475-8BAF-27E978CF0047}" type="presParOf" srcId="{6752C0B7-6044-48EC-9909-82E107634B46}" destId="{5C9B481C-2D17-480D-89A1-DA1A59481620}" srcOrd="2" destOrd="0" presId="urn:microsoft.com/office/officeart/2005/8/layout/default"/>
    <dgm:cxn modelId="{54CF0B0C-470B-4EBE-96F8-21911BDCB99A}" type="presParOf" srcId="{6752C0B7-6044-48EC-9909-82E107634B46}" destId="{9228112E-D581-4669-B95C-28F78F391F95}" srcOrd="3" destOrd="0" presId="urn:microsoft.com/office/officeart/2005/8/layout/default"/>
    <dgm:cxn modelId="{51CEA202-D50D-4E68-A875-73981325715E}" type="presParOf" srcId="{6752C0B7-6044-48EC-9909-82E107634B46}" destId="{67FEA583-19C6-4907-AA05-8FDEC846824C}" srcOrd="4" destOrd="0" presId="urn:microsoft.com/office/officeart/2005/8/layout/default"/>
    <dgm:cxn modelId="{95A3B6FF-D0E4-43BA-B3F8-4D9C25DDEBF1}" type="presParOf" srcId="{6752C0B7-6044-48EC-9909-82E107634B46}" destId="{B7DC850B-E3F8-4353-AE45-359F956E9B4C}" srcOrd="5" destOrd="0" presId="urn:microsoft.com/office/officeart/2005/8/layout/default"/>
    <dgm:cxn modelId="{82785F88-7051-4148-BFBD-D4F69F3BB299}" type="presParOf" srcId="{6752C0B7-6044-48EC-9909-82E107634B46}" destId="{D2D8B95E-DD69-4035-9BC1-7968EC97318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71F25E9-7622-48D1-A8B7-06FC9CCB8D5E}" type="doc">
      <dgm:prSet loTypeId="urn:microsoft.com/office/officeart/2005/8/layout/defaul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5861D8B8-EDB6-4D97-8D77-43C6014352C6}">
      <dgm:prSet phldrT="[Texto]"/>
      <dgm:spPr/>
      <dgm:t>
        <a:bodyPr/>
        <a:lstStyle/>
        <a:p>
          <a:r>
            <a:rPr lang="pt-BR" b="1" dirty="0">
              <a:solidFill>
                <a:srgbClr val="002060"/>
              </a:solidFill>
            </a:rPr>
            <a:t>Impacto</a:t>
          </a:r>
          <a:r>
            <a:rPr lang="pt-BR" b="0" dirty="0">
              <a:solidFill>
                <a:srgbClr val="002060"/>
              </a:solidFill>
            </a:rPr>
            <a:t> na saúde, na sociedade e na economia</a:t>
          </a:r>
        </a:p>
      </dgm:t>
    </dgm:pt>
    <dgm:pt modelId="{1DD9BA3E-DEB1-4AE8-961B-B7489E77050E}" type="parTrans" cxnId="{503A9780-8137-4BF6-B591-E435FEB1C96A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52776774-F093-4F21-B310-9F616C55CC4D}" type="sibTrans" cxnId="{503A9780-8137-4BF6-B591-E435FEB1C96A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9186D6C1-29BC-4828-95EB-304E2A232E87}">
      <dgm:prSet phldrT="[Texto]"/>
      <dgm:spPr/>
      <dgm:t>
        <a:bodyPr/>
        <a:lstStyle/>
        <a:p>
          <a:r>
            <a:rPr lang="pt-BR" dirty="0">
              <a:solidFill>
                <a:srgbClr val="002060"/>
              </a:solidFill>
            </a:rPr>
            <a:t>Problema complexo e </a:t>
          </a:r>
          <a:r>
            <a:rPr lang="pt-BR" b="1" dirty="0">
              <a:solidFill>
                <a:srgbClr val="002060"/>
              </a:solidFill>
            </a:rPr>
            <a:t>multicausal</a:t>
          </a:r>
          <a:r>
            <a:rPr lang="pt-BR" dirty="0">
              <a:solidFill>
                <a:srgbClr val="002060"/>
              </a:solidFill>
            </a:rPr>
            <a:t>:</a:t>
          </a:r>
        </a:p>
        <a:p>
          <a:endParaRPr lang="pt-BR" dirty="0">
            <a:solidFill>
              <a:srgbClr val="002060"/>
            </a:solidFill>
          </a:endParaRPr>
        </a:p>
        <a:p>
          <a:r>
            <a:rPr lang="pt-BR" dirty="0">
              <a:solidFill>
                <a:srgbClr val="002060"/>
              </a:solidFill>
            </a:rPr>
            <a:t>Saúde, Assistência Social e Direitos Humanos, Educação, Guarda Municipal, Conselho Tutelar, Delegacia Especializada de Defesa da Mulher (DDM), Defensoria Pública, Ministério Público, Conselhos Municipais de Direito (CMDCA – Criança e Adolescente, do Idoso, das Mulheres).</a:t>
          </a:r>
        </a:p>
        <a:p>
          <a:endParaRPr lang="pt-BR" dirty="0">
            <a:solidFill>
              <a:srgbClr val="002060"/>
            </a:solidFill>
          </a:endParaRPr>
        </a:p>
      </dgm:t>
    </dgm:pt>
    <dgm:pt modelId="{5530B063-3D6D-4DF6-9824-95FDC748C336}" type="parTrans" cxnId="{A0D3B961-7491-418D-8776-D78BB2D7AB2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BC0A58AB-8EF8-42DA-B6EB-673E80FB138E}" type="sibTrans" cxnId="{A0D3B961-7491-418D-8776-D78BB2D7AB2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07B2E545-67CE-43DB-886B-9BD32065149A}">
      <dgm:prSet phldrT="[Texto]"/>
      <dgm:spPr/>
      <dgm:t>
        <a:bodyPr/>
        <a:lstStyle/>
        <a:p>
          <a:r>
            <a:rPr lang="pt-BR" b="1" dirty="0">
              <a:solidFill>
                <a:srgbClr val="002060"/>
              </a:solidFill>
            </a:rPr>
            <a:t>Monitoramento</a:t>
          </a:r>
          <a:r>
            <a:rPr lang="pt-BR" dirty="0">
              <a:solidFill>
                <a:srgbClr val="002060"/>
              </a:solidFill>
            </a:rPr>
            <a:t> constante das notificações de violência e a análise dos casos.</a:t>
          </a:r>
        </a:p>
      </dgm:t>
    </dgm:pt>
    <dgm:pt modelId="{2B94D9F0-E06E-4A14-B0CA-35ED7775E3F8}" type="parTrans" cxnId="{160FD81C-6E9E-47B3-9CED-7A94B1BE907D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D8AA1EC0-286B-4C91-842B-E6011C8C489C}" type="sibTrans" cxnId="{160FD81C-6E9E-47B3-9CED-7A94B1BE907D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2D8C01C5-883A-4BCC-B62B-834AFF79EFF8}">
      <dgm:prSet phldrT="[Texto]"/>
      <dgm:spPr/>
      <dgm:t>
        <a:bodyPr/>
        <a:lstStyle/>
        <a:p>
          <a:r>
            <a:rPr lang="pt-BR" b="1" dirty="0">
              <a:solidFill>
                <a:srgbClr val="002060"/>
              </a:solidFill>
            </a:rPr>
            <a:t>Visibilidade</a:t>
          </a:r>
          <a:r>
            <a:rPr lang="pt-BR" dirty="0">
              <a:solidFill>
                <a:srgbClr val="002060"/>
              </a:solidFill>
            </a:rPr>
            <a:t> do tema.</a:t>
          </a:r>
        </a:p>
      </dgm:t>
    </dgm:pt>
    <dgm:pt modelId="{2AFDA0EA-1BA2-43E8-8F54-651FE13A5810}" type="parTrans" cxnId="{FAF7C83E-B2EA-4652-A74E-B88E4DA66D55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911D65C4-9DD9-4214-9240-0D1A9BB59234}" type="sibTrans" cxnId="{FAF7C83E-B2EA-4652-A74E-B88E4DA66D55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6752C0B7-6044-48EC-9909-82E107634B46}" type="pres">
      <dgm:prSet presAssocID="{371F25E9-7622-48D1-A8B7-06FC9CCB8D5E}" presName="diagram" presStyleCnt="0">
        <dgm:presLayoutVars>
          <dgm:dir/>
          <dgm:resizeHandles val="exact"/>
        </dgm:presLayoutVars>
      </dgm:prSet>
      <dgm:spPr/>
    </dgm:pt>
    <dgm:pt modelId="{086FA6B7-205D-4529-A4CC-AC0EC4BE2336}" type="pres">
      <dgm:prSet presAssocID="{5861D8B8-EDB6-4D97-8D77-43C6014352C6}" presName="node" presStyleLbl="node1" presStyleIdx="0" presStyleCnt="4" custScaleY="256509">
        <dgm:presLayoutVars>
          <dgm:bulletEnabled val="1"/>
        </dgm:presLayoutVars>
      </dgm:prSet>
      <dgm:spPr/>
    </dgm:pt>
    <dgm:pt modelId="{10C9B251-D841-42CC-8D37-DFEC06AF2432}" type="pres">
      <dgm:prSet presAssocID="{52776774-F093-4F21-B310-9F616C55CC4D}" presName="sibTrans" presStyleCnt="0"/>
      <dgm:spPr/>
    </dgm:pt>
    <dgm:pt modelId="{5C9B481C-2D17-480D-89A1-DA1A59481620}" type="pres">
      <dgm:prSet presAssocID="{9186D6C1-29BC-4828-95EB-304E2A232E87}" presName="node" presStyleLbl="node1" presStyleIdx="1" presStyleCnt="4" custScaleY="253990">
        <dgm:presLayoutVars>
          <dgm:bulletEnabled val="1"/>
        </dgm:presLayoutVars>
      </dgm:prSet>
      <dgm:spPr/>
    </dgm:pt>
    <dgm:pt modelId="{9228112E-D581-4669-B95C-28F78F391F95}" type="pres">
      <dgm:prSet presAssocID="{BC0A58AB-8EF8-42DA-B6EB-673E80FB138E}" presName="sibTrans" presStyleCnt="0"/>
      <dgm:spPr/>
    </dgm:pt>
    <dgm:pt modelId="{67FEA583-19C6-4907-AA05-8FDEC846824C}" type="pres">
      <dgm:prSet presAssocID="{07B2E545-67CE-43DB-886B-9BD32065149A}" presName="node" presStyleLbl="node1" presStyleIdx="2" presStyleCnt="4" custScaleY="256082">
        <dgm:presLayoutVars>
          <dgm:bulletEnabled val="1"/>
        </dgm:presLayoutVars>
      </dgm:prSet>
      <dgm:spPr/>
    </dgm:pt>
    <dgm:pt modelId="{B7DC850B-E3F8-4353-AE45-359F956E9B4C}" type="pres">
      <dgm:prSet presAssocID="{D8AA1EC0-286B-4C91-842B-E6011C8C489C}" presName="sibTrans" presStyleCnt="0"/>
      <dgm:spPr/>
    </dgm:pt>
    <dgm:pt modelId="{D2D8B95E-DD69-4035-9BC1-7968EC973187}" type="pres">
      <dgm:prSet presAssocID="{2D8C01C5-883A-4BCC-B62B-834AFF79EFF8}" presName="node" presStyleLbl="node1" presStyleIdx="3" presStyleCnt="4" custScaleY="256082">
        <dgm:presLayoutVars>
          <dgm:bulletEnabled val="1"/>
        </dgm:presLayoutVars>
      </dgm:prSet>
      <dgm:spPr/>
    </dgm:pt>
  </dgm:ptLst>
  <dgm:cxnLst>
    <dgm:cxn modelId="{D1F12A09-7190-4A53-90A1-6E8937CF2100}" type="presOf" srcId="{371F25E9-7622-48D1-A8B7-06FC9CCB8D5E}" destId="{6752C0B7-6044-48EC-9909-82E107634B46}" srcOrd="0" destOrd="0" presId="urn:microsoft.com/office/officeart/2005/8/layout/default"/>
    <dgm:cxn modelId="{F92E911B-0BAF-4D19-89DE-B0DA5DF0A4A9}" type="presOf" srcId="{2D8C01C5-883A-4BCC-B62B-834AFF79EFF8}" destId="{D2D8B95E-DD69-4035-9BC1-7968EC973187}" srcOrd="0" destOrd="0" presId="urn:microsoft.com/office/officeart/2005/8/layout/default"/>
    <dgm:cxn modelId="{160FD81C-6E9E-47B3-9CED-7A94B1BE907D}" srcId="{371F25E9-7622-48D1-A8B7-06FC9CCB8D5E}" destId="{07B2E545-67CE-43DB-886B-9BD32065149A}" srcOrd="2" destOrd="0" parTransId="{2B94D9F0-E06E-4A14-B0CA-35ED7775E3F8}" sibTransId="{D8AA1EC0-286B-4C91-842B-E6011C8C489C}"/>
    <dgm:cxn modelId="{1941852B-F401-44EF-B1A5-BF88E5C01FD7}" type="presOf" srcId="{07B2E545-67CE-43DB-886B-9BD32065149A}" destId="{67FEA583-19C6-4907-AA05-8FDEC846824C}" srcOrd="0" destOrd="0" presId="urn:microsoft.com/office/officeart/2005/8/layout/default"/>
    <dgm:cxn modelId="{FAF7C83E-B2EA-4652-A74E-B88E4DA66D55}" srcId="{371F25E9-7622-48D1-A8B7-06FC9CCB8D5E}" destId="{2D8C01C5-883A-4BCC-B62B-834AFF79EFF8}" srcOrd="3" destOrd="0" parTransId="{2AFDA0EA-1BA2-43E8-8F54-651FE13A5810}" sibTransId="{911D65C4-9DD9-4214-9240-0D1A9BB59234}"/>
    <dgm:cxn modelId="{A0D3B961-7491-418D-8776-D78BB2D7AB29}" srcId="{371F25E9-7622-48D1-A8B7-06FC9CCB8D5E}" destId="{9186D6C1-29BC-4828-95EB-304E2A232E87}" srcOrd="1" destOrd="0" parTransId="{5530B063-3D6D-4DF6-9824-95FDC748C336}" sibTransId="{BC0A58AB-8EF8-42DA-B6EB-673E80FB138E}"/>
    <dgm:cxn modelId="{93342A4B-10EA-43D1-9629-99A112377792}" type="presOf" srcId="{5861D8B8-EDB6-4D97-8D77-43C6014352C6}" destId="{086FA6B7-205D-4529-A4CC-AC0EC4BE2336}" srcOrd="0" destOrd="0" presId="urn:microsoft.com/office/officeart/2005/8/layout/default"/>
    <dgm:cxn modelId="{9C3BAE4B-D51A-422F-A9C7-197518A06581}" type="presOf" srcId="{9186D6C1-29BC-4828-95EB-304E2A232E87}" destId="{5C9B481C-2D17-480D-89A1-DA1A59481620}" srcOrd="0" destOrd="0" presId="urn:microsoft.com/office/officeart/2005/8/layout/default"/>
    <dgm:cxn modelId="{503A9780-8137-4BF6-B591-E435FEB1C96A}" srcId="{371F25E9-7622-48D1-A8B7-06FC9CCB8D5E}" destId="{5861D8B8-EDB6-4D97-8D77-43C6014352C6}" srcOrd="0" destOrd="0" parTransId="{1DD9BA3E-DEB1-4AE8-961B-B7489E77050E}" sibTransId="{52776774-F093-4F21-B310-9F616C55CC4D}"/>
    <dgm:cxn modelId="{67A3FE7C-E834-4BBA-82AC-CBA0DF25BAA8}" type="presParOf" srcId="{6752C0B7-6044-48EC-9909-82E107634B46}" destId="{086FA6B7-205D-4529-A4CC-AC0EC4BE2336}" srcOrd="0" destOrd="0" presId="urn:microsoft.com/office/officeart/2005/8/layout/default"/>
    <dgm:cxn modelId="{12DC722D-8AA4-4234-88D6-C0E53D05A97D}" type="presParOf" srcId="{6752C0B7-6044-48EC-9909-82E107634B46}" destId="{10C9B251-D841-42CC-8D37-DFEC06AF2432}" srcOrd="1" destOrd="0" presId="urn:microsoft.com/office/officeart/2005/8/layout/default"/>
    <dgm:cxn modelId="{9F7C2CE3-6FD5-4475-8BAF-27E978CF0047}" type="presParOf" srcId="{6752C0B7-6044-48EC-9909-82E107634B46}" destId="{5C9B481C-2D17-480D-89A1-DA1A59481620}" srcOrd="2" destOrd="0" presId="urn:microsoft.com/office/officeart/2005/8/layout/default"/>
    <dgm:cxn modelId="{54CF0B0C-470B-4EBE-96F8-21911BDCB99A}" type="presParOf" srcId="{6752C0B7-6044-48EC-9909-82E107634B46}" destId="{9228112E-D581-4669-B95C-28F78F391F95}" srcOrd="3" destOrd="0" presId="urn:microsoft.com/office/officeart/2005/8/layout/default"/>
    <dgm:cxn modelId="{51CEA202-D50D-4E68-A875-73981325715E}" type="presParOf" srcId="{6752C0B7-6044-48EC-9909-82E107634B46}" destId="{67FEA583-19C6-4907-AA05-8FDEC846824C}" srcOrd="4" destOrd="0" presId="urn:microsoft.com/office/officeart/2005/8/layout/default"/>
    <dgm:cxn modelId="{95A3B6FF-D0E4-43BA-B3F8-4D9C25DDEBF1}" type="presParOf" srcId="{6752C0B7-6044-48EC-9909-82E107634B46}" destId="{B7DC850B-E3F8-4353-AE45-359F956E9B4C}" srcOrd="5" destOrd="0" presId="urn:microsoft.com/office/officeart/2005/8/layout/default"/>
    <dgm:cxn modelId="{82785F88-7051-4148-BFBD-D4F69F3BB299}" type="presParOf" srcId="{6752C0B7-6044-48EC-9909-82E107634B46}" destId="{D2D8B95E-DD69-4035-9BC1-7968EC97318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71F25E9-7622-48D1-A8B7-06FC9CCB8D5E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5861D8B8-EDB6-4D97-8D77-43C6014352C6}">
      <dgm:prSet phldrT="[Texto]"/>
      <dgm:spPr/>
      <dgm:t>
        <a:bodyPr/>
        <a:lstStyle/>
        <a:p>
          <a:r>
            <a:rPr lang="pt-BR" b="1" dirty="0">
              <a:solidFill>
                <a:srgbClr val="002060"/>
              </a:solidFill>
            </a:rPr>
            <a:t>- </a:t>
          </a:r>
          <a:r>
            <a:rPr lang="pt-BR" b="0" dirty="0">
              <a:solidFill>
                <a:srgbClr val="002060"/>
              </a:solidFill>
            </a:rPr>
            <a:t>Relação risco/benefício de vacinas e outros imunobiológicos;</a:t>
          </a:r>
        </a:p>
        <a:p>
          <a:endParaRPr lang="pt-BR" b="0" dirty="0">
            <a:solidFill>
              <a:srgbClr val="002060"/>
            </a:solidFill>
          </a:endParaRPr>
        </a:p>
        <a:p>
          <a:r>
            <a:rPr lang="pt-BR" b="0" dirty="0">
              <a:solidFill>
                <a:srgbClr val="002060"/>
              </a:solidFill>
            </a:rPr>
            <a:t>- Zelar pelo cuidado e pela segurança dos pacientes durante o uso do medicamento e de intervenções médicas;</a:t>
          </a:r>
        </a:p>
        <a:p>
          <a:endParaRPr lang="pt-BR" b="0" dirty="0">
            <a:solidFill>
              <a:srgbClr val="002060"/>
            </a:solidFill>
          </a:endParaRPr>
        </a:p>
        <a:p>
          <a:r>
            <a:rPr lang="pt-BR" b="0" dirty="0">
              <a:solidFill>
                <a:srgbClr val="002060"/>
              </a:solidFill>
            </a:rPr>
            <a:t>- Monitorar os eventos adversos e benefícios dos medicamentos.</a:t>
          </a:r>
        </a:p>
      </dgm:t>
    </dgm:pt>
    <dgm:pt modelId="{1DD9BA3E-DEB1-4AE8-961B-B7489E77050E}" type="parTrans" cxnId="{503A9780-8137-4BF6-B591-E435FEB1C96A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52776774-F093-4F21-B310-9F616C55CC4D}" type="sibTrans" cxnId="{503A9780-8137-4BF6-B591-E435FEB1C96A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9186D6C1-29BC-4828-95EB-304E2A232E87}">
      <dgm:prSet phldrT="[Texto]"/>
      <dgm:spPr/>
      <dgm:t>
        <a:bodyPr/>
        <a:lstStyle/>
        <a:p>
          <a:r>
            <a:rPr lang="pt-BR" b="1" dirty="0">
              <a:solidFill>
                <a:srgbClr val="002060"/>
              </a:solidFill>
            </a:rPr>
            <a:t>Notificação</a:t>
          </a:r>
          <a:r>
            <a:rPr lang="pt-BR" dirty="0">
              <a:solidFill>
                <a:srgbClr val="002060"/>
              </a:solidFill>
            </a:rPr>
            <a:t> de casos:</a:t>
          </a:r>
        </a:p>
        <a:p>
          <a:endParaRPr lang="pt-BR" dirty="0">
            <a:solidFill>
              <a:srgbClr val="002060"/>
            </a:solidFill>
          </a:endParaRPr>
        </a:p>
        <a:p>
          <a:r>
            <a:rPr lang="pt-BR" dirty="0">
              <a:solidFill>
                <a:srgbClr val="002060"/>
              </a:solidFill>
            </a:rPr>
            <a:t>- </a:t>
          </a:r>
          <a:r>
            <a:rPr lang="pt-BR" dirty="0" err="1">
              <a:solidFill>
                <a:srgbClr val="002060"/>
              </a:solidFill>
            </a:rPr>
            <a:t>VigiMed</a:t>
          </a:r>
          <a:r>
            <a:rPr lang="pt-BR" dirty="0">
              <a:solidFill>
                <a:srgbClr val="002060"/>
              </a:solidFill>
            </a:rPr>
            <a:t>;</a:t>
          </a:r>
        </a:p>
        <a:p>
          <a:r>
            <a:rPr lang="pt-BR" dirty="0">
              <a:solidFill>
                <a:srgbClr val="002060"/>
              </a:solidFill>
            </a:rPr>
            <a:t>- Eventos adversos</a:t>
          </a:r>
        </a:p>
        <a:p>
          <a:r>
            <a:rPr lang="pt-BR" dirty="0">
              <a:solidFill>
                <a:srgbClr val="002060"/>
              </a:solidFill>
            </a:rPr>
            <a:t>pós-vacinação (EAPV);</a:t>
          </a:r>
        </a:p>
        <a:p>
          <a:r>
            <a:rPr lang="pt-BR" dirty="0">
              <a:solidFill>
                <a:srgbClr val="002060"/>
              </a:solidFill>
            </a:rPr>
            <a:t>- e-SUS Notifica.</a:t>
          </a:r>
        </a:p>
      </dgm:t>
    </dgm:pt>
    <dgm:pt modelId="{5530B063-3D6D-4DF6-9824-95FDC748C336}" type="parTrans" cxnId="{A0D3B961-7491-418D-8776-D78BB2D7AB2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BC0A58AB-8EF8-42DA-B6EB-673E80FB138E}" type="sibTrans" cxnId="{A0D3B961-7491-418D-8776-D78BB2D7AB2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6752C0B7-6044-48EC-9909-82E107634B46}" type="pres">
      <dgm:prSet presAssocID="{371F25E9-7622-48D1-A8B7-06FC9CCB8D5E}" presName="diagram" presStyleCnt="0">
        <dgm:presLayoutVars>
          <dgm:dir/>
          <dgm:resizeHandles val="exact"/>
        </dgm:presLayoutVars>
      </dgm:prSet>
      <dgm:spPr/>
    </dgm:pt>
    <dgm:pt modelId="{086FA6B7-205D-4529-A4CC-AC0EC4BE2336}" type="pres">
      <dgm:prSet presAssocID="{5861D8B8-EDB6-4D97-8D77-43C6014352C6}" presName="node" presStyleLbl="node1" presStyleIdx="0" presStyleCnt="2" custScaleX="218860" custScaleY="256509">
        <dgm:presLayoutVars>
          <dgm:bulletEnabled val="1"/>
        </dgm:presLayoutVars>
      </dgm:prSet>
      <dgm:spPr/>
    </dgm:pt>
    <dgm:pt modelId="{10C9B251-D841-42CC-8D37-DFEC06AF2432}" type="pres">
      <dgm:prSet presAssocID="{52776774-F093-4F21-B310-9F616C55CC4D}" presName="sibTrans" presStyleCnt="0"/>
      <dgm:spPr/>
    </dgm:pt>
    <dgm:pt modelId="{5C9B481C-2D17-480D-89A1-DA1A59481620}" type="pres">
      <dgm:prSet presAssocID="{9186D6C1-29BC-4828-95EB-304E2A232E87}" presName="node" presStyleLbl="node1" presStyleIdx="1" presStyleCnt="2" custScaleY="253990">
        <dgm:presLayoutVars>
          <dgm:bulletEnabled val="1"/>
        </dgm:presLayoutVars>
      </dgm:prSet>
      <dgm:spPr/>
    </dgm:pt>
  </dgm:ptLst>
  <dgm:cxnLst>
    <dgm:cxn modelId="{D1F12A09-7190-4A53-90A1-6E8937CF2100}" type="presOf" srcId="{371F25E9-7622-48D1-A8B7-06FC9CCB8D5E}" destId="{6752C0B7-6044-48EC-9909-82E107634B46}" srcOrd="0" destOrd="0" presId="urn:microsoft.com/office/officeart/2005/8/layout/default"/>
    <dgm:cxn modelId="{A0D3B961-7491-418D-8776-D78BB2D7AB29}" srcId="{371F25E9-7622-48D1-A8B7-06FC9CCB8D5E}" destId="{9186D6C1-29BC-4828-95EB-304E2A232E87}" srcOrd="1" destOrd="0" parTransId="{5530B063-3D6D-4DF6-9824-95FDC748C336}" sibTransId="{BC0A58AB-8EF8-42DA-B6EB-673E80FB138E}"/>
    <dgm:cxn modelId="{93342A4B-10EA-43D1-9629-99A112377792}" type="presOf" srcId="{5861D8B8-EDB6-4D97-8D77-43C6014352C6}" destId="{086FA6B7-205D-4529-A4CC-AC0EC4BE2336}" srcOrd="0" destOrd="0" presId="urn:microsoft.com/office/officeart/2005/8/layout/default"/>
    <dgm:cxn modelId="{9C3BAE4B-D51A-422F-A9C7-197518A06581}" type="presOf" srcId="{9186D6C1-29BC-4828-95EB-304E2A232E87}" destId="{5C9B481C-2D17-480D-89A1-DA1A59481620}" srcOrd="0" destOrd="0" presId="urn:microsoft.com/office/officeart/2005/8/layout/default"/>
    <dgm:cxn modelId="{503A9780-8137-4BF6-B591-E435FEB1C96A}" srcId="{371F25E9-7622-48D1-A8B7-06FC9CCB8D5E}" destId="{5861D8B8-EDB6-4D97-8D77-43C6014352C6}" srcOrd="0" destOrd="0" parTransId="{1DD9BA3E-DEB1-4AE8-961B-B7489E77050E}" sibTransId="{52776774-F093-4F21-B310-9F616C55CC4D}"/>
    <dgm:cxn modelId="{67A3FE7C-E834-4BBA-82AC-CBA0DF25BAA8}" type="presParOf" srcId="{6752C0B7-6044-48EC-9909-82E107634B46}" destId="{086FA6B7-205D-4529-A4CC-AC0EC4BE2336}" srcOrd="0" destOrd="0" presId="urn:microsoft.com/office/officeart/2005/8/layout/default"/>
    <dgm:cxn modelId="{12DC722D-8AA4-4234-88D6-C0E53D05A97D}" type="presParOf" srcId="{6752C0B7-6044-48EC-9909-82E107634B46}" destId="{10C9B251-D841-42CC-8D37-DFEC06AF2432}" srcOrd="1" destOrd="0" presId="urn:microsoft.com/office/officeart/2005/8/layout/default"/>
    <dgm:cxn modelId="{9F7C2CE3-6FD5-4475-8BAF-27E978CF0047}" type="presParOf" srcId="{6752C0B7-6044-48EC-9909-82E107634B46}" destId="{5C9B481C-2D17-480D-89A1-DA1A5948162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BFFC174-0983-4056-9ADC-C51DAC94F2B9}" type="doc">
      <dgm:prSet loTypeId="urn:microsoft.com/office/officeart/2008/layout/Lin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7238A6F3-9440-43BB-913D-1B65918C429A}">
      <dgm:prSet phldrT="[Texto]"/>
      <dgm:spPr/>
      <dgm:t>
        <a:bodyPr/>
        <a:lstStyle/>
        <a:p>
          <a:r>
            <a:rPr lang="pt-BR" dirty="0">
              <a:solidFill>
                <a:srgbClr val="002060"/>
              </a:solidFill>
            </a:rPr>
            <a:t>Incentivo financeiro aos estados, Distrito Federal e municípios para a VS - Despesas diversas: </a:t>
          </a:r>
        </a:p>
        <a:p>
          <a:r>
            <a:rPr lang="pt-BR" dirty="0">
              <a:solidFill>
                <a:srgbClr val="002060"/>
              </a:solidFill>
            </a:rPr>
            <a:t>- Piso Fixo de Vigilância em Saúde (PFVS)</a:t>
          </a:r>
        </a:p>
        <a:p>
          <a:r>
            <a:rPr lang="pt-BR" dirty="0">
              <a:solidFill>
                <a:srgbClr val="002060"/>
              </a:solidFill>
            </a:rPr>
            <a:t>- Piso Variável de Vigilância em Saúde (PVVS)</a:t>
          </a:r>
        </a:p>
      </dgm:t>
    </dgm:pt>
    <dgm:pt modelId="{5926FF0F-1E59-4D02-B5D6-7848434581A5}" type="parTrans" cxnId="{5A0D581B-F839-4D4E-8CE7-1A6EE5F8C98A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AF31B772-405B-44AD-9D5B-B4457A65396A}" type="sibTrans" cxnId="{5A0D581B-F839-4D4E-8CE7-1A6EE5F8C98A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27771FE2-0CF6-4353-B06C-1C0EA9D3A620}">
      <dgm:prSet phldrT="[Texto]"/>
      <dgm:spPr/>
      <dgm:t>
        <a:bodyPr/>
        <a:lstStyle/>
        <a:p>
          <a:r>
            <a:rPr lang="pt-BR">
              <a:solidFill>
                <a:srgbClr val="002060"/>
              </a:solidFill>
            </a:rPr>
            <a:t>Programa de Qualificação das Ações de Vigilância em Saúde (PQA-VS)</a:t>
          </a:r>
          <a:endParaRPr lang="pt-BR" dirty="0">
            <a:solidFill>
              <a:srgbClr val="002060"/>
            </a:solidFill>
          </a:endParaRPr>
        </a:p>
      </dgm:t>
    </dgm:pt>
    <dgm:pt modelId="{D8B24A4B-6DB6-40A1-BEED-132137DFAE6F}" type="parTrans" cxnId="{FBF456DD-5B9B-4E32-A738-35AE58CCCA47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292BC84A-319D-400E-A82A-9E7F972CEE57}" type="sibTrans" cxnId="{FBF456DD-5B9B-4E32-A738-35AE58CCCA47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D2F97212-B390-459B-87B1-CF07891B202A}">
      <dgm:prSet phldrT="[Texto]"/>
      <dgm:spPr/>
      <dgm:t>
        <a:bodyPr/>
        <a:lstStyle/>
        <a:p>
          <a:r>
            <a:rPr lang="pt-BR">
              <a:solidFill>
                <a:srgbClr val="002060"/>
              </a:solidFill>
            </a:rPr>
            <a:t>Incentivo financeiro às ações de vigilância, prevenção e controle das IST/AIDS e hepatites virais</a:t>
          </a:r>
          <a:endParaRPr lang="pt-BR" dirty="0">
            <a:solidFill>
              <a:srgbClr val="002060"/>
            </a:solidFill>
          </a:endParaRPr>
        </a:p>
      </dgm:t>
    </dgm:pt>
    <dgm:pt modelId="{7B11B1F1-4CAC-4C71-8CF3-C794B7A53936}" type="parTrans" cxnId="{B64FC2A4-594D-4747-8022-EFE8837D4337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8AF855D2-DB02-4114-A2AE-35EC4FA871B5}" type="sibTrans" cxnId="{B64FC2A4-594D-4747-8022-EFE8837D4337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E41E8357-622E-41ED-B000-C317337670F9}">
      <dgm:prSet phldrT="[Texto]"/>
      <dgm:spPr/>
      <dgm:t>
        <a:bodyPr/>
        <a:lstStyle/>
        <a:p>
          <a:r>
            <a:rPr lang="pt-BR">
              <a:solidFill>
                <a:srgbClr val="002060"/>
              </a:solidFill>
            </a:rPr>
            <a:t>Assistência financeira complementar aos estados, Distrito Federal e municípios para Agentes de Combate às Endemias (AFC)</a:t>
          </a:r>
          <a:endParaRPr lang="pt-BR" dirty="0">
            <a:solidFill>
              <a:srgbClr val="002060"/>
            </a:solidFill>
          </a:endParaRPr>
        </a:p>
      </dgm:t>
    </dgm:pt>
    <dgm:pt modelId="{AFCA4405-5588-4CC0-AFCB-19C820566520}" type="parTrans" cxnId="{25ACB009-6196-45CA-B114-E194A4A20348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59D78A6A-4F0C-4E88-812B-92E2AA4604EC}" type="sibTrans" cxnId="{25ACB009-6196-45CA-B114-E194A4A20348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2816CCCB-9842-4535-AFA3-80C56E240F95}">
      <dgm:prSet phldrT="[Texto]"/>
      <dgm:spPr/>
      <dgm:t>
        <a:bodyPr/>
        <a:lstStyle/>
        <a:p>
          <a:r>
            <a:rPr lang="pt-BR" dirty="0">
              <a:solidFill>
                <a:srgbClr val="002060"/>
              </a:solidFill>
            </a:rPr>
            <a:t>Incentivo financeiro aos estados, Distrito Federal e municípios para execução de ações de vigilância sanitária:</a:t>
          </a:r>
        </a:p>
        <a:p>
          <a:r>
            <a:rPr lang="pt-BR" dirty="0">
              <a:solidFill>
                <a:srgbClr val="002060"/>
              </a:solidFill>
            </a:rPr>
            <a:t>- Piso Fixo de Vigilância Sanitária (PFVISA) </a:t>
          </a:r>
        </a:p>
        <a:p>
          <a:r>
            <a:rPr lang="pt-BR" dirty="0">
              <a:solidFill>
                <a:srgbClr val="002060"/>
              </a:solidFill>
            </a:rPr>
            <a:t>- Piso Variável de Vigilância Sanitária (PVVISA)</a:t>
          </a:r>
        </a:p>
      </dgm:t>
    </dgm:pt>
    <dgm:pt modelId="{DE824D34-0F13-4B80-B5B4-15E31EBBE97D}" type="parTrans" cxnId="{8F2D32D4-A796-4C1D-B9D9-A8634EADFEB7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6930F4EA-0486-4E0B-94AE-4AD127E51BE8}" type="sibTrans" cxnId="{8F2D32D4-A796-4C1D-B9D9-A8634EADFEB7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29AF914F-01A7-478C-A02D-5E4E7D9E2603}" type="pres">
      <dgm:prSet presAssocID="{ABFFC174-0983-4056-9ADC-C51DAC94F2B9}" presName="vert0" presStyleCnt="0">
        <dgm:presLayoutVars>
          <dgm:dir/>
          <dgm:animOne val="branch"/>
          <dgm:animLvl val="lvl"/>
        </dgm:presLayoutVars>
      </dgm:prSet>
      <dgm:spPr/>
    </dgm:pt>
    <dgm:pt modelId="{92D150FC-619F-4767-977F-006616CA72CD}" type="pres">
      <dgm:prSet presAssocID="{7238A6F3-9440-43BB-913D-1B65918C429A}" presName="thickLine" presStyleLbl="alignNode1" presStyleIdx="0" presStyleCnt="5"/>
      <dgm:spPr/>
    </dgm:pt>
    <dgm:pt modelId="{8E8D4063-D58D-4F9D-BFC7-8865E7F780BC}" type="pres">
      <dgm:prSet presAssocID="{7238A6F3-9440-43BB-913D-1B65918C429A}" presName="horz1" presStyleCnt="0"/>
      <dgm:spPr/>
    </dgm:pt>
    <dgm:pt modelId="{4B04312B-FDED-4028-9399-DE50DE50F538}" type="pres">
      <dgm:prSet presAssocID="{7238A6F3-9440-43BB-913D-1B65918C429A}" presName="tx1" presStyleLbl="revTx" presStyleIdx="0" presStyleCnt="5"/>
      <dgm:spPr/>
    </dgm:pt>
    <dgm:pt modelId="{D17E8D75-84C0-4151-B7D5-C1E93B951163}" type="pres">
      <dgm:prSet presAssocID="{7238A6F3-9440-43BB-913D-1B65918C429A}" presName="vert1" presStyleCnt="0"/>
      <dgm:spPr/>
    </dgm:pt>
    <dgm:pt modelId="{EAE48864-08F8-45C5-B405-53DB3E2BA545}" type="pres">
      <dgm:prSet presAssocID="{27771FE2-0CF6-4353-B06C-1C0EA9D3A620}" presName="thickLine" presStyleLbl="alignNode1" presStyleIdx="1" presStyleCnt="5"/>
      <dgm:spPr/>
    </dgm:pt>
    <dgm:pt modelId="{5BE70E52-107C-4029-83D3-C0FA9D57FA48}" type="pres">
      <dgm:prSet presAssocID="{27771FE2-0CF6-4353-B06C-1C0EA9D3A620}" presName="horz1" presStyleCnt="0"/>
      <dgm:spPr/>
    </dgm:pt>
    <dgm:pt modelId="{0A3BBB73-8C2F-4D6C-9F29-C6851E4AB7B3}" type="pres">
      <dgm:prSet presAssocID="{27771FE2-0CF6-4353-B06C-1C0EA9D3A620}" presName="tx1" presStyleLbl="revTx" presStyleIdx="1" presStyleCnt="5"/>
      <dgm:spPr/>
    </dgm:pt>
    <dgm:pt modelId="{B208BC7A-F7A2-4689-9FD4-096685343262}" type="pres">
      <dgm:prSet presAssocID="{27771FE2-0CF6-4353-B06C-1C0EA9D3A620}" presName="vert1" presStyleCnt="0"/>
      <dgm:spPr/>
    </dgm:pt>
    <dgm:pt modelId="{DCEB6895-8F48-4FB3-8BFB-67245245492E}" type="pres">
      <dgm:prSet presAssocID="{D2F97212-B390-459B-87B1-CF07891B202A}" presName="thickLine" presStyleLbl="alignNode1" presStyleIdx="2" presStyleCnt="5"/>
      <dgm:spPr/>
    </dgm:pt>
    <dgm:pt modelId="{3EDA05B2-65C2-4D01-8BAB-A1EFE89740A6}" type="pres">
      <dgm:prSet presAssocID="{D2F97212-B390-459B-87B1-CF07891B202A}" presName="horz1" presStyleCnt="0"/>
      <dgm:spPr/>
    </dgm:pt>
    <dgm:pt modelId="{ABB2029E-3262-417E-8091-F23188F3106B}" type="pres">
      <dgm:prSet presAssocID="{D2F97212-B390-459B-87B1-CF07891B202A}" presName="tx1" presStyleLbl="revTx" presStyleIdx="2" presStyleCnt="5"/>
      <dgm:spPr/>
    </dgm:pt>
    <dgm:pt modelId="{F1A6D4C8-E829-4C02-833D-9A75F0792949}" type="pres">
      <dgm:prSet presAssocID="{D2F97212-B390-459B-87B1-CF07891B202A}" presName="vert1" presStyleCnt="0"/>
      <dgm:spPr/>
    </dgm:pt>
    <dgm:pt modelId="{9CE67A56-6359-46A7-9D1B-5142766B5A48}" type="pres">
      <dgm:prSet presAssocID="{E41E8357-622E-41ED-B000-C317337670F9}" presName="thickLine" presStyleLbl="alignNode1" presStyleIdx="3" presStyleCnt="5"/>
      <dgm:spPr/>
    </dgm:pt>
    <dgm:pt modelId="{2D1FA870-0A9D-4310-991A-A768E5450EDF}" type="pres">
      <dgm:prSet presAssocID="{E41E8357-622E-41ED-B000-C317337670F9}" presName="horz1" presStyleCnt="0"/>
      <dgm:spPr/>
    </dgm:pt>
    <dgm:pt modelId="{8181EBB9-CD18-4F3E-808C-0A49400F0927}" type="pres">
      <dgm:prSet presAssocID="{E41E8357-622E-41ED-B000-C317337670F9}" presName="tx1" presStyleLbl="revTx" presStyleIdx="3" presStyleCnt="5"/>
      <dgm:spPr/>
    </dgm:pt>
    <dgm:pt modelId="{2F36FE4C-2E29-4769-B037-6654D93DBF7E}" type="pres">
      <dgm:prSet presAssocID="{E41E8357-622E-41ED-B000-C317337670F9}" presName="vert1" presStyleCnt="0"/>
      <dgm:spPr/>
    </dgm:pt>
    <dgm:pt modelId="{33E95E7C-EB66-41EF-824E-EA2F2A1A62A5}" type="pres">
      <dgm:prSet presAssocID="{2816CCCB-9842-4535-AFA3-80C56E240F95}" presName="thickLine" presStyleLbl="alignNode1" presStyleIdx="4" presStyleCnt="5"/>
      <dgm:spPr/>
    </dgm:pt>
    <dgm:pt modelId="{83D0BD75-A1E4-41F6-8D65-04AC65E1E674}" type="pres">
      <dgm:prSet presAssocID="{2816CCCB-9842-4535-AFA3-80C56E240F95}" presName="horz1" presStyleCnt="0"/>
      <dgm:spPr/>
    </dgm:pt>
    <dgm:pt modelId="{215E93C4-A764-43C0-9F06-400A33CEB680}" type="pres">
      <dgm:prSet presAssocID="{2816CCCB-9842-4535-AFA3-80C56E240F95}" presName="tx1" presStyleLbl="revTx" presStyleIdx="4" presStyleCnt="5"/>
      <dgm:spPr/>
    </dgm:pt>
    <dgm:pt modelId="{AE2924B6-60F7-45E6-88E0-DA7F6D24C078}" type="pres">
      <dgm:prSet presAssocID="{2816CCCB-9842-4535-AFA3-80C56E240F95}" presName="vert1" presStyleCnt="0"/>
      <dgm:spPr/>
    </dgm:pt>
  </dgm:ptLst>
  <dgm:cxnLst>
    <dgm:cxn modelId="{25ACB009-6196-45CA-B114-E194A4A20348}" srcId="{ABFFC174-0983-4056-9ADC-C51DAC94F2B9}" destId="{E41E8357-622E-41ED-B000-C317337670F9}" srcOrd="3" destOrd="0" parTransId="{AFCA4405-5588-4CC0-AFCB-19C820566520}" sibTransId="{59D78A6A-4F0C-4E88-812B-92E2AA4604EC}"/>
    <dgm:cxn modelId="{5A0D581B-F839-4D4E-8CE7-1A6EE5F8C98A}" srcId="{ABFFC174-0983-4056-9ADC-C51DAC94F2B9}" destId="{7238A6F3-9440-43BB-913D-1B65918C429A}" srcOrd="0" destOrd="0" parTransId="{5926FF0F-1E59-4D02-B5D6-7848434581A5}" sibTransId="{AF31B772-405B-44AD-9D5B-B4457A65396A}"/>
    <dgm:cxn modelId="{5F61647D-19AA-4276-8CE9-906413CBBBB1}" type="presOf" srcId="{D2F97212-B390-459B-87B1-CF07891B202A}" destId="{ABB2029E-3262-417E-8091-F23188F3106B}" srcOrd="0" destOrd="0" presId="urn:microsoft.com/office/officeart/2008/layout/LinedList"/>
    <dgm:cxn modelId="{AE513D98-90A0-48FE-99FA-1CB0A0CB5961}" type="presOf" srcId="{ABFFC174-0983-4056-9ADC-C51DAC94F2B9}" destId="{29AF914F-01A7-478C-A02D-5E4E7D9E2603}" srcOrd="0" destOrd="0" presId="urn:microsoft.com/office/officeart/2008/layout/LinedList"/>
    <dgm:cxn modelId="{1E5C599E-8C32-4F6E-B653-D46BE4A6FFE8}" type="presOf" srcId="{27771FE2-0CF6-4353-B06C-1C0EA9D3A620}" destId="{0A3BBB73-8C2F-4D6C-9F29-C6851E4AB7B3}" srcOrd="0" destOrd="0" presId="urn:microsoft.com/office/officeart/2008/layout/LinedList"/>
    <dgm:cxn modelId="{B64FC2A4-594D-4747-8022-EFE8837D4337}" srcId="{ABFFC174-0983-4056-9ADC-C51DAC94F2B9}" destId="{D2F97212-B390-459B-87B1-CF07891B202A}" srcOrd="2" destOrd="0" parTransId="{7B11B1F1-4CAC-4C71-8CF3-C794B7A53936}" sibTransId="{8AF855D2-DB02-4114-A2AE-35EC4FA871B5}"/>
    <dgm:cxn modelId="{47C099A7-626E-4362-B5D1-F4EB829469C7}" type="presOf" srcId="{E41E8357-622E-41ED-B000-C317337670F9}" destId="{8181EBB9-CD18-4F3E-808C-0A49400F0927}" srcOrd="0" destOrd="0" presId="urn:microsoft.com/office/officeart/2008/layout/LinedList"/>
    <dgm:cxn modelId="{D489C6B2-10F8-4B8B-B88C-B5E16A171367}" type="presOf" srcId="{7238A6F3-9440-43BB-913D-1B65918C429A}" destId="{4B04312B-FDED-4028-9399-DE50DE50F538}" srcOrd="0" destOrd="0" presId="urn:microsoft.com/office/officeart/2008/layout/LinedList"/>
    <dgm:cxn modelId="{BF7BB8D3-68D0-4886-B914-6AC748A84913}" type="presOf" srcId="{2816CCCB-9842-4535-AFA3-80C56E240F95}" destId="{215E93C4-A764-43C0-9F06-400A33CEB680}" srcOrd="0" destOrd="0" presId="urn:microsoft.com/office/officeart/2008/layout/LinedList"/>
    <dgm:cxn modelId="{8F2D32D4-A796-4C1D-B9D9-A8634EADFEB7}" srcId="{ABFFC174-0983-4056-9ADC-C51DAC94F2B9}" destId="{2816CCCB-9842-4535-AFA3-80C56E240F95}" srcOrd="4" destOrd="0" parTransId="{DE824D34-0F13-4B80-B5B4-15E31EBBE97D}" sibTransId="{6930F4EA-0486-4E0B-94AE-4AD127E51BE8}"/>
    <dgm:cxn modelId="{FBF456DD-5B9B-4E32-A738-35AE58CCCA47}" srcId="{ABFFC174-0983-4056-9ADC-C51DAC94F2B9}" destId="{27771FE2-0CF6-4353-B06C-1C0EA9D3A620}" srcOrd="1" destOrd="0" parTransId="{D8B24A4B-6DB6-40A1-BEED-132137DFAE6F}" sibTransId="{292BC84A-319D-400E-A82A-9E7F972CEE57}"/>
    <dgm:cxn modelId="{24CCEA9D-D2CA-470E-9FE2-602A25C01E87}" type="presParOf" srcId="{29AF914F-01A7-478C-A02D-5E4E7D9E2603}" destId="{92D150FC-619F-4767-977F-006616CA72CD}" srcOrd="0" destOrd="0" presId="urn:microsoft.com/office/officeart/2008/layout/LinedList"/>
    <dgm:cxn modelId="{03831263-F36B-4C5D-A0F3-461B093673D0}" type="presParOf" srcId="{29AF914F-01A7-478C-A02D-5E4E7D9E2603}" destId="{8E8D4063-D58D-4F9D-BFC7-8865E7F780BC}" srcOrd="1" destOrd="0" presId="urn:microsoft.com/office/officeart/2008/layout/LinedList"/>
    <dgm:cxn modelId="{F3C2A5D2-3423-4CEA-ABB6-965054217BE5}" type="presParOf" srcId="{8E8D4063-D58D-4F9D-BFC7-8865E7F780BC}" destId="{4B04312B-FDED-4028-9399-DE50DE50F538}" srcOrd="0" destOrd="0" presId="urn:microsoft.com/office/officeart/2008/layout/LinedList"/>
    <dgm:cxn modelId="{F4A408B3-5788-4073-950A-30B911981256}" type="presParOf" srcId="{8E8D4063-D58D-4F9D-BFC7-8865E7F780BC}" destId="{D17E8D75-84C0-4151-B7D5-C1E93B951163}" srcOrd="1" destOrd="0" presId="urn:microsoft.com/office/officeart/2008/layout/LinedList"/>
    <dgm:cxn modelId="{EB2D572C-D109-4F3B-9428-AC4B6A4D741F}" type="presParOf" srcId="{29AF914F-01A7-478C-A02D-5E4E7D9E2603}" destId="{EAE48864-08F8-45C5-B405-53DB3E2BA545}" srcOrd="2" destOrd="0" presId="urn:microsoft.com/office/officeart/2008/layout/LinedList"/>
    <dgm:cxn modelId="{254529F1-4E98-4B6D-9470-2CC9FD4E8DA9}" type="presParOf" srcId="{29AF914F-01A7-478C-A02D-5E4E7D9E2603}" destId="{5BE70E52-107C-4029-83D3-C0FA9D57FA48}" srcOrd="3" destOrd="0" presId="urn:microsoft.com/office/officeart/2008/layout/LinedList"/>
    <dgm:cxn modelId="{AA0C4F74-4F10-41A2-A165-D9D1C4D19435}" type="presParOf" srcId="{5BE70E52-107C-4029-83D3-C0FA9D57FA48}" destId="{0A3BBB73-8C2F-4D6C-9F29-C6851E4AB7B3}" srcOrd="0" destOrd="0" presId="urn:microsoft.com/office/officeart/2008/layout/LinedList"/>
    <dgm:cxn modelId="{9C42CF7F-2BD6-499B-A431-C1BE41FE3384}" type="presParOf" srcId="{5BE70E52-107C-4029-83D3-C0FA9D57FA48}" destId="{B208BC7A-F7A2-4689-9FD4-096685343262}" srcOrd="1" destOrd="0" presId="urn:microsoft.com/office/officeart/2008/layout/LinedList"/>
    <dgm:cxn modelId="{51685EFF-7E38-433D-AF0A-5B4EA96A9AC6}" type="presParOf" srcId="{29AF914F-01A7-478C-A02D-5E4E7D9E2603}" destId="{DCEB6895-8F48-4FB3-8BFB-67245245492E}" srcOrd="4" destOrd="0" presId="urn:microsoft.com/office/officeart/2008/layout/LinedList"/>
    <dgm:cxn modelId="{D99B931E-5CC3-4E1E-81DA-B634695DF0D6}" type="presParOf" srcId="{29AF914F-01A7-478C-A02D-5E4E7D9E2603}" destId="{3EDA05B2-65C2-4D01-8BAB-A1EFE89740A6}" srcOrd="5" destOrd="0" presId="urn:microsoft.com/office/officeart/2008/layout/LinedList"/>
    <dgm:cxn modelId="{0370C2C6-41B7-41BB-8A76-CE20F733EBC2}" type="presParOf" srcId="{3EDA05B2-65C2-4D01-8BAB-A1EFE89740A6}" destId="{ABB2029E-3262-417E-8091-F23188F3106B}" srcOrd="0" destOrd="0" presId="urn:microsoft.com/office/officeart/2008/layout/LinedList"/>
    <dgm:cxn modelId="{8ACF2010-75AD-4EDC-85DD-9C188EABFD54}" type="presParOf" srcId="{3EDA05B2-65C2-4D01-8BAB-A1EFE89740A6}" destId="{F1A6D4C8-E829-4C02-833D-9A75F0792949}" srcOrd="1" destOrd="0" presId="urn:microsoft.com/office/officeart/2008/layout/LinedList"/>
    <dgm:cxn modelId="{14E6A6D1-F573-471B-A580-118A962B884B}" type="presParOf" srcId="{29AF914F-01A7-478C-A02D-5E4E7D9E2603}" destId="{9CE67A56-6359-46A7-9D1B-5142766B5A48}" srcOrd="6" destOrd="0" presId="urn:microsoft.com/office/officeart/2008/layout/LinedList"/>
    <dgm:cxn modelId="{9E4A4AEA-5900-4C41-B8F2-A3C8CD414268}" type="presParOf" srcId="{29AF914F-01A7-478C-A02D-5E4E7D9E2603}" destId="{2D1FA870-0A9D-4310-991A-A768E5450EDF}" srcOrd="7" destOrd="0" presId="urn:microsoft.com/office/officeart/2008/layout/LinedList"/>
    <dgm:cxn modelId="{648C450F-186F-416D-8B37-EBB597039FE9}" type="presParOf" srcId="{2D1FA870-0A9D-4310-991A-A768E5450EDF}" destId="{8181EBB9-CD18-4F3E-808C-0A49400F0927}" srcOrd="0" destOrd="0" presId="urn:microsoft.com/office/officeart/2008/layout/LinedList"/>
    <dgm:cxn modelId="{C60CD52C-B91C-4FAC-9B38-743E469A7F66}" type="presParOf" srcId="{2D1FA870-0A9D-4310-991A-A768E5450EDF}" destId="{2F36FE4C-2E29-4769-B037-6654D93DBF7E}" srcOrd="1" destOrd="0" presId="urn:microsoft.com/office/officeart/2008/layout/LinedList"/>
    <dgm:cxn modelId="{DFE1BC83-B03D-4A6F-9773-2959B6F337E5}" type="presParOf" srcId="{29AF914F-01A7-478C-A02D-5E4E7D9E2603}" destId="{33E95E7C-EB66-41EF-824E-EA2F2A1A62A5}" srcOrd="8" destOrd="0" presId="urn:microsoft.com/office/officeart/2008/layout/LinedList"/>
    <dgm:cxn modelId="{46E50818-A75F-4240-BF7F-A7B8FCD9891A}" type="presParOf" srcId="{29AF914F-01A7-478C-A02D-5E4E7D9E2603}" destId="{83D0BD75-A1E4-41F6-8D65-04AC65E1E674}" srcOrd="9" destOrd="0" presId="urn:microsoft.com/office/officeart/2008/layout/LinedList"/>
    <dgm:cxn modelId="{D2DA2FD1-0C12-4BB9-B0EB-0947303E319A}" type="presParOf" srcId="{83D0BD75-A1E4-41F6-8D65-04AC65E1E674}" destId="{215E93C4-A764-43C0-9F06-400A33CEB680}" srcOrd="0" destOrd="0" presId="urn:microsoft.com/office/officeart/2008/layout/LinedList"/>
    <dgm:cxn modelId="{04F7D2B3-0DDB-4C05-9BB6-4E7F5BC549EA}" type="presParOf" srcId="{83D0BD75-A1E4-41F6-8D65-04AC65E1E674}" destId="{AE2924B6-60F7-45E6-88E0-DA7F6D24C0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E261E5E-4EAB-41DA-BD07-F4D3724AB13F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70C6C464-8DF1-480D-A7D2-398DB156BB32}">
      <dgm:prSet phldrT="[Texto]" custT="1"/>
      <dgm:spPr/>
      <dgm:t>
        <a:bodyPr/>
        <a:lstStyle/>
        <a:p>
          <a:r>
            <a:rPr lang="pt-BR" sz="1400" dirty="0">
              <a:solidFill>
                <a:srgbClr val="002060"/>
              </a:solidFill>
            </a:rPr>
            <a:t>As equipes da AB e VS precisam atuar em cada território com foco no </a:t>
          </a:r>
          <a:r>
            <a:rPr lang="pt-BR" sz="1400" b="1" dirty="0">
              <a:solidFill>
                <a:srgbClr val="002060"/>
              </a:solidFill>
            </a:rPr>
            <a:t>indivíduo</a:t>
          </a:r>
          <a:r>
            <a:rPr lang="pt-BR" sz="1400" dirty="0">
              <a:solidFill>
                <a:srgbClr val="002060"/>
              </a:solidFill>
            </a:rPr>
            <a:t>, na </a:t>
          </a:r>
          <a:r>
            <a:rPr lang="pt-BR" sz="1400" b="1" dirty="0">
              <a:solidFill>
                <a:srgbClr val="002060"/>
              </a:solidFill>
            </a:rPr>
            <a:t>família</a:t>
          </a:r>
          <a:r>
            <a:rPr lang="pt-BR" sz="1400" dirty="0">
              <a:solidFill>
                <a:srgbClr val="002060"/>
              </a:solidFill>
            </a:rPr>
            <a:t> e na </a:t>
          </a:r>
          <a:r>
            <a:rPr lang="pt-BR" sz="1400" b="1" dirty="0">
              <a:solidFill>
                <a:srgbClr val="002060"/>
              </a:solidFill>
            </a:rPr>
            <a:t>comunidade</a:t>
          </a:r>
          <a:r>
            <a:rPr lang="pt-BR" sz="1400" dirty="0">
              <a:solidFill>
                <a:srgbClr val="002060"/>
              </a:solidFill>
            </a:rPr>
            <a:t>, de forma </a:t>
          </a:r>
          <a:r>
            <a:rPr lang="pt-BR" sz="1400" b="1" dirty="0">
              <a:solidFill>
                <a:srgbClr val="FFC000"/>
              </a:solidFill>
            </a:rPr>
            <a:t>integrada</a:t>
          </a:r>
          <a:r>
            <a:rPr lang="pt-BR" sz="1400" dirty="0">
              <a:solidFill>
                <a:srgbClr val="002060"/>
              </a:solidFill>
            </a:rPr>
            <a:t> e não mais de acordo com seu campo restrito, fragmentando a atenção à saúde.</a:t>
          </a:r>
        </a:p>
      </dgm:t>
    </dgm:pt>
    <dgm:pt modelId="{3054ACE6-3629-400A-9388-F99004C2FE4B}" type="parTrans" cxnId="{D8843C67-3DC5-4EF3-85BA-56D7D7045F57}">
      <dgm:prSet/>
      <dgm:spPr/>
      <dgm:t>
        <a:bodyPr/>
        <a:lstStyle/>
        <a:p>
          <a:endParaRPr lang="pt-BR" sz="2000">
            <a:solidFill>
              <a:srgbClr val="002060"/>
            </a:solidFill>
          </a:endParaRPr>
        </a:p>
      </dgm:t>
    </dgm:pt>
    <dgm:pt modelId="{840FDE47-8A35-4B52-ACE2-421DD23526E5}" type="sibTrans" cxnId="{D8843C67-3DC5-4EF3-85BA-56D7D7045F57}">
      <dgm:prSet/>
      <dgm:spPr/>
      <dgm:t>
        <a:bodyPr/>
        <a:lstStyle/>
        <a:p>
          <a:endParaRPr lang="pt-BR" sz="2000">
            <a:solidFill>
              <a:srgbClr val="002060"/>
            </a:solidFill>
          </a:endParaRPr>
        </a:p>
      </dgm:t>
    </dgm:pt>
    <dgm:pt modelId="{5D624611-B8C4-45E4-ADD0-C81E082DB17A}">
      <dgm:prSet phldrT="[Texto]" custT="1"/>
      <dgm:spPr/>
      <dgm:t>
        <a:bodyPr/>
        <a:lstStyle/>
        <a:p>
          <a:r>
            <a:rPr lang="pt-BR" sz="1400" dirty="0">
              <a:solidFill>
                <a:srgbClr val="002060"/>
              </a:solidFill>
            </a:rPr>
            <a:t>A VS atua na </a:t>
          </a:r>
          <a:r>
            <a:rPr lang="pt-BR" sz="1400" b="1" dirty="0">
              <a:solidFill>
                <a:srgbClr val="002060"/>
              </a:solidFill>
            </a:rPr>
            <a:t>identificação</a:t>
          </a:r>
          <a:r>
            <a:rPr lang="pt-BR" sz="1400" dirty="0">
              <a:solidFill>
                <a:srgbClr val="002060"/>
              </a:solidFill>
            </a:rPr>
            <a:t> dos riscos das populações vulneráveis, propondo em conjunto com a AS </a:t>
          </a:r>
          <a:r>
            <a:rPr lang="pt-BR" sz="1400" b="1" dirty="0">
              <a:solidFill>
                <a:srgbClr val="002060"/>
              </a:solidFill>
            </a:rPr>
            <a:t>intervenções</a:t>
          </a:r>
          <a:r>
            <a:rPr lang="pt-BR" sz="1400" dirty="0">
              <a:solidFill>
                <a:srgbClr val="002060"/>
              </a:solidFill>
            </a:rPr>
            <a:t> para o controle, prevenção, promoção e recuperação da saúde.</a:t>
          </a:r>
        </a:p>
      </dgm:t>
    </dgm:pt>
    <dgm:pt modelId="{17E1EF6B-B8DF-492B-A525-7B541E84AE15}" type="parTrans" cxnId="{7F3E9209-0EF7-41A7-89B6-FAA7700D4665}">
      <dgm:prSet/>
      <dgm:spPr/>
      <dgm:t>
        <a:bodyPr/>
        <a:lstStyle/>
        <a:p>
          <a:endParaRPr lang="pt-BR" sz="2000">
            <a:solidFill>
              <a:srgbClr val="002060"/>
            </a:solidFill>
          </a:endParaRPr>
        </a:p>
      </dgm:t>
    </dgm:pt>
    <dgm:pt modelId="{4E900B91-4050-4FCD-8EC3-D39BC5985AC2}" type="sibTrans" cxnId="{7F3E9209-0EF7-41A7-89B6-FAA7700D4665}">
      <dgm:prSet/>
      <dgm:spPr/>
      <dgm:t>
        <a:bodyPr/>
        <a:lstStyle/>
        <a:p>
          <a:endParaRPr lang="pt-BR" sz="2000">
            <a:solidFill>
              <a:srgbClr val="002060"/>
            </a:solidFill>
          </a:endParaRPr>
        </a:p>
      </dgm:t>
    </dgm:pt>
    <dgm:pt modelId="{DDFF627D-C59E-41F6-B2B7-98E2F122B31C}">
      <dgm:prSet phldrT="[Texto]" custT="1"/>
      <dgm:spPr/>
      <dgm:t>
        <a:bodyPr/>
        <a:lstStyle/>
        <a:p>
          <a:r>
            <a:rPr lang="pt-BR" sz="1400" dirty="0">
              <a:solidFill>
                <a:srgbClr val="002060"/>
              </a:solidFill>
            </a:rPr>
            <a:t>Tanto a </a:t>
          </a:r>
          <a:r>
            <a:rPr lang="pt-BR" sz="1400" b="1" dirty="0">
              <a:solidFill>
                <a:srgbClr val="002060"/>
              </a:solidFill>
            </a:rPr>
            <a:t>PNVS</a:t>
          </a:r>
          <a:r>
            <a:rPr lang="pt-BR" sz="1400" dirty="0">
              <a:solidFill>
                <a:srgbClr val="002060"/>
              </a:solidFill>
            </a:rPr>
            <a:t> como a </a:t>
          </a:r>
          <a:r>
            <a:rPr lang="pt-BR" sz="1400" b="1" dirty="0">
              <a:solidFill>
                <a:srgbClr val="002060"/>
              </a:solidFill>
            </a:rPr>
            <a:t>PNAB</a:t>
          </a:r>
          <a:r>
            <a:rPr lang="pt-BR" sz="1400" dirty="0">
              <a:solidFill>
                <a:srgbClr val="002060"/>
              </a:solidFill>
            </a:rPr>
            <a:t> pressupõem a inserção de ações de Vigilância em Saúde em todas as instâncias e pontos da rede de Atenção à Saúde do SUS.</a:t>
          </a:r>
        </a:p>
      </dgm:t>
    </dgm:pt>
    <dgm:pt modelId="{A92E64DD-8DA8-40F9-B240-77141F9D03B1}" type="parTrans" cxnId="{03339803-A8E3-4A33-A069-DD51B36E1916}">
      <dgm:prSet/>
      <dgm:spPr/>
      <dgm:t>
        <a:bodyPr/>
        <a:lstStyle/>
        <a:p>
          <a:endParaRPr lang="pt-BR" sz="2000">
            <a:solidFill>
              <a:srgbClr val="002060"/>
            </a:solidFill>
          </a:endParaRPr>
        </a:p>
      </dgm:t>
    </dgm:pt>
    <dgm:pt modelId="{22B50A61-98B1-4D85-85E5-BD8E6C6283B0}" type="sibTrans" cxnId="{03339803-A8E3-4A33-A069-DD51B36E1916}">
      <dgm:prSet/>
      <dgm:spPr/>
      <dgm:t>
        <a:bodyPr/>
        <a:lstStyle/>
        <a:p>
          <a:endParaRPr lang="pt-BR" sz="2000">
            <a:solidFill>
              <a:srgbClr val="002060"/>
            </a:solidFill>
          </a:endParaRPr>
        </a:p>
      </dgm:t>
    </dgm:pt>
    <dgm:pt modelId="{0EAB62E8-2D58-4D94-A82D-49A6220FCCD8}" type="pres">
      <dgm:prSet presAssocID="{2E261E5E-4EAB-41DA-BD07-F4D3724AB13F}" presName="compositeShape" presStyleCnt="0">
        <dgm:presLayoutVars>
          <dgm:chMax val="7"/>
          <dgm:dir/>
          <dgm:resizeHandles val="exact"/>
        </dgm:presLayoutVars>
      </dgm:prSet>
      <dgm:spPr/>
    </dgm:pt>
    <dgm:pt modelId="{B126C3FA-18AC-4BC4-A632-9E5AA8C2922A}" type="pres">
      <dgm:prSet presAssocID="{2E261E5E-4EAB-41DA-BD07-F4D3724AB13F}" presName="wedge1" presStyleLbl="node1" presStyleIdx="0" presStyleCnt="3"/>
      <dgm:spPr/>
    </dgm:pt>
    <dgm:pt modelId="{FD1249CA-ABF0-4C5E-9126-498F31479BE9}" type="pres">
      <dgm:prSet presAssocID="{2E261E5E-4EAB-41DA-BD07-F4D3724AB13F}" presName="dummy1a" presStyleCnt="0"/>
      <dgm:spPr/>
    </dgm:pt>
    <dgm:pt modelId="{BED097D9-CB92-4299-BB9E-5574413BAE92}" type="pres">
      <dgm:prSet presAssocID="{2E261E5E-4EAB-41DA-BD07-F4D3724AB13F}" presName="dummy1b" presStyleCnt="0"/>
      <dgm:spPr/>
    </dgm:pt>
    <dgm:pt modelId="{3FB2C746-AEF0-4F90-A8E5-1D62420F1FE5}" type="pres">
      <dgm:prSet presAssocID="{2E261E5E-4EAB-41DA-BD07-F4D3724AB13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5466CD5-C120-4629-94B1-8FB18B43D22C}" type="pres">
      <dgm:prSet presAssocID="{2E261E5E-4EAB-41DA-BD07-F4D3724AB13F}" presName="wedge2" presStyleLbl="node1" presStyleIdx="1" presStyleCnt="3"/>
      <dgm:spPr/>
    </dgm:pt>
    <dgm:pt modelId="{8BE5E054-64CC-4ADD-A2A1-C4EF353A6D8C}" type="pres">
      <dgm:prSet presAssocID="{2E261E5E-4EAB-41DA-BD07-F4D3724AB13F}" presName="dummy2a" presStyleCnt="0"/>
      <dgm:spPr/>
    </dgm:pt>
    <dgm:pt modelId="{3BA525F0-0DC1-427B-9934-A6F78A8C4546}" type="pres">
      <dgm:prSet presAssocID="{2E261E5E-4EAB-41DA-BD07-F4D3724AB13F}" presName="dummy2b" presStyleCnt="0"/>
      <dgm:spPr/>
    </dgm:pt>
    <dgm:pt modelId="{87CC5CC9-9690-4661-9E1A-AAB04922F218}" type="pres">
      <dgm:prSet presAssocID="{2E261E5E-4EAB-41DA-BD07-F4D3724AB13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0A65006-F11B-4555-B5A1-8213C3833253}" type="pres">
      <dgm:prSet presAssocID="{2E261E5E-4EAB-41DA-BD07-F4D3724AB13F}" presName="wedge3" presStyleLbl="node1" presStyleIdx="2" presStyleCnt="3"/>
      <dgm:spPr/>
    </dgm:pt>
    <dgm:pt modelId="{76B0544B-519F-42EE-8BF7-27423CAF5363}" type="pres">
      <dgm:prSet presAssocID="{2E261E5E-4EAB-41DA-BD07-F4D3724AB13F}" presName="dummy3a" presStyleCnt="0"/>
      <dgm:spPr/>
    </dgm:pt>
    <dgm:pt modelId="{EDAA9203-0C07-46FF-9BDB-64252E28AF6E}" type="pres">
      <dgm:prSet presAssocID="{2E261E5E-4EAB-41DA-BD07-F4D3724AB13F}" presName="dummy3b" presStyleCnt="0"/>
      <dgm:spPr/>
    </dgm:pt>
    <dgm:pt modelId="{2C567B68-D104-4092-AB89-992B633817DF}" type="pres">
      <dgm:prSet presAssocID="{2E261E5E-4EAB-41DA-BD07-F4D3724AB13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76E8D7AC-07C2-4FCD-B29A-CD181F5420D5}" type="pres">
      <dgm:prSet presAssocID="{840FDE47-8A35-4B52-ACE2-421DD23526E5}" presName="arrowWedge1" presStyleLbl="fgSibTrans2D1" presStyleIdx="0" presStyleCnt="3"/>
      <dgm:spPr/>
    </dgm:pt>
    <dgm:pt modelId="{2052D121-B7AB-4F13-8D21-5196991F4E71}" type="pres">
      <dgm:prSet presAssocID="{4E900B91-4050-4FCD-8EC3-D39BC5985AC2}" presName="arrowWedge2" presStyleLbl="fgSibTrans2D1" presStyleIdx="1" presStyleCnt="3"/>
      <dgm:spPr/>
    </dgm:pt>
    <dgm:pt modelId="{845CAABF-9C29-4B70-A82D-AF01002B3E58}" type="pres">
      <dgm:prSet presAssocID="{22B50A61-98B1-4D85-85E5-BD8E6C6283B0}" presName="arrowWedge3" presStyleLbl="fgSibTrans2D1" presStyleIdx="2" presStyleCnt="3"/>
      <dgm:spPr/>
    </dgm:pt>
  </dgm:ptLst>
  <dgm:cxnLst>
    <dgm:cxn modelId="{03339803-A8E3-4A33-A069-DD51B36E1916}" srcId="{2E261E5E-4EAB-41DA-BD07-F4D3724AB13F}" destId="{DDFF627D-C59E-41F6-B2B7-98E2F122B31C}" srcOrd="2" destOrd="0" parTransId="{A92E64DD-8DA8-40F9-B240-77141F9D03B1}" sibTransId="{22B50A61-98B1-4D85-85E5-BD8E6C6283B0}"/>
    <dgm:cxn modelId="{7F3E9209-0EF7-41A7-89B6-FAA7700D4665}" srcId="{2E261E5E-4EAB-41DA-BD07-F4D3724AB13F}" destId="{5D624611-B8C4-45E4-ADD0-C81E082DB17A}" srcOrd="1" destOrd="0" parTransId="{17E1EF6B-B8DF-492B-A525-7B541E84AE15}" sibTransId="{4E900B91-4050-4FCD-8EC3-D39BC5985AC2}"/>
    <dgm:cxn modelId="{D1A3D610-EEEB-4748-9A2F-EC038CDDA396}" type="presOf" srcId="{70C6C464-8DF1-480D-A7D2-398DB156BB32}" destId="{B126C3FA-18AC-4BC4-A632-9E5AA8C2922A}" srcOrd="0" destOrd="0" presId="urn:microsoft.com/office/officeart/2005/8/layout/cycle8"/>
    <dgm:cxn modelId="{ACD10125-C563-4FEA-87C4-0ED0CA47E23D}" type="presOf" srcId="{5D624611-B8C4-45E4-ADD0-C81E082DB17A}" destId="{87CC5CC9-9690-4661-9E1A-AAB04922F218}" srcOrd="1" destOrd="0" presId="urn:microsoft.com/office/officeart/2005/8/layout/cycle8"/>
    <dgm:cxn modelId="{D8843C67-3DC5-4EF3-85BA-56D7D7045F57}" srcId="{2E261E5E-4EAB-41DA-BD07-F4D3724AB13F}" destId="{70C6C464-8DF1-480D-A7D2-398DB156BB32}" srcOrd="0" destOrd="0" parTransId="{3054ACE6-3629-400A-9388-F99004C2FE4B}" sibTransId="{840FDE47-8A35-4B52-ACE2-421DD23526E5}"/>
    <dgm:cxn modelId="{B950AF48-9E47-40CC-9FB1-A5A07C7D7752}" type="presOf" srcId="{DDFF627D-C59E-41F6-B2B7-98E2F122B31C}" destId="{2C567B68-D104-4092-AB89-992B633817DF}" srcOrd="1" destOrd="0" presId="urn:microsoft.com/office/officeart/2005/8/layout/cycle8"/>
    <dgm:cxn modelId="{D0A3706D-0DDA-4949-8800-FC0414917F2E}" type="presOf" srcId="{DDFF627D-C59E-41F6-B2B7-98E2F122B31C}" destId="{10A65006-F11B-4555-B5A1-8213C3833253}" srcOrd="0" destOrd="0" presId="urn:microsoft.com/office/officeart/2005/8/layout/cycle8"/>
    <dgm:cxn modelId="{89F3E654-8A68-4D4C-B4CB-67878930DBF9}" type="presOf" srcId="{70C6C464-8DF1-480D-A7D2-398DB156BB32}" destId="{3FB2C746-AEF0-4F90-A8E5-1D62420F1FE5}" srcOrd="1" destOrd="0" presId="urn:microsoft.com/office/officeart/2005/8/layout/cycle8"/>
    <dgm:cxn modelId="{2587549C-C703-432A-97A6-8940E0978376}" type="presOf" srcId="{5D624611-B8C4-45E4-ADD0-C81E082DB17A}" destId="{85466CD5-C120-4629-94B1-8FB18B43D22C}" srcOrd="0" destOrd="0" presId="urn:microsoft.com/office/officeart/2005/8/layout/cycle8"/>
    <dgm:cxn modelId="{69061BAD-3461-46B7-8C2F-3F9E250B2973}" type="presOf" srcId="{2E261E5E-4EAB-41DA-BD07-F4D3724AB13F}" destId="{0EAB62E8-2D58-4D94-A82D-49A6220FCCD8}" srcOrd="0" destOrd="0" presId="urn:microsoft.com/office/officeart/2005/8/layout/cycle8"/>
    <dgm:cxn modelId="{A5760BC9-F86D-427B-B5F6-B0AD3A64F3CC}" type="presParOf" srcId="{0EAB62E8-2D58-4D94-A82D-49A6220FCCD8}" destId="{B126C3FA-18AC-4BC4-A632-9E5AA8C2922A}" srcOrd="0" destOrd="0" presId="urn:microsoft.com/office/officeart/2005/8/layout/cycle8"/>
    <dgm:cxn modelId="{F52E3048-C762-4076-A963-E5F8FF6BEB27}" type="presParOf" srcId="{0EAB62E8-2D58-4D94-A82D-49A6220FCCD8}" destId="{FD1249CA-ABF0-4C5E-9126-498F31479BE9}" srcOrd="1" destOrd="0" presId="urn:microsoft.com/office/officeart/2005/8/layout/cycle8"/>
    <dgm:cxn modelId="{4C276302-B71C-4197-ACA4-0B0786291A84}" type="presParOf" srcId="{0EAB62E8-2D58-4D94-A82D-49A6220FCCD8}" destId="{BED097D9-CB92-4299-BB9E-5574413BAE92}" srcOrd="2" destOrd="0" presId="urn:microsoft.com/office/officeart/2005/8/layout/cycle8"/>
    <dgm:cxn modelId="{4275DFB2-5536-446D-A6BC-E1724A6EF8A5}" type="presParOf" srcId="{0EAB62E8-2D58-4D94-A82D-49A6220FCCD8}" destId="{3FB2C746-AEF0-4F90-A8E5-1D62420F1FE5}" srcOrd="3" destOrd="0" presId="urn:microsoft.com/office/officeart/2005/8/layout/cycle8"/>
    <dgm:cxn modelId="{46A495E1-58E7-4A10-81DA-648E42316FA4}" type="presParOf" srcId="{0EAB62E8-2D58-4D94-A82D-49A6220FCCD8}" destId="{85466CD5-C120-4629-94B1-8FB18B43D22C}" srcOrd="4" destOrd="0" presId="urn:microsoft.com/office/officeart/2005/8/layout/cycle8"/>
    <dgm:cxn modelId="{7ABB3D64-25BF-41B5-8D79-58DC3F0449FA}" type="presParOf" srcId="{0EAB62E8-2D58-4D94-A82D-49A6220FCCD8}" destId="{8BE5E054-64CC-4ADD-A2A1-C4EF353A6D8C}" srcOrd="5" destOrd="0" presId="urn:microsoft.com/office/officeart/2005/8/layout/cycle8"/>
    <dgm:cxn modelId="{2C708BE5-B9AC-4A08-932F-AC9F8DCFF3B7}" type="presParOf" srcId="{0EAB62E8-2D58-4D94-A82D-49A6220FCCD8}" destId="{3BA525F0-0DC1-427B-9934-A6F78A8C4546}" srcOrd="6" destOrd="0" presId="urn:microsoft.com/office/officeart/2005/8/layout/cycle8"/>
    <dgm:cxn modelId="{A4ED0CC8-54EC-4996-A8D0-EC7330364A72}" type="presParOf" srcId="{0EAB62E8-2D58-4D94-A82D-49A6220FCCD8}" destId="{87CC5CC9-9690-4661-9E1A-AAB04922F218}" srcOrd="7" destOrd="0" presId="urn:microsoft.com/office/officeart/2005/8/layout/cycle8"/>
    <dgm:cxn modelId="{2B8D0E1F-BDA2-4E42-81EB-246434A0FEB6}" type="presParOf" srcId="{0EAB62E8-2D58-4D94-A82D-49A6220FCCD8}" destId="{10A65006-F11B-4555-B5A1-8213C3833253}" srcOrd="8" destOrd="0" presId="urn:microsoft.com/office/officeart/2005/8/layout/cycle8"/>
    <dgm:cxn modelId="{CA8B7BC9-CDE1-43AD-B51F-430A24215BF2}" type="presParOf" srcId="{0EAB62E8-2D58-4D94-A82D-49A6220FCCD8}" destId="{76B0544B-519F-42EE-8BF7-27423CAF5363}" srcOrd="9" destOrd="0" presId="urn:microsoft.com/office/officeart/2005/8/layout/cycle8"/>
    <dgm:cxn modelId="{F4028643-AB7D-407D-ACAA-2524DA4C0273}" type="presParOf" srcId="{0EAB62E8-2D58-4D94-A82D-49A6220FCCD8}" destId="{EDAA9203-0C07-46FF-9BDB-64252E28AF6E}" srcOrd="10" destOrd="0" presId="urn:microsoft.com/office/officeart/2005/8/layout/cycle8"/>
    <dgm:cxn modelId="{5667C9B9-32B2-454B-B946-36575F47D52C}" type="presParOf" srcId="{0EAB62E8-2D58-4D94-A82D-49A6220FCCD8}" destId="{2C567B68-D104-4092-AB89-992B633817DF}" srcOrd="11" destOrd="0" presId="urn:microsoft.com/office/officeart/2005/8/layout/cycle8"/>
    <dgm:cxn modelId="{814A2CFF-E3DA-450A-9967-A672B2C3A24D}" type="presParOf" srcId="{0EAB62E8-2D58-4D94-A82D-49A6220FCCD8}" destId="{76E8D7AC-07C2-4FCD-B29A-CD181F5420D5}" srcOrd="12" destOrd="0" presId="urn:microsoft.com/office/officeart/2005/8/layout/cycle8"/>
    <dgm:cxn modelId="{68D209B0-F1F3-4CB6-B104-A16B7A463F53}" type="presParOf" srcId="{0EAB62E8-2D58-4D94-A82D-49A6220FCCD8}" destId="{2052D121-B7AB-4F13-8D21-5196991F4E71}" srcOrd="13" destOrd="0" presId="urn:microsoft.com/office/officeart/2005/8/layout/cycle8"/>
    <dgm:cxn modelId="{8539073C-0B07-47D5-9EA1-D5F5DF99610A}" type="presParOf" srcId="{0EAB62E8-2D58-4D94-A82D-49A6220FCCD8}" destId="{845CAABF-9C29-4B70-A82D-AF01002B3E5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233649-DDB9-44AE-B8A0-98C50D3A7C9E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27D042C1-914C-4F90-9424-6AA6C9CDE0C6}">
      <dgm:prSet phldrT="[Texto]"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REGIONALIZAÇÃO</a:t>
          </a:r>
        </a:p>
      </dgm:t>
    </dgm:pt>
    <dgm:pt modelId="{0D5C2230-6257-44D2-A874-8CD52506A441}" type="parTrans" cxnId="{A2930E9D-AD97-4439-8FE7-B09EE929ED9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36C72F5-2AD5-46D7-A910-735A9CA9E525}" type="sibTrans" cxnId="{A2930E9D-AD97-4439-8FE7-B09EE929ED9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B46E1FE-A690-47BC-AE47-BEA83B893E12}">
      <dgm:prSet phldrT="[Texto]" custT="1"/>
      <dgm:spPr/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Organização Federativa Brasileira</a:t>
          </a:r>
        </a:p>
      </dgm:t>
    </dgm:pt>
    <dgm:pt modelId="{32006A4A-1FD9-4847-84C0-3C2237EF4A31}" type="parTrans" cxnId="{BB713ADB-0AC2-4504-9754-48B2D93DEF3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2FF4D94-7149-464C-B771-BACEAC68A1EB}" type="sibTrans" cxnId="{BB713ADB-0AC2-4504-9754-48B2D93DEF3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F3EEC4C-D9F4-4946-9D99-D5D73307AC16}">
      <dgm:prSet phldrT="[Texto]" custT="1"/>
      <dgm:spPr/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União dos entes autônomos</a:t>
          </a:r>
        </a:p>
      </dgm:t>
    </dgm:pt>
    <dgm:pt modelId="{3E7A6D6F-D5B0-4F11-B3AC-E04F67EBBC3D}" type="parTrans" cxnId="{9363A6B5-D62F-494E-9106-0711A1A998C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4A007F9-CB66-47C0-BA97-548E5C162571}" type="sibTrans" cxnId="{9363A6B5-D62F-494E-9106-0711A1A998C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B4DCE5F-C34C-4108-B310-73AF5852B166}">
      <dgm:prSet phldrT="[Texto]" custT="1"/>
      <dgm:spPr/>
      <dgm:t>
        <a:bodyPr/>
        <a:lstStyle/>
        <a:p>
          <a:r>
            <a:rPr lang="pt-BR" sz="1700" b="1" dirty="0">
              <a:solidFill>
                <a:schemeClr val="tx1"/>
              </a:solidFill>
            </a:rPr>
            <a:t>Atuação </a:t>
          </a:r>
          <a:r>
            <a:rPr lang="pt-BR" sz="2000" b="1" dirty="0">
              <a:solidFill>
                <a:schemeClr val="tx1"/>
              </a:solidFill>
            </a:rPr>
            <a:t>uniformizada</a:t>
          </a:r>
          <a:r>
            <a:rPr lang="pt-BR" sz="1700" b="1" dirty="0">
              <a:solidFill>
                <a:schemeClr val="tx1"/>
              </a:solidFill>
            </a:rPr>
            <a:t> e harmônica</a:t>
          </a:r>
        </a:p>
      </dgm:t>
    </dgm:pt>
    <dgm:pt modelId="{2FBBB652-8AE2-46F9-B872-C378117D5187}" type="parTrans" cxnId="{633BFD01-1BCB-43CD-8E2C-643E6F1807C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BE2A693-39DB-4191-A384-9717D9A27775}" type="sibTrans" cxnId="{633BFD01-1BCB-43CD-8E2C-643E6F1807C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5ECB937-107F-411A-B8DC-21522CE607E2}">
      <dgm:prSet phldrT="[Texto]" custT="1"/>
      <dgm:spPr/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INSTÂNCIAS FEDERADAS</a:t>
          </a:r>
        </a:p>
      </dgm:t>
    </dgm:pt>
    <dgm:pt modelId="{62BC54F2-E92A-464F-A605-66CADD8150A7}" type="parTrans" cxnId="{419818E7-5498-46A9-9C32-E82BD0A5549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381E3DD-0DC2-40E9-A5AB-0421DB925099}" type="sibTrans" cxnId="{419818E7-5498-46A9-9C32-E82BD0A5549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9939C93-35D3-4161-80AD-741F12FF30DE}">
      <dgm:prSet phldrT="[Texto]" custT="1"/>
      <dgm:spPr/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Decisões partilhadas para planejamento e financiamento comuns das políticas públicas.</a:t>
          </a:r>
        </a:p>
      </dgm:t>
    </dgm:pt>
    <dgm:pt modelId="{519F8244-D40B-404D-84BC-FA7B8B54F00F}" type="parTrans" cxnId="{C5809A42-84E7-4855-BD60-621210715A9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FCFC49F-8A08-4B2A-A9C4-C2FA6F0BF636}" type="sibTrans" cxnId="{C5809A42-84E7-4855-BD60-621210715A9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B5B56F7-AE83-4778-AC06-B23A4FD4A8F8}" type="pres">
      <dgm:prSet presAssocID="{04233649-DDB9-44AE-B8A0-98C50D3A7C9E}" presName="diagram" presStyleCnt="0">
        <dgm:presLayoutVars>
          <dgm:dir/>
          <dgm:resizeHandles val="exact"/>
        </dgm:presLayoutVars>
      </dgm:prSet>
      <dgm:spPr/>
    </dgm:pt>
    <dgm:pt modelId="{51EC849D-8DF8-4AE9-927F-104F9EAD00ED}" type="pres">
      <dgm:prSet presAssocID="{27D042C1-914C-4F90-9424-6AA6C9CDE0C6}" presName="node" presStyleLbl="node1" presStyleIdx="0" presStyleCnt="6" custScaleX="198492">
        <dgm:presLayoutVars>
          <dgm:bulletEnabled val="1"/>
        </dgm:presLayoutVars>
      </dgm:prSet>
      <dgm:spPr/>
    </dgm:pt>
    <dgm:pt modelId="{5089BFE0-89B8-475F-812C-DA96AEC9F33F}" type="pres">
      <dgm:prSet presAssocID="{C36C72F5-2AD5-46D7-A910-735A9CA9E525}" presName="sibTrans" presStyleLbl="sibTrans2D1" presStyleIdx="0" presStyleCnt="5"/>
      <dgm:spPr/>
    </dgm:pt>
    <dgm:pt modelId="{41105CF9-931A-4F9D-B33B-0875587B61F6}" type="pres">
      <dgm:prSet presAssocID="{C36C72F5-2AD5-46D7-A910-735A9CA9E525}" presName="connectorText" presStyleLbl="sibTrans2D1" presStyleIdx="0" presStyleCnt="5"/>
      <dgm:spPr/>
    </dgm:pt>
    <dgm:pt modelId="{D5B427FB-2C1B-4663-85B6-E2475E4982FE}" type="pres">
      <dgm:prSet presAssocID="{6B46E1FE-A690-47BC-AE47-BEA83B893E12}" presName="node" presStyleLbl="node1" presStyleIdx="1" presStyleCnt="6">
        <dgm:presLayoutVars>
          <dgm:bulletEnabled val="1"/>
        </dgm:presLayoutVars>
      </dgm:prSet>
      <dgm:spPr/>
    </dgm:pt>
    <dgm:pt modelId="{F55F201F-3434-4116-BE2C-43FCABC3904E}" type="pres">
      <dgm:prSet presAssocID="{02FF4D94-7149-464C-B771-BACEAC68A1EB}" presName="sibTrans" presStyleLbl="sibTrans2D1" presStyleIdx="1" presStyleCnt="5"/>
      <dgm:spPr/>
    </dgm:pt>
    <dgm:pt modelId="{AFDBE0B9-2F52-4F8E-BCC7-5D6171F2CFE4}" type="pres">
      <dgm:prSet presAssocID="{02FF4D94-7149-464C-B771-BACEAC68A1EB}" presName="connectorText" presStyleLbl="sibTrans2D1" presStyleIdx="1" presStyleCnt="5"/>
      <dgm:spPr/>
    </dgm:pt>
    <dgm:pt modelId="{2F0D4092-4008-4A83-B5E3-04DA8E420B41}" type="pres">
      <dgm:prSet presAssocID="{BF3EEC4C-D9F4-4946-9D99-D5D73307AC16}" presName="node" presStyleLbl="node1" presStyleIdx="2" presStyleCnt="6">
        <dgm:presLayoutVars>
          <dgm:bulletEnabled val="1"/>
        </dgm:presLayoutVars>
      </dgm:prSet>
      <dgm:spPr/>
    </dgm:pt>
    <dgm:pt modelId="{52EE8337-393D-4318-9400-DC1A97036490}" type="pres">
      <dgm:prSet presAssocID="{D4A007F9-CB66-47C0-BA97-548E5C162571}" presName="sibTrans" presStyleLbl="sibTrans2D1" presStyleIdx="2" presStyleCnt="5"/>
      <dgm:spPr/>
    </dgm:pt>
    <dgm:pt modelId="{7C7BCAD1-BD4B-4A21-A901-E9FF2CF5E375}" type="pres">
      <dgm:prSet presAssocID="{D4A007F9-CB66-47C0-BA97-548E5C162571}" presName="connectorText" presStyleLbl="sibTrans2D1" presStyleIdx="2" presStyleCnt="5"/>
      <dgm:spPr/>
    </dgm:pt>
    <dgm:pt modelId="{FD948125-1EEC-4B47-AE00-68BC529C22BB}" type="pres">
      <dgm:prSet presAssocID="{2B4DCE5F-C34C-4108-B310-73AF5852B166}" presName="node" presStyleLbl="node1" presStyleIdx="3" presStyleCnt="6" custScaleX="188991">
        <dgm:presLayoutVars>
          <dgm:bulletEnabled val="1"/>
        </dgm:presLayoutVars>
      </dgm:prSet>
      <dgm:spPr/>
    </dgm:pt>
    <dgm:pt modelId="{00836134-CB0C-46F4-8EE8-984B794AAAF6}" type="pres">
      <dgm:prSet presAssocID="{9BE2A693-39DB-4191-A384-9717D9A27775}" presName="sibTrans" presStyleLbl="sibTrans2D1" presStyleIdx="3" presStyleCnt="5"/>
      <dgm:spPr/>
    </dgm:pt>
    <dgm:pt modelId="{85DD3EFD-C6EC-4EFC-9375-44E353046DDB}" type="pres">
      <dgm:prSet presAssocID="{9BE2A693-39DB-4191-A384-9717D9A27775}" presName="connectorText" presStyleLbl="sibTrans2D1" presStyleIdx="3" presStyleCnt="5"/>
      <dgm:spPr/>
    </dgm:pt>
    <dgm:pt modelId="{393D736D-4C5F-46B4-8738-D08963083795}" type="pres">
      <dgm:prSet presAssocID="{E5ECB937-107F-411A-B8DC-21522CE607E2}" presName="node" presStyleLbl="node1" presStyleIdx="4" presStyleCnt="6">
        <dgm:presLayoutVars>
          <dgm:bulletEnabled val="1"/>
        </dgm:presLayoutVars>
      </dgm:prSet>
      <dgm:spPr/>
    </dgm:pt>
    <dgm:pt modelId="{534274B0-4697-47B9-908C-3DAD34656E62}" type="pres">
      <dgm:prSet presAssocID="{B381E3DD-0DC2-40E9-A5AB-0421DB925099}" presName="sibTrans" presStyleLbl="sibTrans2D1" presStyleIdx="4" presStyleCnt="5"/>
      <dgm:spPr/>
    </dgm:pt>
    <dgm:pt modelId="{2B14C492-A22D-4076-9D3A-537413084C65}" type="pres">
      <dgm:prSet presAssocID="{B381E3DD-0DC2-40E9-A5AB-0421DB925099}" presName="connectorText" presStyleLbl="sibTrans2D1" presStyleIdx="4" presStyleCnt="5"/>
      <dgm:spPr/>
    </dgm:pt>
    <dgm:pt modelId="{8F64C6C9-7A67-4983-88EF-16F50CFCC918}" type="pres">
      <dgm:prSet presAssocID="{49939C93-35D3-4161-80AD-741F12FF30DE}" presName="node" presStyleLbl="node1" presStyleIdx="5" presStyleCnt="6" custScaleX="207489" custScaleY="146383">
        <dgm:presLayoutVars>
          <dgm:bulletEnabled val="1"/>
        </dgm:presLayoutVars>
      </dgm:prSet>
      <dgm:spPr/>
    </dgm:pt>
  </dgm:ptLst>
  <dgm:cxnLst>
    <dgm:cxn modelId="{633BFD01-1BCB-43CD-8E2C-643E6F1807C8}" srcId="{04233649-DDB9-44AE-B8A0-98C50D3A7C9E}" destId="{2B4DCE5F-C34C-4108-B310-73AF5852B166}" srcOrd="3" destOrd="0" parTransId="{2FBBB652-8AE2-46F9-B872-C378117D5187}" sibTransId="{9BE2A693-39DB-4191-A384-9717D9A27775}"/>
    <dgm:cxn modelId="{143ED11D-4705-439A-AAB2-8359AF924D3E}" type="presOf" srcId="{C36C72F5-2AD5-46D7-A910-735A9CA9E525}" destId="{5089BFE0-89B8-475F-812C-DA96AEC9F33F}" srcOrd="0" destOrd="0" presId="urn:microsoft.com/office/officeart/2005/8/layout/process5"/>
    <dgm:cxn modelId="{ED960231-6643-4D46-AC23-1DB64530E039}" type="presOf" srcId="{C36C72F5-2AD5-46D7-A910-735A9CA9E525}" destId="{41105CF9-931A-4F9D-B33B-0875587B61F6}" srcOrd="1" destOrd="0" presId="urn:microsoft.com/office/officeart/2005/8/layout/process5"/>
    <dgm:cxn modelId="{658B213D-ADB8-43E6-AA67-27548841D2C1}" type="presOf" srcId="{BF3EEC4C-D9F4-4946-9D99-D5D73307AC16}" destId="{2F0D4092-4008-4A83-B5E3-04DA8E420B41}" srcOrd="0" destOrd="0" presId="urn:microsoft.com/office/officeart/2005/8/layout/process5"/>
    <dgm:cxn modelId="{B6E0D53E-FC0A-4931-9494-C72544F989C0}" type="presOf" srcId="{B381E3DD-0DC2-40E9-A5AB-0421DB925099}" destId="{2B14C492-A22D-4076-9D3A-537413084C65}" srcOrd="1" destOrd="0" presId="urn:microsoft.com/office/officeart/2005/8/layout/process5"/>
    <dgm:cxn modelId="{1DF1805B-FC76-4BED-AA15-5573DC375C40}" type="presOf" srcId="{27D042C1-914C-4F90-9424-6AA6C9CDE0C6}" destId="{51EC849D-8DF8-4AE9-927F-104F9EAD00ED}" srcOrd="0" destOrd="0" presId="urn:microsoft.com/office/officeart/2005/8/layout/process5"/>
    <dgm:cxn modelId="{C5809A42-84E7-4855-BD60-621210715A9A}" srcId="{04233649-DDB9-44AE-B8A0-98C50D3A7C9E}" destId="{49939C93-35D3-4161-80AD-741F12FF30DE}" srcOrd="5" destOrd="0" parTransId="{519F8244-D40B-404D-84BC-FA7B8B54F00F}" sibTransId="{9FCFC49F-8A08-4B2A-A9C4-C2FA6F0BF636}"/>
    <dgm:cxn modelId="{37D94E46-FF04-4D90-A94C-79736841235E}" type="presOf" srcId="{9BE2A693-39DB-4191-A384-9717D9A27775}" destId="{85DD3EFD-C6EC-4EFC-9375-44E353046DDB}" srcOrd="1" destOrd="0" presId="urn:microsoft.com/office/officeart/2005/8/layout/process5"/>
    <dgm:cxn modelId="{0EF1644C-77B4-4A53-8DF8-7BFCA7D124B5}" type="presOf" srcId="{02FF4D94-7149-464C-B771-BACEAC68A1EB}" destId="{AFDBE0B9-2F52-4F8E-BCC7-5D6171F2CFE4}" srcOrd="1" destOrd="0" presId="urn:microsoft.com/office/officeart/2005/8/layout/process5"/>
    <dgm:cxn modelId="{DFFCB44F-EFC9-47EE-899A-4EDACAE10563}" type="presOf" srcId="{6B46E1FE-A690-47BC-AE47-BEA83B893E12}" destId="{D5B427FB-2C1B-4663-85B6-E2475E4982FE}" srcOrd="0" destOrd="0" presId="urn:microsoft.com/office/officeart/2005/8/layout/process5"/>
    <dgm:cxn modelId="{B58DD588-5F17-409D-95CC-22ED59FB295D}" type="presOf" srcId="{D4A007F9-CB66-47C0-BA97-548E5C162571}" destId="{7C7BCAD1-BD4B-4A21-A901-E9FF2CF5E375}" srcOrd="1" destOrd="0" presId="urn:microsoft.com/office/officeart/2005/8/layout/process5"/>
    <dgm:cxn modelId="{1C378D92-DB23-4AD1-A887-DE02E8E639D9}" type="presOf" srcId="{02FF4D94-7149-464C-B771-BACEAC68A1EB}" destId="{F55F201F-3434-4116-BE2C-43FCABC3904E}" srcOrd="0" destOrd="0" presId="urn:microsoft.com/office/officeart/2005/8/layout/process5"/>
    <dgm:cxn modelId="{A2930E9D-AD97-4439-8FE7-B09EE929ED97}" srcId="{04233649-DDB9-44AE-B8A0-98C50D3A7C9E}" destId="{27D042C1-914C-4F90-9424-6AA6C9CDE0C6}" srcOrd="0" destOrd="0" parTransId="{0D5C2230-6257-44D2-A874-8CD52506A441}" sibTransId="{C36C72F5-2AD5-46D7-A910-735A9CA9E525}"/>
    <dgm:cxn modelId="{ECEA6FA3-C144-41DE-938B-B3C79B26B412}" type="presOf" srcId="{B381E3DD-0DC2-40E9-A5AB-0421DB925099}" destId="{534274B0-4697-47B9-908C-3DAD34656E62}" srcOrd="0" destOrd="0" presId="urn:microsoft.com/office/officeart/2005/8/layout/process5"/>
    <dgm:cxn modelId="{B70645AB-1F25-41AA-B5C0-B621AF218E0F}" type="presOf" srcId="{49939C93-35D3-4161-80AD-741F12FF30DE}" destId="{8F64C6C9-7A67-4983-88EF-16F50CFCC918}" srcOrd="0" destOrd="0" presId="urn:microsoft.com/office/officeart/2005/8/layout/process5"/>
    <dgm:cxn modelId="{9363A6B5-D62F-494E-9106-0711A1A998C9}" srcId="{04233649-DDB9-44AE-B8A0-98C50D3A7C9E}" destId="{BF3EEC4C-D9F4-4946-9D99-D5D73307AC16}" srcOrd="2" destOrd="0" parTransId="{3E7A6D6F-D5B0-4F11-B3AC-E04F67EBBC3D}" sibTransId="{D4A007F9-CB66-47C0-BA97-548E5C162571}"/>
    <dgm:cxn modelId="{625916B8-9F80-4BE0-8F70-9034B2D20C1D}" type="presOf" srcId="{04233649-DDB9-44AE-B8A0-98C50D3A7C9E}" destId="{6B5B56F7-AE83-4778-AC06-B23A4FD4A8F8}" srcOrd="0" destOrd="0" presId="urn:microsoft.com/office/officeart/2005/8/layout/process5"/>
    <dgm:cxn modelId="{AEEEA2D7-41CA-406A-9B74-071EE82A31CF}" type="presOf" srcId="{D4A007F9-CB66-47C0-BA97-548E5C162571}" destId="{52EE8337-393D-4318-9400-DC1A97036490}" srcOrd="0" destOrd="0" presId="urn:microsoft.com/office/officeart/2005/8/layout/process5"/>
    <dgm:cxn modelId="{BB713ADB-0AC2-4504-9754-48B2D93DEF35}" srcId="{04233649-DDB9-44AE-B8A0-98C50D3A7C9E}" destId="{6B46E1FE-A690-47BC-AE47-BEA83B893E12}" srcOrd="1" destOrd="0" parTransId="{32006A4A-1FD9-4847-84C0-3C2237EF4A31}" sibTransId="{02FF4D94-7149-464C-B771-BACEAC68A1EB}"/>
    <dgm:cxn modelId="{419818E7-5498-46A9-9C32-E82BD0A55492}" srcId="{04233649-DDB9-44AE-B8A0-98C50D3A7C9E}" destId="{E5ECB937-107F-411A-B8DC-21522CE607E2}" srcOrd="4" destOrd="0" parTransId="{62BC54F2-E92A-464F-A605-66CADD8150A7}" sibTransId="{B381E3DD-0DC2-40E9-A5AB-0421DB925099}"/>
    <dgm:cxn modelId="{136592EA-90BA-48DA-93F3-C2385473036E}" type="presOf" srcId="{2B4DCE5F-C34C-4108-B310-73AF5852B166}" destId="{FD948125-1EEC-4B47-AE00-68BC529C22BB}" srcOrd="0" destOrd="0" presId="urn:microsoft.com/office/officeart/2005/8/layout/process5"/>
    <dgm:cxn modelId="{93D8B7FC-9A5E-41CF-A241-6AFAF3C024AF}" type="presOf" srcId="{9BE2A693-39DB-4191-A384-9717D9A27775}" destId="{00836134-CB0C-46F4-8EE8-984B794AAAF6}" srcOrd="0" destOrd="0" presId="urn:microsoft.com/office/officeart/2005/8/layout/process5"/>
    <dgm:cxn modelId="{589E68FD-D205-4152-B9DC-B6131D67706F}" type="presOf" srcId="{E5ECB937-107F-411A-B8DC-21522CE607E2}" destId="{393D736D-4C5F-46B4-8738-D08963083795}" srcOrd="0" destOrd="0" presId="urn:microsoft.com/office/officeart/2005/8/layout/process5"/>
    <dgm:cxn modelId="{0E808898-1D89-42D6-890D-ABCA41C5D104}" type="presParOf" srcId="{6B5B56F7-AE83-4778-AC06-B23A4FD4A8F8}" destId="{51EC849D-8DF8-4AE9-927F-104F9EAD00ED}" srcOrd="0" destOrd="0" presId="urn:microsoft.com/office/officeart/2005/8/layout/process5"/>
    <dgm:cxn modelId="{E5D9662E-DD0D-45AE-BF7E-63B624341305}" type="presParOf" srcId="{6B5B56F7-AE83-4778-AC06-B23A4FD4A8F8}" destId="{5089BFE0-89B8-475F-812C-DA96AEC9F33F}" srcOrd="1" destOrd="0" presId="urn:microsoft.com/office/officeart/2005/8/layout/process5"/>
    <dgm:cxn modelId="{020AC399-2815-4FA1-9468-36A10E2D003C}" type="presParOf" srcId="{5089BFE0-89B8-475F-812C-DA96AEC9F33F}" destId="{41105CF9-931A-4F9D-B33B-0875587B61F6}" srcOrd="0" destOrd="0" presId="urn:microsoft.com/office/officeart/2005/8/layout/process5"/>
    <dgm:cxn modelId="{67A47015-67A9-4A03-BDD3-EC32355F96DB}" type="presParOf" srcId="{6B5B56F7-AE83-4778-AC06-B23A4FD4A8F8}" destId="{D5B427FB-2C1B-4663-85B6-E2475E4982FE}" srcOrd="2" destOrd="0" presId="urn:microsoft.com/office/officeart/2005/8/layout/process5"/>
    <dgm:cxn modelId="{F06AB421-F19A-40BB-BD83-3FAEAEE58144}" type="presParOf" srcId="{6B5B56F7-AE83-4778-AC06-B23A4FD4A8F8}" destId="{F55F201F-3434-4116-BE2C-43FCABC3904E}" srcOrd="3" destOrd="0" presId="urn:microsoft.com/office/officeart/2005/8/layout/process5"/>
    <dgm:cxn modelId="{D101ABB4-2361-49A9-80A0-F4EDF6890788}" type="presParOf" srcId="{F55F201F-3434-4116-BE2C-43FCABC3904E}" destId="{AFDBE0B9-2F52-4F8E-BCC7-5D6171F2CFE4}" srcOrd="0" destOrd="0" presId="urn:microsoft.com/office/officeart/2005/8/layout/process5"/>
    <dgm:cxn modelId="{D9DB8304-72B3-4637-8D67-4F3DFBB41172}" type="presParOf" srcId="{6B5B56F7-AE83-4778-AC06-B23A4FD4A8F8}" destId="{2F0D4092-4008-4A83-B5E3-04DA8E420B41}" srcOrd="4" destOrd="0" presId="urn:microsoft.com/office/officeart/2005/8/layout/process5"/>
    <dgm:cxn modelId="{F1090283-97F0-4EC5-9CB1-356AA059CF31}" type="presParOf" srcId="{6B5B56F7-AE83-4778-AC06-B23A4FD4A8F8}" destId="{52EE8337-393D-4318-9400-DC1A97036490}" srcOrd="5" destOrd="0" presId="urn:microsoft.com/office/officeart/2005/8/layout/process5"/>
    <dgm:cxn modelId="{5F4CA76F-1C0D-4990-AF76-8A1A14765684}" type="presParOf" srcId="{52EE8337-393D-4318-9400-DC1A97036490}" destId="{7C7BCAD1-BD4B-4A21-A901-E9FF2CF5E375}" srcOrd="0" destOrd="0" presId="urn:microsoft.com/office/officeart/2005/8/layout/process5"/>
    <dgm:cxn modelId="{05D4FA88-D8B1-48FB-997E-B341101EEBFE}" type="presParOf" srcId="{6B5B56F7-AE83-4778-AC06-B23A4FD4A8F8}" destId="{FD948125-1EEC-4B47-AE00-68BC529C22BB}" srcOrd="6" destOrd="0" presId="urn:microsoft.com/office/officeart/2005/8/layout/process5"/>
    <dgm:cxn modelId="{9E1D66D4-0452-403D-96B7-94A0194C18B8}" type="presParOf" srcId="{6B5B56F7-AE83-4778-AC06-B23A4FD4A8F8}" destId="{00836134-CB0C-46F4-8EE8-984B794AAAF6}" srcOrd="7" destOrd="0" presId="urn:microsoft.com/office/officeart/2005/8/layout/process5"/>
    <dgm:cxn modelId="{E071E2B8-7FDD-46C5-B9B6-3936D155CF76}" type="presParOf" srcId="{00836134-CB0C-46F4-8EE8-984B794AAAF6}" destId="{85DD3EFD-C6EC-4EFC-9375-44E353046DDB}" srcOrd="0" destOrd="0" presId="urn:microsoft.com/office/officeart/2005/8/layout/process5"/>
    <dgm:cxn modelId="{42396FB2-7A89-48FB-8070-D12CA65881B7}" type="presParOf" srcId="{6B5B56F7-AE83-4778-AC06-B23A4FD4A8F8}" destId="{393D736D-4C5F-46B4-8738-D08963083795}" srcOrd="8" destOrd="0" presId="urn:microsoft.com/office/officeart/2005/8/layout/process5"/>
    <dgm:cxn modelId="{1DBE5FA8-6DA2-4145-9430-FED2C4094F58}" type="presParOf" srcId="{6B5B56F7-AE83-4778-AC06-B23A4FD4A8F8}" destId="{534274B0-4697-47B9-908C-3DAD34656E62}" srcOrd="9" destOrd="0" presId="urn:microsoft.com/office/officeart/2005/8/layout/process5"/>
    <dgm:cxn modelId="{B30BE874-43DA-4960-9F70-AE2BA6A895A5}" type="presParOf" srcId="{534274B0-4697-47B9-908C-3DAD34656E62}" destId="{2B14C492-A22D-4076-9D3A-537413084C65}" srcOrd="0" destOrd="0" presId="urn:microsoft.com/office/officeart/2005/8/layout/process5"/>
    <dgm:cxn modelId="{CD4B77CE-BEF5-4F52-B43B-CE2748DB0AF6}" type="presParOf" srcId="{6B5B56F7-AE83-4778-AC06-B23A4FD4A8F8}" destId="{8F64C6C9-7A67-4983-88EF-16F50CFCC91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71B9C1-9EF6-4EFF-A071-F3F5AA85F028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03857A21-B532-418B-8F2F-F3EDF0E5F252}">
      <dgm:prSet phldrT="[Texto]" custT="1"/>
      <dgm:spPr/>
      <dgm:t>
        <a:bodyPr/>
        <a:lstStyle/>
        <a:p>
          <a:r>
            <a:rPr lang="pt-BR" sz="4800" b="1" dirty="0">
              <a:solidFill>
                <a:schemeClr val="tx1"/>
              </a:solidFill>
            </a:rPr>
            <a:t>CIR</a:t>
          </a:r>
        </a:p>
      </dgm:t>
    </dgm:pt>
    <dgm:pt modelId="{7F2CDD48-34E2-49E0-A9DB-29ECB5705B4D}" type="parTrans" cxnId="{3268F1F2-C214-474F-A614-820D33FC7431}">
      <dgm:prSet/>
      <dgm:spPr/>
      <dgm:t>
        <a:bodyPr/>
        <a:lstStyle/>
        <a:p>
          <a:endParaRPr lang="pt-BR" sz="1500" b="1">
            <a:solidFill>
              <a:schemeClr val="tx1"/>
            </a:solidFill>
          </a:endParaRPr>
        </a:p>
      </dgm:t>
    </dgm:pt>
    <dgm:pt modelId="{A66CAF4D-AE4F-43C1-9981-F11A73253822}" type="sibTrans" cxnId="{3268F1F2-C214-474F-A614-820D33FC7431}">
      <dgm:prSet/>
      <dgm:spPr/>
      <dgm:t>
        <a:bodyPr/>
        <a:lstStyle/>
        <a:p>
          <a:endParaRPr lang="pt-BR" sz="1500" b="1">
            <a:solidFill>
              <a:schemeClr val="tx1"/>
            </a:solidFill>
          </a:endParaRPr>
        </a:p>
      </dgm:t>
    </dgm:pt>
    <dgm:pt modelId="{6B0A7870-CCFB-480C-9AAE-7877D2766AB5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Negociação</a:t>
          </a:r>
        </a:p>
      </dgm:t>
    </dgm:pt>
    <dgm:pt modelId="{14007A79-D1C4-449A-AA9F-E44177A64A0C}" type="parTrans" cxnId="{3127A1F7-0905-4E9B-BBB6-13C6C7F48F5A}">
      <dgm:prSet custT="1"/>
      <dgm:spPr/>
      <dgm:t>
        <a:bodyPr/>
        <a:lstStyle/>
        <a:p>
          <a:endParaRPr lang="pt-BR" sz="1500" b="1">
            <a:solidFill>
              <a:schemeClr val="tx1"/>
            </a:solidFill>
          </a:endParaRPr>
        </a:p>
      </dgm:t>
    </dgm:pt>
    <dgm:pt modelId="{082016E3-3C15-4481-99A8-F13960214048}" type="sibTrans" cxnId="{3127A1F7-0905-4E9B-BBB6-13C6C7F48F5A}">
      <dgm:prSet/>
      <dgm:spPr/>
      <dgm:t>
        <a:bodyPr/>
        <a:lstStyle/>
        <a:p>
          <a:endParaRPr lang="pt-BR" sz="1500" b="1">
            <a:solidFill>
              <a:schemeClr val="tx1"/>
            </a:solidFill>
          </a:endParaRPr>
        </a:p>
      </dgm:t>
    </dgm:pt>
    <dgm:pt modelId="{0440D14B-6B2D-4CAC-9519-646067D6A900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Pactuação</a:t>
          </a:r>
        </a:p>
      </dgm:t>
    </dgm:pt>
    <dgm:pt modelId="{6E626B7D-76D8-4F0F-A858-4528418CAA24}" type="parTrans" cxnId="{AC2C6B2C-4AF3-4DF3-984D-AB3003BDA38A}">
      <dgm:prSet custT="1"/>
      <dgm:spPr/>
      <dgm:t>
        <a:bodyPr/>
        <a:lstStyle/>
        <a:p>
          <a:endParaRPr lang="pt-BR" sz="1500" b="1">
            <a:solidFill>
              <a:schemeClr val="tx1"/>
            </a:solidFill>
          </a:endParaRPr>
        </a:p>
      </dgm:t>
    </dgm:pt>
    <dgm:pt modelId="{E221B9AD-F80E-429E-8301-2681E4093331}" type="sibTrans" cxnId="{AC2C6B2C-4AF3-4DF3-984D-AB3003BDA38A}">
      <dgm:prSet/>
      <dgm:spPr/>
      <dgm:t>
        <a:bodyPr/>
        <a:lstStyle/>
        <a:p>
          <a:endParaRPr lang="pt-BR" sz="1500" b="1">
            <a:solidFill>
              <a:schemeClr val="tx1"/>
            </a:solidFill>
          </a:endParaRPr>
        </a:p>
      </dgm:t>
    </dgm:pt>
    <dgm:pt modelId="{E1254D35-139B-4FFF-9849-3F6E3F82789B}">
      <dgm:prSet phldrT="[Texto]"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Entre  Gestores Municipais e representação da SES na região.</a:t>
          </a:r>
        </a:p>
      </dgm:t>
    </dgm:pt>
    <dgm:pt modelId="{C4BD9223-8FE8-4EF8-9541-EB6D41CB103D}" type="parTrans" cxnId="{470BB24F-E57E-4D2F-925D-460B695B4D5E}">
      <dgm:prSet custT="1"/>
      <dgm:spPr/>
      <dgm:t>
        <a:bodyPr/>
        <a:lstStyle/>
        <a:p>
          <a:endParaRPr lang="pt-BR" sz="1500" b="1">
            <a:solidFill>
              <a:schemeClr val="tx1"/>
            </a:solidFill>
          </a:endParaRPr>
        </a:p>
      </dgm:t>
    </dgm:pt>
    <dgm:pt modelId="{38A6FDCA-A84E-4A8B-A702-7CEBB7D1DA0C}" type="sibTrans" cxnId="{470BB24F-E57E-4D2F-925D-460B695B4D5E}">
      <dgm:prSet/>
      <dgm:spPr/>
      <dgm:t>
        <a:bodyPr/>
        <a:lstStyle/>
        <a:p>
          <a:endParaRPr lang="pt-BR" sz="1500" b="1">
            <a:solidFill>
              <a:schemeClr val="tx1"/>
            </a:solidFill>
          </a:endParaRPr>
        </a:p>
      </dgm:t>
    </dgm:pt>
    <dgm:pt modelId="{2C738026-7B68-4A0F-B306-A52D77D4EF1F}">
      <dgm:prSet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Articulação</a:t>
          </a:r>
        </a:p>
      </dgm:t>
    </dgm:pt>
    <dgm:pt modelId="{E3B47B0B-0077-4C8E-8B4E-927D1898EF00}" type="parTrans" cxnId="{E198DDF7-AE56-40A3-BE5F-B7AB14CE9270}">
      <dgm:prSet custT="1"/>
      <dgm:spPr/>
      <dgm:t>
        <a:bodyPr/>
        <a:lstStyle/>
        <a:p>
          <a:endParaRPr lang="pt-BR" sz="1500" b="1">
            <a:solidFill>
              <a:schemeClr val="tx1"/>
            </a:solidFill>
          </a:endParaRPr>
        </a:p>
      </dgm:t>
    </dgm:pt>
    <dgm:pt modelId="{0AACD678-A47D-4287-B347-C3295E1DC33C}" type="sibTrans" cxnId="{E198DDF7-AE56-40A3-BE5F-B7AB14CE9270}">
      <dgm:prSet/>
      <dgm:spPr/>
      <dgm:t>
        <a:bodyPr/>
        <a:lstStyle/>
        <a:p>
          <a:endParaRPr lang="pt-BR" sz="1500" b="1">
            <a:solidFill>
              <a:schemeClr val="tx1"/>
            </a:solidFill>
          </a:endParaRPr>
        </a:p>
      </dgm:t>
    </dgm:pt>
    <dgm:pt modelId="{C5AC77A8-661A-41AB-9D42-8DD96BF9EDE0}">
      <dgm:prSet phldrT="[Texto]"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Para implantação, implementação e operacionalização de políticas públicas de saúde na região.</a:t>
          </a:r>
        </a:p>
      </dgm:t>
    </dgm:pt>
    <dgm:pt modelId="{A72AF0C4-D722-4C46-AF0C-1BBB2BF5F8F0}" type="parTrans" cxnId="{FB4EB2FF-B6E6-463E-B4D1-1E255B64F013}">
      <dgm:prSet custT="1"/>
      <dgm:spPr/>
      <dgm:t>
        <a:bodyPr/>
        <a:lstStyle/>
        <a:p>
          <a:endParaRPr lang="pt-BR" sz="1500" b="1">
            <a:solidFill>
              <a:schemeClr val="tx1"/>
            </a:solidFill>
          </a:endParaRPr>
        </a:p>
      </dgm:t>
    </dgm:pt>
    <dgm:pt modelId="{B7E38F32-9BF9-463C-BE30-7E83283C3ADF}" type="sibTrans" cxnId="{FB4EB2FF-B6E6-463E-B4D1-1E255B64F013}">
      <dgm:prSet/>
      <dgm:spPr/>
      <dgm:t>
        <a:bodyPr/>
        <a:lstStyle/>
        <a:p>
          <a:endParaRPr lang="pt-BR" sz="1500" b="1">
            <a:solidFill>
              <a:schemeClr val="tx1"/>
            </a:solidFill>
          </a:endParaRPr>
        </a:p>
      </dgm:t>
    </dgm:pt>
    <dgm:pt modelId="{2703C748-E2B4-4C44-AAF3-F0B8B45E4871}" type="pres">
      <dgm:prSet presAssocID="{4C71B9C1-9EF6-4EFF-A071-F3F5AA85F02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E3B56AE-ECE6-427A-B11C-7DF9FAB7420E}" type="pres">
      <dgm:prSet presAssocID="{03857A21-B532-418B-8F2F-F3EDF0E5F252}" presName="centerShape" presStyleLbl="node0" presStyleIdx="0" presStyleCnt="1" custScaleX="166629"/>
      <dgm:spPr/>
    </dgm:pt>
    <dgm:pt modelId="{69B85EA7-ECFC-4391-B7FD-25E44005A949}" type="pres">
      <dgm:prSet presAssocID="{14007A79-D1C4-449A-AA9F-E44177A64A0C}" presName="parTrans" presStyleLbl="sibTrans2D1" presStyleIdx="0" presStyleCnt="5"/>
      <dgm:spPr/>
    </dgm:pt>
    <dgm:pt modelId="{82A51EC9-3576-43DD-8080-F4B8289BA295}" type="pres">
      <dgm:prSet presAssocID="{14007A79-D1C4-449A-AA9F-E44177A64A0C}" presName="connectorText" presStyleLbl="sibTrans2D1" presStyleIdx="0" presStyleCnt="5"/>
      <dgm:spPr/>
    </dgm:pt>
    <dgm:pt modelId="{59FE4A1A-1682-4350-A069-5C43674C4D1E}" type="pres">
      <dgm:prSet presAssocID="{6B0A7870-CCFB-480C-9AAE-7877D2766AB5}" presName="node" presStyleLbl="node1" presStyleIdx="0" presStyleCnt="5" custScaleX="156001" custRadScaleRad="108164" custRadScaleInc="2996">
        <dgm:presLayoutVars>
          <dgm:bulletEnabled val="1"/>
        </dgm:presLayoutVars>
      </dgm:prSet>
      <dgm:spPr/>
    </dgm:pt>
    <dgm:pt modelId="{2D61E973-F41A-4105-92CA-3641A3F5CF70}" type="pres">
      <dgm:prSet presAssocID="{6E626B7D-76D8-4F0F-A858-4528418CAA24}" presName="parTrans" presStyleLbl="sibTrans2D1" presStyleIdx="1" presStyleCnt="5" custScaleX="118227" custScaleY="65125"/>
      <dgm:spPr/>
    </dgm:pt>
    <dgm:pt modelId="{17044B3E-3EFC-4B27-8BD7-26083208E8AA}" type="pres">
      <dgm:prSet presAssocID="{6E626B7D-76D8-4F0F-A858-4528418CAA24}" presName="connectorText" presStyleLbl="sibTrans2D1" presStyleIdx="1" presStyleCnt="5"/>
      <dgm:spPr/>
    </dgm:pt>
    <dgm:pt modelId="{728155C6-C381-45DD-9E1E-84BCC985FA19}" type="pres">
      <dgm:prSet presAssocID="{0440D14B-6B2D-4CAC-9519-646067D6A900}" presName="node" presStyleLbl="node1" presStyleIdx="1" presStyleCnt="5" custScaleX="160526" custRadScaleRad="159046" custRadScaleInc="-10318">
        <dgm:presLayoutVars>
          <dgm:bulletEnabled val="1"/>
        </dgm:presLayoutVars>
      </dgm:prSet>
      <dgm:spPr/>
    </dgm:pt>
    <dgm:pt modelId="{6C00DECD-FFE4-4823-BFCA-CD439EEDA4F8}" type="pres">
      <dgm:prSet presAssocID="{C4BD9223-8FE8-4EF8-9541-EB6D41CB103D}" presName="parTrans" presStyleLbl="sibTrans2D1" presStyleIdx="2" presStyleCnt="5"/>
      <dgm:spPr/>
    </dgm:pt>
    <dgm:pt modelId="{62330033-BE24-490B-9415-AED6C222D2F7}" type="pres">
      <dgm:prSet presAssocID="{C4BD9223-8FE8-4EF8-9541-EB6D41CB103D}" presName="connectorText" presStyleLbl="sibTrans2D1" presStyleIdx="2" presStyleCnt="5"/>
      <dgm:spPr/>
    </dgm:pt>
    <dgm:pt modelId="{AAFBA843-36A0-496D-96E0-09A55976FE75}" type="pres">
      <dgm:prSet presAssocID="{E1254D35-139B-4FFF-9849-3F6E3F82789B}" presName="node" presStyleLbl="node1" presStyleIdx="2" presStyleCnt="5" custScaleX="197275" custRadScaleRad="148782" custRadScaleInc="-73864">
        <dgm:presLayoutVars>
          <dgm:bulletEnabled val="1"/>
        </dgm:presLayoutVars>
      </dgm:prSet>
      <dgm:spPr/>
    </dgm:pt>
    <dgm:pt modelId="{B28A9EBD-731E-4D95-BC4A-7D0AA899FC1D}" type="pres">
      <dgm:prSet presAssocID="{A72AF0C4-D722-4C46-AF0C-1BBB2BF5F8F0}" presName="parTrans" presStyleLbl="sibTrans2D1" presStyleIdx="3" presStyleCnt="5"/>
      <dgm:spPr/>
    </dgm:pt>
    <dgm:pt modelId="{0221F184-D88A-4020-B14F-FB1F52ED00CA}" type="pres">
      <dgm:prSet presAssocID="{A72AF0C4-D722-4C46-AF0C-1BBB2BF5F8F0}" presName="connectorText" presStyleLbl="sibTrans2D1" presStyleIdx="3" presStyleCnt="5"/>
      <dgm:spPr/>
    </dgm:pt>
    <dgm:pt modelId="{470A323E-0DBD-438E-A554-BD61C5A17B37}" type="pres">
      <dgm:prSet presAssocID="{C5AC77A8-661A-41AB-9D42-8DD96BF9EDE0}" presName="node" presStyleLbl="node1" presStyleIdx="3" presStyleCnt="5" custScaleX="218358" custScaleY="122270" custRadScaleRad="151611" custRadScaleInc="79142">
        <dgm:presLayoutVars>
          <dgm:bulletEnabled val="1"/>
        </dgm:presLayoutVars>
      </dgm:prSet>
      <dgm:spPr/>
    </dgm:pt>
    <dgm:pt modelId="{426C1EC5-74FE-49EB-8508-07B5E83A4A1A}" type="pres">
      <dgm:prSet presAssocID="{E3B47B0B-0077-4C8E-8B4E-927D1898EF00}" presName="parTrans" presStyleLbl="sibTrans2D1" presStyleIdx="4" presStyleCnt="5"/>
      <dgm:spPr/>
    </dgm:pt>
    <dgm:pt modelId="{77FD3A03-4EA1-4C8D-A27B-E2CBDEA9CE41}" type="pres">
      <dgm:prSet presAssocID="{E3B47B0B-0077-4C8E-8B4E-927D1898EF00}" presName="connectorText" presStyleLbl="sibTrans2D1" presStyleIdx="4" presStyleCnt="5"/>
      <dgm:spPr/>
    </dgm:pt>
    <dgm:pt modelId="{DC9A9786-6BAC-4771-8302-FB7644E83548}" type="pres">
      <dgm:prSet presAssocID="{2C738026-7B68-4A0F-B306-A52D77D4EF1F}" presName="node" presStyleLbl="node1" presStyleIdx="4" presStyleCnt="5" custScaleX="212072" custRadScaleRad="153275" custRadScaleInc="3639">
        <dgm:presLayoutVars>
          <dgm:bulletEnabled val="1"/>
        </dgm:presLayoutVars>
      </dgm:prSet>
      <dgm:spPr/>
    </dgm:pt>
  </dgm:ptLst>
  <dgm:cxnLst>
    <dgm:cxn modelId="{80EAAF03-ED29-459B-8CFE-3BA94AD0EC70}" type="presOf" srcId="{A72AF0C4-D722-4C46-AF0C-1BBB2BF5F8F0}" destId="{B28A9EBD-731E-4D95-BC4A-7D0AA899FC1D}" srcOrd="0" destOrd="0" presId="urn:microsoft.com/office/officeart/2005/8/layout/radial5"/>
    <dgm:cxn modelId="{9DF93125-3EF8-4154-82D7-81E8FCEC4B38}" type="presOf" srcId="{03857A21-B532-418B-8F2F-F3EDF0E5F252}" destId="{FE3B56AE-ECE6-427A-B11C-7DF9FAB7420E}" srcOrd="0" destOrd="0" presId="urn:microsoft.com/office/officeart/2005/8/layout/radial5"/>
    <dgm:cxn modelId="{E08AF82A-016C-45B3-B60F-6272AAB3ACF3}" type="presOf" srcId="{C4BD9223-8FE8-4EF8-9541-EB6D41CB103D}" destId="{6C00DECD-FFE4-4823-BFCA-CD439EEDA4F8}" srcOrd="0" destOrd="0" presId="urn:microsoft.com/office/officeart/2005/8/layout/radial5"/>
    <dgm:cxn modelId="{AC2C6B2C-4AF3-4DF3-984D-AB3003BDA38A}" srcId="{03857A21-B532-418B-8F2F-F3EDF0E5F252}" destId="{0440D14B-6B2D-4CAC-9519-646067D6A900}" srcOrd="1" destOrd="0" parTransId="{6E626B7D-76D8-4F0F-A858-4528418CAA24}" sibTransId="{E221B9AD-F80E-429E-8301-2681E4093331}"/>
    <dgm:cxn modelId="{8AE9413C-FE5D-455B-AF1B-C61979283D14}" type="presOf" srcId="{6B0A7870-CCFB-480C-9AAE-7877D2766AB5}" destId="{59FE4A1A-1682-4350-A069-5C43674C4D1E}" srcOrd="0" destOrd="0" presId="urn:microsoft.com/office/officeart/2005/8/layout/radial5"/>
    <dgm:cxn modelId="{47804463-E3C5-479A-9F5F-EA322845F3E9}" type="presOf" srcId="{14007A79-D1C4-449A-AA9F-E44177A64A0C}" destId="{82A51EC9-3576-43DD-8080-F4B8289BA295}" srcOrd="1" destOrd="0" presId="urn:microsoft.com/office/officeart/2005/8/layout/radial5"/>
    <dgm:cxn modelId="{A487284A-C524-421C-B2F2-0EB047883ADE}" type="presOf" srcId="{E3B47B0B-0077-4C8E-8B4E-927D1898EF00}" destId="{77FD3A03-4EA1-4C8D-A27B-E2CBDEA9CE41}" srcOrd="1" destOrd="0" presId="urn:microsoft.com/office/officeart/2005/8/layout/radial5"/>
    <dgm:cxn modelId="{470BB24F-E57E-4D2F-925D-460B695B4D5E}" srcId="{03857A21-B532-418B-8F2F-F3EDF0E5F252}" destId="{E1254D35-139B-4FFF-9849-3F6E3F82789B}" srcOrd="2" destOrd="0" parTransId="{C4BD9223-8FE8-4EF8-9541-EB6D41CB103D}" sibTransId="{38A6FDCA-A84E-4A8B-A702-7CEBB7D1DA0C}"/>
    <dgm:cxn modelId="{CF413650-AC8E-4096-8DB2-78BC973DD391}" type="presOf" srcId="{14007A79-D1C4-449A-AA9F-E44177A64A0C}" destId="{69B85EA7-ECFC-4391-B7FD-25E44005A949}" srcOrd="0" destOrd="0" presId="urn:microsoft.com/office/officeart/2005/8/layout/radial5"/>
    <dgm:cxn modelId="{D8202E80-C817-45F6-9186-D23BA2311415}" type="presOf" srcId="{6E626B7D-76D8-4F0F-A858-4528418CAA24}" destId="{2D61E973-F41A-4105-92CA-3641A3F5CF70}" srcOrd="0" destOrd="0" presId="urn:microsoft.com/office/officeart/2005/8/layout/radial5"/>
    <dgm:cxn modelId="{2F937686-94D3-412F-979C-AB2F67138B10}" type="presOf" srcId="{4C71B9C1-9EF6-4EFF-A071-F3F5AA85F028}" destId="{2703C748-E2B4-4C44-AAF3-F0B8B45E4871}" srcOrd="0" destOrd="0" presId="urn:microsoft.com/office/officeart/2005/8/layout/radial5"/>
    <dgm:cxn modelId="{2AFE2FA4-DDFA-47C3-9693-E663F506F0B4}" type="presOf" srcId="{0440D14B-6B2D-4CAC-9519-646067D6A900}" destId="{728155C6-C381-45DD-9E1E-84BCC985FA19}" srcOrd="0" destOrd="0" presId="urn:microsoft.com/office/officeart/2005/8/layout/radial5"/>
    <dgm:cxn modelId="{73E678B2-BBE4-4DF0-ABD1-5A73D5659388}" type="presOf" srcId="{E3B47B0B-0077-4C8E-8B4E-927D1898EF00}" destId="{426C1EC5-74FE-49EB-8508-07B5E83A4A1A}" srcOrd="0" destOrd="0" presId="urn:microsoft.com/office/officeart/2005/8/layout/radial5"/>
    <dgm:cxn modelId="{B0AE7FC2-FE74-46C3-87FA-63917657EE19}" type="presOf" srcId="{C4BD9223-8FE8-4EF8-9541-EB6D41CB103D}" destId="{62330033-BE24-490B-9415-AED6C222D2F7}" srcOrd="1" destOrd="0" presId="urn:microsoft.com/office/officeart/2005/8/layout/radial5"/>
    <dgm:cxn modelId="{311CB9DA-3E5C-41A2-AD9A-827FF0396204}" type="presOf" srcId="{A72AF0C4-D722-4C46-AF0C-1BBB2BF5F8F0}" destId="{0221F184-D88A-4020-B14F-FB1F52ED00CA}" srcOrd="1" destOrd="0" presId="urn:microsoft.com/office/officeart/2005/8/layout/radial5"/>
    <dgm:cxn modelId="{561937E6-6161-4DF3-8FD8-643F2E36194D}" type="presOf" srcId="{E1254D35-139B-4FFF-9849-3F6E3F82789B}" destId="{AAFBA843-36A0-496D-96E0-09A55976FE75}" srcOrd="0" destOrd="0" presId="urn:microsoft.com/office/officeart/2005/8/layout/radial5"/>
    <dgm:cxn modelId="{4EE2ADEC-D9B4-4CAF-B7DD-100688153DA2}" type="presOf" srcId="{C5AC77A8-661A-41AB-9D42-8DD96BF9EDE0}" destId="{470A323E-0DBD-438E-A554-BD61C5A17B37}" srcOrd="0" destOrd="0" presId="urn:microsoft.com/office/officeart/2005/8/layout/radial5"/>
    <dgm:cxn modelId="{3268F1F2-C214-474F-A614-820D33FC7431}" srcId="{4C71B9C1-9EF6-4EFF-A071-F3F5AA85F028}" destId="{03857A21-B532-418B-8F2F-F3EDF0E5F252}" srcOrd="0" destOrd="0" parTransId="{7F2CDD48-34E2-49E0-A9DB-29ECB5705B4D}" sibTransId="{A66CAF4D-AE4F-43C1-9981-F11A73253822}"/>
    <dgm:cxn modelId="{3127A1F7-0905-4E9B-BBB6-13C6C7F48F5A}" srcId="{03857A21-B532-418B-8F2F-F3EDF0E5F252}" destId="{6B0A7870-CCFB-480C-9AAE-7877D2766AB5}" srcOrd="0" destOrd="0" parTransId="{14007A79-D1C4-449A-AA9F-E44177A64A0C}" sibTransId="{082016E3-3C15-4481-99A8-F13960214048}"/>
    <dgm:cxn modelId="{83A3A7F7-9A89-4856-B9A4-7A56B897974A}" type="presOf" srcId="{2C738026-7B68-4A0F-B306-A52D77D4EF1F}" destId="{DC9A9786-6BAC-4771-8302-FB7644E83548}" srcOrd="0" destOrd="0" presId="urn:microsoft.com/office/officeart/2005/8/layout/radial5"/>
    <dgm:cxn modelId="{E198DDF7-AE56-40A3-BE5F-B7AB14CE9270}" srcId="{03857A21-B532-418B-8F2F-F3EDF0E5F252}" destId="{2C738026-7B68-4A0F-B306-A52D77D4EF1F}" srcOrd="4" destOrd="0" parTransId="{E3B47B0B-0077-4C8E-8B4E-927D1898EF00}" sibTransId="{0AACD678-A47D-4287-B347-C3295E1DC33C}"/>
    <dgm:cxn modelId="{2E9C3CF9-3AD4-471F-97C7-5C4EE7705C59}" type="presOf" srcId="{6E626B7D-76D8-4F0F-A858-4528418CAA24}" destId="{17044B3E-3EFC-4B27-8BD7-26083208E8AA}" srcOrd="1" destOrd="0" presId="urn:microsoft.com/office/officeart/2005/8/layout/radial5"/>
    <dgm:cxn modelId="{FB4EB2FF-B6E6-463E-B4D1-1E255B64F013}" srcId="{03857A21-B532-418B-8F2F-F3EDF0E5F252}" destId="{C5AC77A8-661A-41AB-9D42-8DD96BF9EDE0}" srcOrd="3" destOrd="0" parTransId="{A72AF0C4-D722-4C46-AF0C-1BBB2BF5F8F0}" sibTransId="{B7E38F32-9BF9-463C-BE30-7E83283C3ADF}"/>
    <dgm:cxn modelId="{4A8F83F7-D53F-4493-BACA-F4D22DF8B2F0}" type="presParOf" srcId="{2703C748-E2B4-4C44-AAF3-F0B8B45E4871}" destId="{FE3B56AE-ECE6-427A-B11C-7DF9FAB7420E}" srcOrd="0" destOrd="0" presId="urn:microsoft.com/office/officeart/2005/8/layout/radial5"/>
    <dgm:cxn modelId="{99059C72-B928-4BF3-AA68-EDC01F9926E6}" type="presParOf" srcId="{2703C748-E2B4-4C44-AAF3-F0B8B45E4871}" destId="{69B85EA7-ECFC-4391-B7FD-25E44005A949}" srcOrd="1" destOrd="0" presId="urn:microsoft.com/office/officeart/2005/8/layout/radial5"/>
    <dgm:cxn modelId="{AC179919-B3BF-4762-BD8F-58772763C360}" type="presParOf" srcId="{69B85EA7-ECFC-4391-B7FD-25E44005A949}" destId="{82A51EC9-3576-43DD-8080-F4B8289BA295}" srcOrd="0" destOrd="0" presId="urn:microsoft.com/office/officeart/2005/8/layout/radial5"/>
    <dgm:cxn modelId="{B6D17A6A-11CE-4F8D-B7AC-043B03020DFA}" type="presParOf" srcId="{2703C748-E2B4-4C44-AAF3-F0B8B45E4871}" destId="{59FE4A1A-1682-4350-A069-5C43674C4D1E}" srcOrd="2" destOrd="0" presId="urn:microsoft.com/office/officeart/2005/8/layout/radial5"/>
    <dgm:cxn modelId="{C16D2BCC-D75C-4783-A245-F21524569825}" type="presParOf" srcId="{2703C748-E2B4-4C44-AAF3-F0B8B45E4871}" destId="{2D61E973-F41A-4105-92CA-3641A3F5CF70}" srcOrd="3" destOrd="0" presId="urn:microsoft.com/office/officeart/2005/8/layout/radial5"/>
    <dgm:cxn modelId="{683734DB-2447-4A89-AC0A-BD8FAE030112}" type="presParOf" srcId="{2D61E973-F41A-4105-92CA-3641A3F5CF70}" destId="{17044B3E-3EFC-4B27-8BD7-26083208E8AA}" srcOrd="0" destOrd="0" presId="urn:microsoft.com/office/officeart/2005/8/layout/radial5"/>
    <dgm:cxn modelId="{F31C3E54-6685-4ADA-A8EA-2B74CBED060B}" type="presParOf" srcId="{2703C748-E2B4-4C44-AAF3-F0B8B45E4871}" destId="{728155C6-C381-45DD-9E1E-84BCC985FA19}" srcOrd="4" destOrd="0" presId="urn:microsoft.com/office/officeart/2005/8/layout/radial5"/>
    <dgm:cxn modelId="{257E6536-8BF1-4E2E-9F37-C431CFB34D5C}" type="presParOf" srcId="{2703C748-E2B4-4C44-AAF3-F0B8B45E4871}" destId="{6C00DECD-FFE4-4823-BFCA-CD439EEDA4F8}" srcOrd="5" destOrd="0" presId="urn:microsoft.com/office/officeart/2005/8/layout/radial5"/>
    <dgm:cxn modelId="{2CE06755-7713-47C3-BB67-E6D9A8C9958F}" type="presParOf" srcId="{6C00DECD-FFE4-4823-BFCA-CD439EEDA4F8}" destId="{62330033-BE24-490B-9415-AED6C222D2F7}" srcOrd="0" destOrd="0" presId="urn:microsoft.com/office/officeart/2005/8/layout/radial5"/>
    <dgm:cxn modelId="{5A29AEEB-23DF-4216-B7B0-A2064A168071}" type="presParOf" srcId="{2703C748-E2B4-4C44-AAF3-F0B8B45E4871}" destId="{AAFBA843-36A0-496D-96E0-09A55976FE75}" srcOrd="6" destOrd="0" presId="urn:microsoft.com/office/officeart/2005/8/layout/radial5"/>
    <dgm:cxn modelId="{A3F32B67-F12D-4083-88FE-58AFA6562F55}" type="presParOf" srcId="{2703C748-E2B4-4C44-AAF3-F0B8B45E4871}" destId="{B28A9EBD-731E-4D95-BC4A-7D0AA899FC1D}" srcOrd="7" destOrd="0" presId="urn:microsoft.com/office/officeart/2005/8/layout/radial5"/>
    <dgm:cxn modelId="{29418930-644D-49E5-8F73-808E0689456E}" type="presParOf" srcId="{B28A9EBD-731E-4D95-BC4A-7D0AA899FC1D}" destId="{0221F184-D88A-4020-B14F-FB1F52ED00CA}" srcOrd="0" destOrd="0" presId="urn:microsoft.com/office/officeart/2005/8/layout/radial5"/>
    <dgm:cxn modelId="{691DEFBF-30EA-4FB5-9FF0-544A6ABB6735}" type="presParOf" srcId="{2703C748-E2B4-4C44-AAF3-F0B8B45E4871}" destId="{470A323E-0DBD-438E-A554-BD61C5A17B37}" srcOrd="8" destOrd="0" presId="urn:microsoft.com/office/officeart/2005/8/layout/radial5"/>
    <dgm:cxn modelId="{73146DFC-5C3A-47DD-89BA-4752A083AE36}" type="presParOf" srcId="{2703C748-E2B4-4C44-AAF3-F0B8B45E4871}" destId="{426C1EC5-74FE-49EB-8508-07B5E83A4A1A}" srcOrd="9" destOrd="0" presId="urn:microsoft.com/office/officeart/2005/8/layout/radial5"/>
    <dgm:cxn modelId="{EE005DA2-827D-41DC-8D69-7326118B0575}" type="presParOf" srcId="{426C1EC5-74FE-49EB-8508-07B5E83A4A1A}" destId="{77FD3A03-4EA1-4C8D-A27B-E2CBDEA9CE41}" srcOrd="0" destOrd="0" presId="urn:microsoft.com/office/officeart/2005/8/layout/radial5"/>
    <dgm:cxn modelId="{A406B12A-EF09-47FE-89E4-1129F2838EB9}" type="presParOf" srcId="{2703C748-E2B4-4C44-AAF3-F0B8B45E4871}" destId="{DC9A9786-6BAC-4771-8302-FB7644E8354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21AF0E-F0A0-4277-AF89-B47D50DAFF45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4969221C-1C62-4D7F-A2FE-DD6E1B98F30F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Plenário</a:t>
          </a:r>
        </a:p>
      </dgm:t>
    </dgm:pt>
    <dgm:pt modelId="{FECA1B74-DA9D-4D8A-B14B-7DF4F59598E7}" type="parTrans" cxnId="{37AC976C-C128-46D5-9050-983B59507028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798C56B6-9EA9-4A46-906C-E12E724BF30E}" type="sibTrans" cxnId="{37AC976C-C128-46D5-9050-983B59507028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D7751546-8F67-44B4-B98D-FD29464DAB68}">
      <dgm:prSet phldrT="[Texto]"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Gestores municipais da região e representantes da SES (regional)</a:t>
          </a:r>
        </a:p>
      </dgm:t>
    </dgm:pt>
    <dgm:pt modelId="{0A2A83A7-252F-4D31-878B-684B7E96D3B2}" type="parTrans" cxnId="{966B0D1E-5CB0-4058-AA36-21303A9E1810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8B15B926-0BE1-4605-AEDF-CEBB28305B99}" type="sibTrans" cxnId="{966B0D1E-5CB0-4058-AA36-21303A9E1810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D246D34C-81EF-48DC-8445-99676C677411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Coordenação</a:t>
          </a:r>
        </a:p>
      </dgm:t>
    </dgm:pt>
    <dgm:pt modelId="{59B73705-B025-43FC-9809-83D426D10C3A}" type="parTrans" cxnId="{F621D3C1-EFB9-41C1-8ECE-D29353D18650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484B4E2A-E625-4C3C-B6DB-FEE83314053B}" type="sibTrans" cxnId="{F621D3C1-EFB9-41C1-8ECE-D29353D18650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D0C5E065-4B5C-497F-BC4B-1C5F7B4B203A}">
      <dgm:prSet phldrT="[Texto]"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Servidor da Unidade Regional de Saúde</a:t>
          </a:r>
        </a:p>
      </dgm:t>
    </dgm:pt>
    <dgm:pt modelId="{08BF492A-B89D-4D31-AE64-EDB9A6130921}" type="parTrans" cxnId="{B59AFC26-1E11-49CF-BCE8-3D480571F847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933D012E-87A4-45AF-B3FC-B234C73302F1}" type="sibTrans" cxnId="{B59AFC26-1E11-49CF-BCE8-3D480571F847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70E4961E-CADC-41B3-A571-3B1D02FC35F7}">
      <dgm:prSet phldrT="[Texto]"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Assessorar a Coordenação</a:t>
          </a:r>
        </a:p>
      </dgm:t>
    </dgm:pt>
    <dgm:pt modelId="{53733000-3EE4-46A0-B970-BD9DC9DAE54B}" type="parTrans" cxnId="{AEDF694D-AB99-4631-A950-53D84C98D37F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18447877-15AD-4EB4-BB87-23D42886874E}" type="sibTrans" cxnId="{AEDF694D-AB99-4631-A950-53D84C98D37F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9B741F1E-706A-4C3D-B4E9-2C736136D53F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Secretaria Executiva SE</a:t>
          </a:r>
        </a:p>
      </dgm:t>
    </dgm:pt>
    <dgm:pt modelId="{5833BC89-6D85-4D11-B748-45067F589B05}" type="parTrans" cxnId="{B622D033-6547-499E-ABAD-E2D53404D227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D66FBA8F-C922-4A98-8B9F-05B8D2C9A295}" type="sibTrans" cxnId="{B622D033-6547-499E-ABAD-E2D53404D227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26011BF6-7449-4C31-9F52-F8F5A49C026A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Vice Coordenação</a:t>
          </a:r>
        </a:p>
      </dgm:t>
    </dgm:pt>
    <dgm:pt modelId="{41F0BDBF-B6E5-42FA-B7CD-7F40F16A9296}" type="parTrans" cxnId="{B6E93A0E-0A87-415E-9C52-D29DC622776A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089114F4-D3AC-4093-A4A2-8AA54279A907}" type="sibTrans" cxnId="{B6E93A0E-0A87-415E-9C52-D29DC622776A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128A72B6-6B62-410A-AF1D-04302249D723}">
      <dgm:prSet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Secretário municipal eleito por consenso</a:t>
          </a:r>
        </a:p>
      </dgm:t>
    </dgm:pt>
    <dgm:pt modelId="{27401E6C-3378-441C-AD17-682919E927B0}" type="parTrans" cxnId="{069ACDEE-786D-439C-B06E-0C7B739E7EF3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A39D93E7-580A-4BF7-B003-93F956AEA09A}" type="sibTrans" cxnId="{069ACDEE-786D-439C-B06E-0C7B739E7EF3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C2B3B1B8-7A23-4498-93F0-A8D79434F5C9}">
      <dgm:prSet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Coordenador da Unidade Regional</a:t>
          </a:r>
        </a:p>
      </dgm:t>
    </dgm:pt>
    <dgm:pt modelId="{474AF03B-F3DD-45E7-AEE8-F8A5A108B426}" type="parTrans" cxnId="{9E7D53C2-5F02-463C-A363-C16EE848EA61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E1369AFF-D1A7-4AFD-95A0-40737DD522B4}" type="sibTrans" cxnId="{9E7D53C2-5F02-463C-A363-C16EE848EA61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2E9A1EBC-1F48-4FF7-B302-A4892876E7D3}">
      <dgm:prSet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Estimular a participação, coordenar e conduzir as reuniões; aprovar versão final (redação) da pauta; supervisionar CT e SE</a:t>
          </a:r>
        </a:p>
      </dgm:t>
    </dgm:pt>
    <dgm:pt modelId="{1C06442C-653B-43BD-9726-1CBADD49FBD2}" type="parTrans" cxnId="{AEA22CF9-8BAB-47C3-A171-7257B442A1DC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7C17C54F-3287-4483-80BA-A3EFDDB83669}" type="sibTrans" cxnId="{AEA22CF9-8BAB-47C3-A171-7257B442A1DC}">
      <dgm:prSet/>
      <dgm:spPr/>
      <dgm:t>
        <a:bodyPr/>
        <a:lstStyle/>
        <a:p>
          <a:endParaRPr lang="pt-BR">
            <a:solidFill>
              <a:srgbClr val="00B050"/>
            </a:solidFill>
          </a:endParaRPr>
        </a:p>
      </dgm:t>
    </dgm:pt>
    <dgm:pt modelId="{9F4D7B7A-C1BE-400C-B173-7AB704D64FD7}" type="pres">
      <dgm:prSet presAssocID="{B921AF0E-F0A0-4277-AF89-B47D50DAFF45}" presName="Name0" presStyleCnt="0">
        <dgm:presLayoutVars>
          <dgm:dir/>
          <dgm:animLvl val="lvl"/>
          <dgm:resizeHandles/>
        </dgm:presLayoutVars>
      </dgm:prSet>
      <dgm:spPr/>
    </dgm:pt>
    <dgm:pt modelId="{D86BCB09-A5F2-487B-BEAA-DA7C5886EA41}" type="pres">
      <dgm:prSet presAssocID="{4969221C-1C62-4D7F-A2FE-DD6E1B98F30F}" presName="linNode" presStyleCnt="0"/>
      <dgm:spPr/>
    </dgm:pt>
    <dgm:pt modelId="{0EF753AE-F14F-4836-9930-A5C04A6BB2C4}" type="pres">
      <dgm:prSet presAssocID="{4969221C-1C62-4D7F-A2FE-DD6E1B98F30F}" presName="parentShp" presStyleLbl="node1" presStyleIdx="0" presStyleCnt="4">
        <dgm:presLayoutVars>
          <dgm:bulletEnabled val="1"/>
        </dgm:presLayoutVars>
      </dgm:prSet>
      <dgm:spPr/>
    </dgm:pt>
    <dgm:pt modelId="{48419D16-F269-4123-B6C2-82289A791836}" type="pres">
      <dgm:prSet presAssocID="{4969221C-1C62-4D7F-A2FE-DD6E1B98F30F}" presName="childShp" presStyleLbl="bgAccFollowNode1" presStyleIdx="0" presStyleCnt="4">
        <dgm:presLayoutVars>
          <dgm:bulletEnabled val="1"/>
        </dgm:presLayoutVars>
      </dgm:prSet>
      <dgm:spPr/>
    </dgm:pt>
    <dgm:pt modelId="{0998ABC3-451D-4062-A4DE-DB67AE1C953D}" type="pres">
      <dgm:prSet presAssocID="{798C56B6-9EA9-4A46-906C-E12E724BF30E}" presName="spacing" presStyleCnt="0"/>
      <dgm:spPr/>
    </dgm:pt>
    <dgm:pt modelId="{43BB7334-A4B8-4BA5-85DA-19F6FB5964F8}" type="pres">
      <dgm:prSet presAssocID="{D246D34C-81EF-48DC-8445-99676C677411}" presName="linNode" presStyleCnt="0"/>
      <dgm:spPr/>
    </dgm:pt>
    <dgm:pt modelId="{BC8B3A17-F00B-4499-B673-F440A09BD842}" type="pres">
      <dgm:prSet presAssocID="{D246D34C-81EF-48DC-8445-99676C677411}" presName="parentShp" presStyleLbl="node1" presStyleIdx="1" presStyleCnt="4">
        <dgm:presLayoutVars>
          <dgm:bulletEnabled val="1"/>
        </dgm:presLayoutVars>
      </dgm:prSet>
      <dgm:spPr/>
    </dgm:pt>
    <dgm:pt modelId="{D33D7317-98A3-493B-8990-053CF40ED68D}" type="pres">
      <dgm:prSet presAssocID="{D246D34C-81EF-48DC-8445-99676C677411}" presName="childShp" presStyleLbl="bgAccFollowNode1" presStyleIdx="1" presStyleCnt="4">
        <dgm:presLayoutVars>
          <dgm:bulletEnabled val="1"/>
        </dgm:presLayoutVars>
      </dgm:prSet>
      <dgm:spPr/>
    </dgm:pt>
    <dgm:pt modelId="{BDE20665-9212-4085-A4AD-3774765C8BC5}" type="pres">
      <dgm:prSet presAssocID="{484B4E2A-E625-4C3C-B6DB-FEE83314053B}" presName="spacing" presStyleCnt="0"/>
      <dgm:spPr/>
    </dgm:pt>
    <dgm:pt modelId="{5B79684F-457E-4D1A-8857-2DCDB9357994}" type="pres">
      <dgm:prSet presAssocID="{26011BF6-7449-4C31-9F52-F8F5A49C026A}" presName="linNode" presStyleCnt="0"/>
      <dgm:spPr/>
    </dgm:pt>
    <dgm:pt modelId="{5CEA06C3-268C-429B-99FC-163A7BD2596A}" type="pres">
      <dgm:prSet presAssocID="{26011BF6-7449-4C31-9F52-F8F5A49C026A}" presName="parentShp" presStyleLbl="node1" presStyleIdx="2" presStyleCnt="4">
        <dgm:presLayoutVars>
          <dgm:bulletEnabled val="1"/>
        </dgm:presLayoutVars>
      </dgm:prSet>
      <dgm:spPr/>
    </dgm:pt>
    <dgm:pt modelId="{C8EFEA22-AB86-4257-AD1A-682560618E7E}" type="pres">
      <dgm:prSet presAssocID="{26011BF6-7449-4C31-9F52-F8F5A49C026A}" presName="childShp" presStyleLbl="bgAccFollowNode1" presStyleIdx="2" presStyleCnt="4">
        <dgm:presLayoutVars>
          <dgm:bulletEnabled val="1"/>
        </dgm:presLayoutVars>
      </dgm:prSet>
      <dgm:spPr/>
    </dgm:pt>
    <dgm:pt modelId="{F4D358E4-8F0D-4FEB-B25C-1E364894542C}" type="pres">
      <dgm:prSet presAssocID="{089114F4-D3AC-4093-A4A2-8AA54279A907}" presName="spacing" presStyleCnt="0"/>
      <dgm:spPr/>
    </dgm:pt>
    <dgm:pt modelId="{2E38EDBC-CCA7-4895-998D-C0727EBDB83C}" type="pres">
      <dgm:prSet presAssocID="{9B741F1E-706A-4C3D-B4E9-2C736136D53F}" presName="linNode" presStyleCnt="0"/>
      <dgm:spPr/>
    </dgm:pt>
    <dgm:pt modelId="{A0579813-3906-41BE-B984-3D40955B119B}" type="pres">
      <dgm:prSet presAssocID="{9B741F1E-706A-4C3D-B4E9-2C736136D53F}" presName="parentShp" presStyleLbl="node1" presStyleIdx="3" presStyleCnt="4">
        <dgm:presLayoutVars>
          <dgm:bulletEnabled val="1"/>
        </dgm:presLayoutVars>
      </dgm:prSet>
      <dgm:spPr/>
    </dgm:pt>
    <dgm:pt modelId="{07905523-1669-4B5F-87D4-1757E130659A}" type="pres">
      <dgm:prSet presAssocID="{9B741F1E-706A-4C3D-B4E9-2C736136D53F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748C750C-CC4F-4B49-AB91-3A34F74E0DCC}" type="presOf" srcId="{D7751546-8F67-44B4-B98D-FD29464DAB68}" destId="{48419D16-F269-4123-B6C2-82289A791836}" srcOrd="0" destOrd="0" presId="urn:microsoft.com/office/officeart/2005/8/layout/vList6"/>
    <dgm:cxn modelId="{B6E93A0E-0A87-415E-9C52-D29DC622776A}" srcId="{B921AF0E-F0A0-4277-AF89-B47D50DAFF45}" destId="{26011BF6-7449-4C31-9F52-F8F5A49C026A}" srcOrd="2" destOrd="0" parTransId="{41F0BDBF-B6E5-42FA-B7CD-7F40F16A9296}" sibTransId="{089114F4-D3AC-4093-A4A2-8AA54279A907}"/>
    <dgm:cxn modelId="{46F5F216-C0E4-4CF8-8ED8-129C25D99E9D}" type="presOf" srcId="{128A72B6-6B62-410A-AF1D-04302249D723}" destId="{D33D7317-98A3-493B-8990-053CF40ED68D}" srcOrd="0" destOrd="0" presId="urn:microsoft.com/office/officeart/2005/8/layout/vList6"/>
    <dgm:cxn modelId="{966B0D1E-5CB0-4058-AA36-21303A9E1810}" srcId="{4969221C-1C62-4D7F-A2FE-DD6E1B98F30F}" destId="{D7751546-8F67-44B4-B98D-FD29464DAB68}" srcOrd="0" destOrd="0" parTransId="{0A2A83A7-252F-4D31-878B-684B7E96D3B2}" sibTransId="{8B15B926-0BE1-4605-AEDF-CEBB28305B99}"/>
    <dgm:cxn modelId="{1DB27926-93E8-4530-A989-E168A0C4A1EC}" type="presOf" srcId="{D246D34C-81EF-48DC-8445-99676C677411}" destId="{BC8B3A17-F00B-4499-B673-F440A09BD842}" srcOrd="0" destOrd="0" presId="urn:microsoft.com/office/officeart/2005/8/layout/vList6"/>
    <dgm:cxn modelId="{B59AFC26-1E11-49CF-BCE8-3D480571F847}" srcId="{9B741F1E-706A-4C3D-B4E9-2C736136D53F}" destId="{D0C5E065-4B5C-497F-BC4B-1C5F7B4B203A}" srcOrd="0" destOrd="0" parTransId="{08BF492A-B89D-4D31-AE64-EDB9A6130921}" sibTransId="{933D012E-87A4-45AF-B3FC-B234C73302F1}"/>
    <dgm:cxn modelId="{B622D033-6547-499E-ABAD-E2D53404D227}" srcId="{B921AF0E-F0A0-4277-AF89-B47D50DAFF45}" destId="{9B741F1E-706A-4C3D-B4E9-2C736136D53F}" srcOrd="3" destOrd="0" parTransId="{5833BC89-6D85-4D11-B748-45067F589B05}" sibTransId="{D66FBA8F-C922-4A98-8B9F-05B8D2C9A295}"/>
    <dgm:cxn modelId="{31B40562-ACFA-4D23-A4CA-141E06B0787C}" type="presOf" srcId="{2E9A1EBC-1F48-4FF7-B302-A4892876E7D3}" destId="{D33D7317-98A3-493B-8990-053CF40ED68D}" srcOrd="0" destOrd="1" presId="urn:microsoft.com/office/officeart/2005/8/layout/vList6"/>
    <dgm:cxn modelId="{76210E43-4F28-4E19-9D5B-82A64BDF4326}" type="presOf" srcId="{70E4961E-CADC-41B3-A571-3B1D02FC35F7}" destId="{07905523-1669-4B5F-87D4-1757E130659A}" srcOrd="0" destOrd="1" presId="urn:microsoft.com/office/officeart/2005/8/layout/vList6"/>
    <dgm:cxn modelId="{37AC976C-C128-46D5-9050-983B59507028}" srcId="{B921AF0E-F0A0-4277-AF89-B47D50DAFF45}" destId="{4969221C-1C62-4D7F-A2FE-DD6E1B98F30F}" srcOrd="0" destOrd="0" parTransId="{FECA1B74-DA9D-4D8A-B14B-7DF4F59598E7}" sibTransId="{798C56B6-9EA9-4A46-906C-E12E724BF30E}"/>
    <dgm:cxn modelId="{AEDF694D-AB99-4631-A950-53D84C98D37F}" srcId="{9B741F1E-706A-4C3D-B4E9-2C736136D53F}" destId="{70E4961E-CADC-41B3-A571-3B1D02FC35F7}" srcOrd="1" destOrd="0" parTransId="{53733000-3EE4-46A0-B970-BD9DC9DAE54B}" sibTransId="{18447877-15AD-4EB4-BB87-23D42886874E}"/>
    <dgm:cxn modelId="{7B92DF6E-4566-4B56-99BE-16554AE9FA1F}" type="presOf" srcId="{B921AF0E-F0A0-4277-AF89-B47D50DAFF45}" destId="{9F4D7B7A-C1BE-400C-B173-7AB704D64FD7}" srcOrd="0" destOrd="0" presId="urn:microsoft.com/office/officeart/2005/8/layout/vList6"/>
    <dgm:cxn modelId="{32C39DA7-0AA8-447E-9E3B-5D8BE3DA4818}" type="presOf" srcId="{C2B3B1B8-7A23-4498-93F0-A8D79434F5C9}" destId="{C8EFEA22-AB86-4257-AD1A-682560618E7E}" srcOrd="0" destOrd="0" presId="urn:microsoft.com/office/officeart/2005/8/layout/vList6"/>
    <dgm:cxn modelId="{2FF494AB-201C-47A0-A641-02A54B2138DC}" type="presOf" srcId="{4969221C-1C62-4D7F-A2FE-DD6E1B98F30F}" destId="{0EF753AE-F14F-4836-9930-A5C04A6BB2C4}" srcOrd="0" destOrd="0" presId="urn:microsoft.com/office/officeart/2005/8/layout/vList6"/>
    <dgm:cxn modelId="{F621D3C1-EFB9-41C1-8ECE-D29353D18650}" srcId="{B921AF0E-F0A0-4277-AF89-B47D50DAFF45}" destId="{D246D34C-81EF-48DC-8445-99676C677411}" srcOrd="1" destOrd="0" parTransId="{59B73705-B025-43FC-9809-83D426D10C3A}" sibTransId="{484B4E2A-E625-4C3C-B6DB-FEE83314053B}"/>
    <dgm:cxn modelId="{9E7D53C2-5F02-463C-A363-C16EE848EA61}" srcId="{26011BF6-7449-4C31-9F52-F8F5A49C026A}" destId="{C2B3B1B8-7A23-4498-93F0-A8D79434F5C9}" srcOrd="0" destOrd="0" parTransId="{474AF03B-F3DD-45E7-AEE8-F8A5A108B426}" sibTransId="{E1369AFF-D1A7-4AFD-95A0-40737DD522B4}"/>
    <dgm:cxn modelId="{F0A29BD6-CB41-4027-92D7-F919E6F0E04C}" type="presOf" srcId="{D0C5E065-4B5C-497F-BC4B-1C5F7B4B203A}" destId="{07905523-1669-4B5F-87D4-1757E130659A}" srcOrd="0" destOrd="0" presId="urn:microsoft.com/office/officeart/2005/8/layout/vList6"/>
    <dgm:cxn modelId="{069ACDEE-786D-439C-B06E-0C7B739E7EF3}" srcId="{D246D34C-81EF-48DC-8445-99676C677411}" destId="{128A72B6-6B62-410A-AF1D-04302249D723}" srcOrd="0" destOrd="0" parTransId="{27401E6C-3378-441C-AD17-682919E927B0}" sibTransId="{A39D93E7-580A-4BF7-B003-93F956AEA09A}"/>
    <dgm:cxn modelId="{0712D6F0-0BAC-4B19-B4E8-F6FF20E8BB8C}" type="presOf" srcId="{9B741F1E-706A-4C3D-B4E9-2C736136D53F}" destId="{A0579813-3906-41BE-B984-3D40955B119B}" srcOrd="0" destOrd="0" presId="urn:microsoft.com/office/officeart/2005/8/layout/vList6"/>
    <dgm:cxn modelId="{AEA22CF9-8BAB-47C3-A171-7257B442A1DC}" srcId="{D246D34C-81EF-48DC-8445-99676C677411}" destId="{2E9A1EBC-1F48-4FF7-B302-A4892876E7D3}" srcOrd="1" destOrd="0" parTransId="{1C06442C-653B-43BD-9726-1CBADD49FBD2}" sibTransId="{7C17C54F-3287-4483-80BA-A3EFDDB83669}"/>
    <dgm:cxn modelId="{26EFB7FB-95D2-4C8C-933B-E2D2931EAF89}" type="presOf" srcId="{26011BF6-7449-4C31-9F52-F8F5A49C026A}" destId="{5CEA06C3-268C-429B-99FC-163A7BD2596A}" srcOrd="0" destOrd="0" presId="urn:microsoft.com/office/officeart/2005/8/layout/vList6"/>
    <dgm:cxn modelId="{8A59D06F-E5E5-4532-B973-2C912BF6A23B}" type="presParOf" srcId="{9F4D7B7A-C1BE-400C-B173-7AB704D64FD7}" destId="{D86BCB09-A5F2-487B-BEAA-DA7C5886EA41}" srcOrd="0" destOrd="0" presId="urn:microsoft.com/office/officeart/2005/8/layout/vList6"/>
    <dgm:cxn modelId="{D97D7BBB-01B3-4087-A699-4CA0C7C3FE40}" type="presParOf" srcId="{D86BCB09-A5F2-487B-BEAA-DA7C5886EA41}" destId="{0EF753AE-F14F-4836-9930-A5C04A6BB2C4}" srcOrd="0" destOrd="0" presId="urn:microsoft.com/office/officeart/2005/8/layout/vList6"/>
    <dgm:cxn modelId="{E0A21AB4-0D4D-4CA1-8C2F-9871BCBBC6DA}" type="presParOf" srcId="{D86BCB09-A5F2-487B-BEAA-DA7C5886EA41}" destId="{48419D16-F269-4123-B6C2-82289A791836}" srcOrd="1" destOrd="0" presId="urn:microsoft.com/office/officeart/2005/8/layout/vList6"/>
    <dgm:cxn modelId="{733EBEA0-DC7F-4D1F-9C55-D5712F62B09A}" type="presParOf" srcId="{9F4D7B7A-C1BE-400C-B173-7AB704D64FD7}" destId="{0998ABC3-451D-4062-A4DE-DB67AE1C953D}" srcOrd="1" destOrd="0" presId="urn:microsoft.com/office/officeart/2005/8/layout/vList6"/>
    <dgm:cxn modelId="{45429098-C745-4BDD-B464-C8CA5CFE08B8}" type="presParOf" srcId="{9F4D7B7A-C1BE-400C-B173-7AB704D64FD7}" destId="{43BB7334-A4B8-4BA5-85DA-19F6FB5964F8}" srcOrd="2" destOrd="0" presId="urn:microsoft.com/office/officeart/2005/8/layout/vList6"/>
    <dgm:cxn modelId="{D04BC1D8-9180-414F-8190-B2BDAE317614}" type="presParOf" srcId="{43BB7334-A4B8-4BA5-85DA-19F6FB5964F8}" destId="{BC8B3A17-F00B-4499-B673-F440A09BD842}" srcOrd="0" destOrd="0" presId="urn:microsoft.com/office/officeart/2005/8/layout/vList6"/>
    <dgm:cxn modelId="{926D11C4-EB60-4725-8891-E498B10DCDEE}" type="presParOf" srcId="{43BB7334-A4B8-4BA5-85DA-19F6FB5964F8}" destId="{D33D7317-98A3-493B-8990-053CF40ED68D}" srcOrd="1" destOrd="0" presId="urn:microsoft.com/office/officeart/2005/8/layout/vList6"/>
    <dgm:cxn modelId="{1889AFB0-4FEA-4A73-8935-EF2199A304F6}" type="presParOf" srcId="{9F4D7B7A-C1BE-400C-B173-7AB704D64FD7}" destId="{BDE20665-9212-4085-A4AD-3774765C8BC5}" srcOrd="3" destOrd="0" presId="urn:microsoft.com/office/officeart/2005/8/layout/vList6"/>
    <dgm:cxn modelId="{F9F3C4D5-8630-4FB6-B45D-80590B8B8FAD}" type="presParOf" srcId="{9F4D7B7A-C1BE-400C-B173-7AB704D64FD7}" destId="{5B79684F-457E-4D1A-8857-2DCDB9357994}" srcOrd="4" destOrd="0" presId="urn:microsoft.com/office/officeart/2005/8/layout/vList6"/>
    <dgm:cxn modelId="{69402B65-9A46-4348-853D-B79894A456BC}" type="presParOf" srcId="{5B79684F-457E-4D1A-8857-2DCDB9357994}" destId="{5CEA06C3-268C-429B-99FC-163A7BD2596A}" srcOrd="0" destOrd="0" presId="urn:microsoft.com/office/officeart/2005/8/layout/vList6"/>
    <dgm:cxn modelId="{E0DADB3B-61CC-4783-A1CD-DC29CEAF4227}" type="presParOf" srcId="{5B79684F-457E-4D1A-8857-2DCDB9357994}" destId="{C8EFEA22-AB86-4257-AD1A-682560618E7E}" srcOrd="1" destOrd="0" presId="urn:microsoft.com/office/officeart/2005/8/layout/vList6"/>
    <dgm:cxn modelId="{97725AA6-F2DE-48A9-A3CC-E2351013FDC1}" type="presParOf" srcId="{9F4D7B7A-C1BE-400C-B173-7AB704D64FD7}" destId="{F4D358E4-8F0D-4FEB-B25C-1E364894542C}" srcOrd="5" destOrd="0" presId="urn:microsoft.com/office/officeart/2005/8/layout/vList6"/>
    <dgm:cxn modelId="{67DB79FE-C7BD-43B2-9A78-06D4220F00AE}" type="presParOf" srcId="{9F4D7B7A-C1BE-400C-B173-7AB704D64FD7}" destId="{2E38EDBC-CCA7-4895-998D-C0727EBDB83C}" srcOrd="6" destOrd="0" presId="urn:microsoft.com/office/officeart/2005/8/layout/vList6"/>
    <dgm:cxn modelId="{F2F0FEF2-392A-4DBD-A6CC-4873A23FDAC7}" type="presParOf" srcId="{2E38EDBC-CCA7-4895-998D-C0727EBDB83C}" destId="{A0579813-3906-41BE-B984-3D40955B119B}" srcOrd="0" destOrd="0" presId="urn:microsoft.com/office/officeart/2005/8/layout/vList6"/>
    <dgm:cxn modelId="{FF9933A5-2ED4-43E5-8864-9979041E4AA0}" type="presParOf" srcId="{2E38EDBC-CCA7-4895-998D-C0727EBDB83C}" destId="{07905523-1669-4B5F-87D4-1757E130659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21A774-D3EE-46D9-AF9A-C377736D8FF8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A57E2B05-AF33-4617-BC72-BC51B07646D8}">
      <dgm:prSet phldrT="[Texto]" custT="1"/>
      <dgm:spPr/>
      <dgm:t>
        <a:bodyPr/>
        <a:lstStyle/>
        <a:p>
          <a:pPr algn="ctr"/>
          <a:r>
            <a:rPr lang="pt-BR" sz="3600" b="1" dirty="0">
              <a:solidFill>
                <a:schemeClr val="bg1"/>
              </a:solidFill>
            </a:rPr>
            <a:t>Quem?</a:t>
          </a:r>
        </a:p>
      </dgm:t>
    </dgm:pt>
    <dgm:pt modelId="{2B5DDCCC-5DF9-475B-9CAC-516DF89E7789}" type="parTrans" cxnId="{80E3ACC5-5509-4D32-8056-0B126C77D073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CFCA5E1C-F5BA-406B-97CF-3B48EC2BC240}" type="sibTrans" cxnId="{80E3ACC5-5509-4D32-8056-0B126C77D073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E51A7592-1367-434B-AC7E-36036807CD08}">
      <dgm:prSet phldrT="[Texto]" custT="1"/>
      <dgm:spPr/>
      <dgm:t>
        <a:bodyPr/>
        <a:lstStyle/>
        <a:p>
          <a:pPr algn="l"/>
          <a:r>
            <a:rPr lang="pt-BR" sz="2000" b="1" dirty="0">
              <a:solidFill>
                <a:schemeClr val="tx1"/>
              </a:solidFill>
            </a:rPr>
            <a:t>Secretários e técnicos da SMS e da Regional de Saúde</a:t>
          </a:r>
        </a:p>
      </dgm:t>
    </dgm:pt>
    <dgm:pt modelId="{9D15184C-7B6A-4070-83A6-C08AB016389D}" type="parTrans" cxnId="{9FA68A62-84B8-4573-9381-58526D721364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4545A094-34DC-4F24-B3F3-E503CAB180D0}" type="sibTrans" cxnId="{9FA68A62-84B8-4573-9381-58526D721364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58E629D7-2A75-43AC-9982-F36D4774671A}">
      <dgm:prSet phldrT="[Texto]" custT="1"/>
      <dgm:spPr/>
      <dgm:t>
        <a:bodyPr/>
        <a:lstStyle/>
        <a:p>
          <a:pPr algn="l"/>
          <a:r>
            <a:rPr lang="pt-BR" sz="2000" b="1" dirty="0">
              <a:solidFill>
                <a:schemeClr val="tx1"/>
              </a:solidFill>
            </a:rPr>
            <a:t>Indicados pelos respectivos entes.</a:t>
          </a:r>
        </a:p>
      </dgm:t>
    </dgm:pt>
    <dgm:pt modelId="{C47A6696-6C40-491A-9FB7-FA945AC857C8}" type="parTrans" cxnId="{6E3DDD71-CA7D-47E8-8542-BD41ED617F52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68C8F63B-6186-4D49-ABD8-D4BBB22053B6}" type="sibTrans" cxnId="{6E3DDD71-CA7D-47E8-8542-BD41ED617F52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71F843E8-E89F-488B-AB1A-B6A0692F71E5}">
      <dgm:prSet phldrT="[Texto]" custT="1"/>
      <dgm:spPr/>
      <dgm:t>
        <a:bodyPr/>
        <a:lstStyle/>
        <a:p>
          <a:pPr algn="ctr"/>
          <a:r>
            <a:rPr lang="pt-BR" sz="3600" b="1" dirty="0">
              <a:solidFill>
                <a:schemeClr val="bg1"/>
              </a:solidFill>
            </a:rPr>
            <a:t>Para quê?</a:t>
          </a:r>
        </a:p>
      </dgm:t>
    </dgm:pt>
    <dgm:pt modelId="{63D4B95F-8858-4D88-B87B-2F6C11CB6A98}" type="parTrans" cxnId="{A0C187EF-0229-4FCA-B43A-17B5A306B272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8815DC46-F581-4B70-AFDC-1D98830C5944}" type="sibTrans" cxnId="{A0C187EF-0229-4FCA-B43A-17B5A306B272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BBDDEE0F-3A85-4DAC-B9BA-EC25367C56E4}">
      <dgm:prSet phldrT="[Texto]" custT="1"/>
      <dgm:spPr/>
      <dgm:t>
        <a:bodyPr/>
        <a:lstStyle/>
        <a:p>
          <a:pPr algn="l"/>
          <a:r>
            <a:rPr lang="pt-BR" sz="2000" b="1" dirty="0">
              <a:solidFill>
                <a:schemeClr val="tx1"/>
              </a:solidFill>
            </a:rPr>
            <a:t>Analisar, qualificar e definir a pauta da reunião da CIR</a:t>
          </a:r>
        </a:p>
      </dgm:t>
    </dgm:pt>
    <dgm:pt modelId="{A76A1AF8-155E-47E2-8A84-8143F6ACEA5F}" type="parTrans" cxnId="{01D3190A-B7D8-4CB6-B70F-7B3691C81B46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36CE92F5-1E6A-4246-A365-AA8D9F30D6BD}" type="sibTrans" cxnId="{01D3190A-B7D8-4CB6-B70F-7B3691C81B46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3E84C174-6DDB-421E-8647-78216B5C3130}">
      <dgm:prSet phldrT="[Texto]" custT="1"/>
      <dgm:spPr/>
      <dgm:t>
        <a:bodyPr/>
        <a:lstStyle/>
        <a:p>
          <a:pPr algn="l"/>
          <a:r>
            <a:rPr lang="pt-BR" sz="2000" b="1" dirty="0">
              <a:solidFill>
                <a:schemeClr val="tx1"/>
              </a:solidFill>
            </a:rPr>
            <a:t>Cumprir e acompanhar as determinações do Plenário;</a:t>
          </a:r>
        </a:p>
      </dgm:t>
    </dgm:pt>
    <dgm:pt modelId="{0394511C-96EC-48B1-B528-82151FD6A6A7}" type="parTrans" cxnId="{616E2324-506C-4E31-9D6B-D05DE23D6FC3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A4854AF2-2123-4136-AD9A-64E9F5BA4B20}" type="sibTrans" cxnId="{616E2324-506C-4E31-9D6B-D05DE23D6FC3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D43595F3-C6FB-4D85-9489-4D7E5F4E6F31}">
      <dgm:prSet phldrT="[Texto]" custT="1"/>
      <dgm:spPr/>
      <dgm:t>
        <a:bodyPr/>
        <a:lstStyle/>
        <a:p>
          <a:pPr algn="l"/>
          <a:r>
            <a:rPr lang="pt-BR" sz="2000" b="1" dirty="0">
              <a:solidFill>
                <a:schemeClr val="tx1"/>
              </a:solidFill>
            </a:rPr>
            <a:t>Desenvolver estudos e análises com vistas a assessorar e subsidiar o Plenário;</a:t>
          </a:r>
        </a:p>
      </dgm:t>
    </dgm:pt>
    <dgm:pt modelId="{908C65B5-582A-4A76-93C3-C130321B21B6}" type="parTrans" cxnId="{6A2C6CBF-DB24-4D41-AC5D-153D976072E7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6BD7DE63-1CB4-43C0-9E18-437998CAE7A3}" type="sibTrans" cxnId="{6A2C6CBF-DB24-4D41-AC5D-153D976072E7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AA3E9FEC-06AF-4147-B264-ABA8817613A0}">
      <dgm:prSet phldrT="[Texto]" custT="1"/>
      <dgm:spPr/>
      <dgm:t>
        <a:bodyPr/>
        <a:lstStyle/>
        <a:p>
          <a:pPr algn="l"/>
          <a:r>
            <a:rPr lang="pt-BR" sz="2000" b="1" dirty="0">
              <a:solidFill>
                <a:schemeClr val="tx1"/>
              </a:solidFill>
            </a:rPr>
            <a:t>Acompanhar as atividades desenvolvidas pelos Grupos de Trabalho;</a:t>
          </a:r>
        </a:p>
      </dgm:t>
    </dgm:pt>
    <dgm:pt modelId="{0E8BA115-7482-42AA-8858-31513ED264A5}" type="parTrans" cxnId="{E7F0C14A-9503-458B-9E98-16F836A46745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1A7FA95F-8FB1-4D08-B85C-ED9DBD283013}" type="sibTrans" cxnId="{E7F0C14A-9503-458B-9E98-16F836A46745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7FE74701-F17C-4FDE-A3EC-519EF2B0E5C1}">
      <dgm:prSet phldrT="[Texto]" custT="1"/>
      <dgm:spPr/>
      <dgm:t>
        <a:bodyPr/>
        <a:lstStyle/>
        <a:p>
          <a:pPr algn="l"/>
          <a:r>
            <a:rPr lang="pt-BR" sz="2000" b="1" dirty="0">
              <a:solidFill>
                <a:schemeClr val="tx1"/>
              </a:solidFill>
            </a:rPr>
            <a:t>Assessorar os membros da CIR.</a:t>
          </a:r>
        </a:p>
      </dgm:t>
    </dgm:pt>
    <dgm:pt modelId="{8767B492-EF2C-4B00-AC1F-8E6B664B9935}" type="parTrans" cxnId="{7D2B350C-E19C-4918-89C6-145AD42ED6D3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F2764F90-0459-4EFF-8A74-E871ED414054}" type="sibTrans" cxnId="{7D2B350C-E19C-4918-89C6-145AD42ED6D3}">
      <dgm:prSet/>
      <dgm:spPr/>
      <dgm:t>
        <a:bodyPr/>
        <a:lstStyle/>
        <a:p>
          <a:pPr algn="ctr"/>
          <a:endParaRPr lang="pt-BR" b="1">
            <a:solidFill>
              <a:schemeClr val="tx1"/>
            </a:solidFill>
          </a:endParaRPr>
        </a:p>
      </dgm:t>
    </dgm:pt>
    <dgm:pt modelId="{CEC07EFF-1A14-4EC9-BE53-CC1BC6BDB78A}" type="pres">
      <dgm:prSet presAssocID="{5021A774-D3EE-46D9-AF9A-C377736D8FF8}" presName="Name0" presStyleCnt="0">
        <dgm:presLayoutVars>
          <dgm:dir/>
          <dgm:animLvl val="lvl"/>
          <dgm:resizeHandles val="exact"/>
        </dgm:presLayoutVars>
      </dgm:prSet>
      <dgm:spPr/>
    </dgm:pt>
    <dgm:pt modelId="{BFA8C704-E837-4CD0-9B1B-542E089186DB}" type="pres">
      <dgm:prSet presAssocID="{A57E2B05-AF33-4617-BC72-BC51B07646D8}" presName="composite" presStyleCnt="0"/>
      <dgm:spPr/>
    </dgm:pt>
    <dgm:pt modelId="{9A9592A2-306D-4B5B-BBFC-A1DBFAD352FC}" type="pres">
      <dgm:prSet presAssocID="{A57E2B05-AF33-4617-BC72-BC51B07646D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310700F-9963-4BF1-B7D3-3D8A49E00787}" type="pres">
      <dgm:prSet presAssocID="{A57E2B05-AF33-4617-BC72-BC51B07646D8}" presName="desTx" presStyleLbl="alignAccFollowNode1" presStyleIdx="0" presStyleCnt="2" custScaleX="98586">
        <dgm:presLayoutVars>
          <dgm:bulletEnabled val="1"/>
        </dgm:presLayoutVars>
      </dgm:prSet>
      <dgm:spPr/>
    </dgm:pt>
    <dgm:pt modelId="{0E3F2975-6903-44B6-87E6-6EBF64E19271}" type="pres">
      <dgm:prSet presAssocID="{CFCA5E1C-F5BA-406B-97CF-3B48EC2BC240}" presName="space" presStyleCnt="0"/>
      <dgm:spPr/>
    </dgm:pt>
    <dgm:pt modelId="{A820D332-22F6-43B5-AE00-AE0F7B668EDC}" type="pres">
      <dgm:prSet presAssocID="{71F843E8-E89F-488B-AB1A-B6A0692F71E5}" presName="composite" presStyleCnt="0"/>
      <dgm:spPr/>
    </dgm:pt>
    <dgm:pt modelId="{4B71EB48-7B21-4D60-9356-660D576B00E7}" type="pres">
      <dgm:prSet presAssocID="{71F843E8-E89F-488B-AB1A-B6A0692F71E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31DCF59-8E04-448D-A182-33F8ACEBC4E9}" type="pres">
      <dgm:prSet presAssocID="{71F843E8-E89F-488B-AB1A-B6A0692F71E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1D3190A-B7D8-4CB6-B70F-7B3691C81B46}" srcId="{71F843E8-E89F-488B-AB1A-B6A0692F71E5}" destId="{BBDDEE0F-3A85-4DAC-B9BA-EC25367C56E4}" srcOrd="0" destOrd="0" parTransId="{A76A1AF8-155E-47E2-8A84-8143F6ACEA5F}" sibTransId="{36CE92F5-1E6A-4246-A365-AA8D9F30D6BD}"/>
    <dgm:cxn modelId="{7D2B350C-E19C-4918-89C6-145AD42ED6D3}" srcId="{71F843E8-E89F-488B-AB1A-B6A0692F71E5}" destId="{7FE74701-F17C-4FDE-A3EC-519EF2B0E5C1}" srcOrd="4" destOrd="0" parTransId="{8767B492-EF2C-4B00-AC1F-8E6B664B9935}" sibTransId="{F2764F90-0459-4EFF-8A74-E871ED414054}"/>
    <dgm:cxn modelId="{F3724C1B-C918-4418-AE22-289A341E7FAC}" type="presOf" srcId="{5021A774-D3EE-46D9-AF9A-C377736D8FF8}" destId="{CEC07EFF-1A14-4EC9-BE53-CC1BC6BDB78A}" srcOrd="0" destOrd="0" presId="urn:microsoft.com/office/officeart/2005/8/layout/hList1"/>
    <dgm:cxn modelId="{616E2324-506C-4E31-9D6B-D05DE23D6FC3}" srcId="{71F843E8-E89F-488B-AB1A-B6A0692F71E5}" destId="{3E84C174-6DDB-421E-8647-78216B5C3130}" srcOrd="1" destOrd="0" parTransId="{0394511C-96EC-48B1-B528-82151FD6A6A7}" sibTransId="{A4854AF2-2123-4136-AD9A-64E9F5BA4B20}"/>
    <dgm:cxn modelId="{DA750328-12C4-4991-8CE3-5EEC4BF963BD}" type="presOf" srcId="{E51A7592-1367-434B-AC7E-36036807CD08}" destId="{0310700F-9963-4BF1-B7D3-3D8A49E00787}" srcOrd="0" destOrd="0" presId="urn:microsoft.com/office/officeart/2005/8/layout/hList1"/>
    <dgm:cxn modelId="{8045F734-DA26-4224-9C14-D90794144D7C}" type="presOf" srcId="{AA3E9FEC-06AF-4147-B264-ABA8817613A0}" destId="{631DCF59-8E04-448D-A182-33F8ACEBC4E9}" srcOrd="0" destOrd="3" presId="urn:microsoft.com/office/officeart/2005/8/layout/hList1"/>
    <dgm:cxn modelId="{B6E7BC36-7EDE-4B15-858E-DEDDD8EAB680}" type="presOf" srcId="{3E84C174-6DDB-421E-8647-78216B5C3130}" destId="{631DCF59-8E04-448D-A182-33F8ACEBC4E9}" srcOrd="0" destOrd="1" presId="urn:microsoft.com/office/officeart/2005/8/layout/hList1"/>
    <dgm:cxn modelId="{9FA68A62-84B8-4573-9381-58526D721364}" srcId="{A57E2B05-AF33-4617-BC72-BC51B07646D8}" destId="{E51A7592-1367-434B-AC7E-36036807CD08}" srcOrd="0" destOrd="0" parTransId="{9D15184C-7B6A-4070-83A6-C08AB016389D}" sibTransId="{4545A094-34DC-4F24-B3F3-E503CAB180D0}"/>
    <dgm:cxn modelId="{F665D467-3F54-4D0C-A3DC-B3065B7A43CF}" type="presOf" srcId="{71F843E8-E89F-488B-AB1A-B6A0692F71E5}" destId="{4B71EB48-7B21-4D60-9356-660D576B00E7}" srcOrd="0" destOrd="0" presId="urn:microsoft.com/office/officeart/2005/8/layout/hList1"/>
    <dgm:cxn modelId="{52E2B96A-7143-4349-B28C-422846B27B65}" type="presOf" srcId="{58E629D7-2A75-43AC-9982-F36D4774671A}" destId="{0310700F-9963-4BF1-B7D3-3D8A49E00787}" srcOrd="0" destOrd="1" presId="urn:microsoft.com/office/officeart/2005/8/layout/hList1"/>
    <dgm:cxn modelId="{E7F0C14A-9503-458B-9E98-16F836A46745}" srcId="{71F843E8-E89F-488B-AB1A-B6A0692F71E5}" destId="{AA3E9FEC-06AF-4147-B264-ABA8817613A0}" srcOrd="3" destOrd="0" parTransId="{0E8BA115-7482-42AA-8858-31513ED264A5}" sibTransId="{1A7FA95F-8FB1-4D08-B85C-ED9DBD283013}"/>
    <dgm:cxn modelId="{4BE5D26F-60E4-441A-B056-FF82453C7F90}" type="presOf" srcId="{7FE74701-F17C-4FDE-A3EC-519EF2B0E5C1}" destId="{631DCF59-8E04-448D-A182-33F8ACEBC4E9}" srcOrd="0" destOrd="4" presId="urn:microsoft.com/office/officeart/2005/8/layout/hList1"/>
    <dgm:cxn modelId="{6E3DDD71-CA7D-47E8-8542-BD41ED617F52}" srcId="{A57E2B05-AF33-4617-BC72-BC51B07646D8}" destId="{58E629D7-2A75-43AC-9982-F36D4774671A}" srcOrd="1" destOrd="0" parTransId="{C47A6696-6C40-491A-9FB7-FA945AC857C8}" sibTransId="{68C8F63B-6186-4D49-ABD8-D4BBB22053B6}"/>
    <dgm:cxn modelId="{67FC1DA9-8E9D-43FC-8C4A-F5A72D4C9BC7}" type="presOf" srcId="{BBDDEE0F-3A85-4DAC-B9BA-EC25367C56E4}" destId="{631DCF59-8E04-448D-A182-33F8ACEBC4E9}" srcOrd="0" destOrd="0" presId="urn:microsoft.com/office/officeart/2005/8/layout/hList1"/>
    <dgm:cxn modelId="{6A2C6CBF-DB24-4D41-AC5D-153D976072E7}" srcId="{71F843E8-E89F-488B-AB1A-B6A0692F71E5}" destId="{D43595F3-C6FB-4D85-9489-4D7E5F4E6F31}" srcOrd="2" destOrd="0" parTransId="{908C65B5-582A-4A76-93C3-C130321B21B6}" sibTransId="{6BD7DE63-1CB4-43C0-9E18-437998CAE7A3}"/>
    <dgm:cxn modelId="{B8D5ECC3-1E18-4B90-B67D-522C78AB9F0F}" type="presOf" srcId="{D43595F3-C6FB-4D85-9489-4D7E5F4E6F31}" destId="{631DCF59-8E04-448D-A182-33F8ACEBC4E9}" srcOrd="0" destOrd="2" presId="urn:microsoft.com/office/officeart/2005/8/layout/hList1"/>
    <dgm:cxn modelId="{80E3ACC5-5509-4D32-8056-0B126C77D073}" srcId="{5021A774-D3EE-46D9-AF9A-C377736D8FF8}" destId="{A57E2B05-AF33-4617-BC72-BC51B07646D8}" srcOrd="0" destOrd="0" parTransId="{2B5DDCCC-5DF9-475B-9CAC-516DF89E7789}" sibTransId="{CFCA5E1C-F5BA-406B-97CF-3B48EC2BC240}"/>
    <dgm:cxn modelId="{226A41D7-4CDD-4E47-8D06-A8436CE62993}" type="presOf" srcId="{A57E2B05-AF33-4617-BC72-BC51B07646D8}" destId="{9A9592A2-306D-4B5B-BBFC-A1DBFAD352FC}" srcOrd="0" destOrd="0" presId="urn:microsoft.com/office/officeart/2005/8/layout/hList1"/>
    <dgm:cxn modelId="{A0C187EF-0229-4FCA-B43A-17B5A306B272}" srcId="{5021A774-D3EE-46D9-AF9A-C377736D8FF8}" destId="{71F843E8-E89F-488B-AB1A-B6A0692F71E5}" srcOrd="1" destOrd="0" parTransId="{63D4B95F-8858-4D88-B87B-2F6C11CB6A98}" sibTransId="{8815DC46-F581-4B70-AFDC-1D98830C5944}"/>
    <dgm:cxn modelId="{6BDCFD31-5FA4-4829-AEBF-88751CB13684}" type="presParOf" srcId="{CEC07EFF-1A14-4EC9-BE53-CC1BC6BDB78A}" destId="{BFA8C704-E837-4CD0-9B1B-542E089186DB}" srcOrd="0" destOrd="0" presId="urn:microsoft.com/office/officeart/2005/8/layout/hList1"/>
    <dgm:cxn modelId="{137337FE-C49C-42F0-AD33-7B89DDD65044}" type="presParOf" srcId="{BFA8C704-E837-4CD0-9B1B-542E089186DB}" destId="{9A9592A2-306D-4B5B-BBFC-A1DBFAD352FC}" srcOrd="0" destOrd="0" presId="urn:microsoft.com/office/officeart/2005/8/layout/hList1"/>
    <dgm:cxn modelId="{FD03A928-973E-452C-8654-DCE061CAD2EB}" type="presParOf" srcId="{BFA8C704-E837-4CD0-9B1B-542E089186DB}" destId="{0310700F-9963-4BF1-B7D3-3D8A49E00787}" srcOrd="1" destOrd="0" presId="urn:microsoft.com/office/officeart/2005/8/layout/hList1"/>
    <dgm:cxn modelId="{E7DA0A6B-16B4-409A-86BB-726F47C22D8B}" type="presParOf" srcId="{CEC07EFF-1A14-4EC9-BE53-CC1BC6BDB78A}" destId="{0E3F2975-6903-44B6-87E6-6EBF64E19271}" srcOrd="1" destOrd="0" presId="urn:microsoft.com/office/officeart/2005/8/layout/hList1"/>
    <dgm:cxn modelId="{778E7477-11A4-4411-BB84-0DF5B5160DE5}" type="presParOf" srcId="{CEC07EFF-1A14-4EC9-BE53-CC1BC6BDB78A}" destId="{A820D332-22F6-43B5-AE00-AE0F7B668EDC}" srcOrd="2" destOrd="0" presId="urn:microsoft.com/office/officeart/2005/8/layout/hList1"/>
    <dgm:cxn modelId="{1BAB9FAD-50F5-4024-B785-6059F7A43D22}" type="presParOf" srcId="{A820D332-22F6-43B5-AE00-AE0F7B668EDC}" destId="{4B71EB48-7B21-4D60-9356-660D576B00E7}" srcOrd="0" destOrd="0" presId="urn:microsoft.com/office/officeart/2005/8/layout/hList1"/>
    <dgm:cxn modelId="{42899982-26A0-4793-AD6E-35CDB2151464}" type="presParOf" srcId="{A820D332-22F6-43B5-AE00-AE0F7B668EDC}" destId="{631DCF59-8E04-448D-A182-33F8ACEBC4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71B9C1-9EF6-4EFF-A071-F3F5AA85F028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03857A21-B532-418B-8F2F-F3EDF0E5F252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CIM</a:t>
          </a:r>
        </a:p>
      </dgm:t>
    </dgm:pt>
    <dgm:pt modelId="{7F2CDD48-34E2-49E0-A9DB-29ECB5705B4D}" type="parTrans" cxnId="{3268F1F2-C214-474F-A614-820D33FC743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A66CAF4D-AE4F-43C1-9981-F11A73253822}" type="sibTrans" cxnId="{3268F1F2-C214-474F-A614-820D33FC743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B0A7870-CCFB-480C-9AAE-7877D2766AB5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Negociação</a:t>
          </a:r>
        </a:p>
      </dgm:t>
    </dgm:pt>
    <dgm:pt modelId="{14007A79-D1C4-449A-AA9F-E44177A64A0C}" type="parTrans" cxnId="{3127A1F7-0905-4E9B-BBB6-13C6C7F48F5A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82016E3-3C15-4481-99A8-F13960214048}" type="sibTrans" cxnId="{3127A1F7-0905-4E9B-BBB6-13C6C7F48F5A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440D14B-6B2D-4CAC-9519-646067D6A900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Pactuação</a:t>
          </a:r>
        </a:p>
      </dgm:t>
    </dgm:pt>
    <dgm:pt modelId="{6E626B7D-76D8-4F0F-A858-4528418CAA24}" type="parTrans" cxnId="{AC2C6B2C-4AF3-4DF3-984D-AB3003BDA38A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E221B9AD-F80E-429E-8301-2681E4093331}" type="sibTrans" cxnId="{AC2C6B2C-4AF3-4DF3-984D-AB3003BDA38A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E1254D35-139B-4FFF-9849-3F6E3F82789B}">
      <dgm:prSet phldrT="[Texto]" custT="1"/>
      <dgm:spPr/>
      <dgm:t>
        <a:bodyPr/>
        <a:lstStyle/>
        <a:p>
          <a:r>
            <a:rPr lang="pt-BR" sz="1400" b="1" dirty="0">
              <a:solidFill>
                <a:schemeClr val="tx1"/>
              </a:solidFill>
            </a:rPr>
            <a:t>Entre  Gestores Municipais da Macrorregião  de Saúde e representação da SES.</a:t>
          </a:r>
        </a:p>
      </dgm:t>
    </dgm:pt>
    <dgm:pt modelId="{C4BD9223-8FE8-4EF8-9541-EB6D41CB103D}" type="parTrans" cxnId="{470BB24F-E57E-4D2F-925D-460B695B4D5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38A6FDCA-A84E-4A8B-A702-7CEBB7D1DA0C}" type="sibTrans" cxnId="{470BB24F-E57E-4D2F-925D-460B695B4D5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C738026-7B68-4A0F-B306-A52D77D4EF1F}">
      <dgm:prSet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Articulação</a:t>
          </a:r>
        </a:p>
      </dgm:t>
    </dgm:pt>
    <dgm:pt modelId="{E3B47B0B-0077-4C8E-8B4E-927D1898EF00}" type="parTrans" cxnId="{E198DDF7-AE56-40A3-BE5F-B7AB14CE927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AACD678-A47D-4287-B347-C3295E1DC33C}" type="sibTrans" cxnId="{E198DDF7-AE56-40A3-BE5F-B7AB14CE927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C5AC77A8-661A-41AB-9D42-8DD96BF9EDE0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Para implantação, implementação e operacionalização de políticas públicas de saúde.</a:t>
          </a:r>
        </a:p>
      </dgm:t>
    </dgm:pt>
    <dgm:pt modelId="{A72AF0C4-D722-4C46-AF0C-1BBB2BF5F8F0}" type="parTrans" cxnId="{FB4EB2FF-B6E6-463E-B4D1-1E255B64F013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B7E38F32-9BF9-463C-BE30-7E83283C3ADF}" type="sibTrans" cxnId="{FB4EB2FF-B6E6-463E-B4D1-1E255B64F013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703C748-E2B4-4C44-AAF3-F0B8B45E4871}" type="pres">
      <dgm:prSet presAssocID="{4C71B9C1-9EF6-4EFF-A071-F3F5AA85F02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E3B56AE-ECE6-427A-B11C-7DF9FAB7420E}" type="pres">
      <dgm:prSet presAssocID="{03857A21-B532-418B-8F2F-F3EDF0E5F252}" presName="centerShape" presStyleLbl="node0" presStyleIdx="0" presStyleCnt="1"/>
      <dgm:spPr/>
    </dgm:pt>
    <dgm:pt modelId="{69B85EA7-ECFC-4391-B7FD-25E44005A949}" type="pres">
      <dgm:prSet presAssocID="{14007A79-D1C4-449A-AA9F-E44177A64A0C}" presName="parTrans" presStyleLbl="sibTrans2D1" presStyleIdx="0" presStyleCnt="5"/>
      <dgm:spPr/>
    </dgm:pt>
    <dgm:pt modelId="{82A51EC9-3576-43DD-8080-F4B8289BA295}" type="pres">
      <dgm:prSet presAssocID="{14007A79-D1C4-449A-AA9F-E44177A64A0C}" presName="connectorText" presStyleLbl="sibTrans2D1" presStyleIdx="0" presStyleCnt="5"/>
      <dgm:spPr/>
    </dgm:pt>
    <dgm:pt modelId="{59FE4A1A-1682-4350-A069-5C43674C4D1E}" type="pres">
      <dgm:prSet presAssocID="{6B0A7870-CCFB-480C-9AAE-7877D2766AB5}" presName="node" presStyleLbl="node1" presStyleIdx="0" presStyleCnt="5">
        <dgm:presLayoutVars>
          <dgm:bulletEnabled val="1"/>
        </dgm:presLayoutVars>
      </dgm:prSet>
      <dgm:spPr/>
    </dgm:pt>
    <dgm:pt modelId="{2D61E973-F41A-4105-92CA-3641A3F5CF70}" type="pres">
      <dgm:prSet presAssocID="{6E626B7D-76D8-4F0F-A858-4528418CAA24}" presName="parTrans" presStyleLbl="sibTrans2D1" presStyleIdx="1" presStyleCnt="5"/>
      <dgm:spPr/>
    </dgm:pt>
    <dgm:pt modelId="{17044B3E-3EFC-4B27-8BD7-26083208E8AA}" type="pres">
      <dgm:prSet presAssocID="{6E626B7D-76D8-4F0F-A858-4528418CAA24}" presName="connectorText" presStyleLbl="sibTrans2D1" presStyleIdx="1" presStyleCnt="5"/>
      <dgm:spPr/>
    </dgm:pt>
    <dgm:pt modelId="{728155C6-C381-45DD-9E1E-84BCC985FA19}" type="pres">
      <dgm:prSet presAssocID="{0440D14B-6B2D-4CAC-9519-646067D6A900}" presName="node" presStyleLbl="node1" presStyleIdx="1" presStyleCnt="5">
        <dgm:presLayoutVars>
          <dgm:bulletEnabled val="1"/>
        </dgm:presLayoutVars>
      </dgm:prSet>
      <dgm:spPr/>
    </dgm:pt>
    <dgm:pt modelId="{6C00DECD-FFE4-4823-BFCA-CD439EEDA4F8}" type="pres">
      <dgm:prSet presAssocID="{C4BD9223-8FE8-4EF8-9541-EB6D41CB103D}" presName="parTrans" presStyleLbl="sibTrans2D1" presStyleIdx="2" presStyleCnt="5"/>
      <dgm:spPr/>
    </dgm:pt>
    <dgm:pt modelId="{62330033-BE24-490B-9415-AED6C222D2F7}" type="pres">
      <dgm:prSet presAssocID="{C4BD9223-8FE8-4EF8-9541-EB6D41CB103D}" presName="connectorText" presStyleLbl="sibTrans2D1" presStyleIdx="2" presStyleCnt="5"/>
      <dgm:spPr/>
    </dgm:pt>
    <dgm:pt modelId="{AAFBA843-36A0-496D-96E0-09A55976FE75}" type="pres">
      <dgm:prSet presAssocID="{E1254D35-139B-4FFF-9849-3F6E3F82789B}" presName="node" presStyleLbl="node1" presStyleIdx="2" presStyleCnt="5" custScaleX="154948">
        <dgm:presLayoutVars>
          <dgm:bulletEnabled val="1"/>
        </dgm:presLayoutVars>
      </dgm:prSet>
      <dgm:spPr/>
    </dgm:pt>
    <dgm:pt modelId="{B28A9EBD-731E-4D95-BC4A-7D0AA899FC1D}" type="pres">
      <dgm:prSet presAssocID="{A72AF0C4-D722-4C46-AF0C-1BBB2BF5F8F0}" presName="parTrans" presStyleLbl="sibTrans2D1" presStyleIdx="3" presStyleCnt="5"/>
      <dgm:spPr/>
    </dgm:pt>
    <dgm:pt modelId="{0221F184-D88A-4020-B14F-FB1F52ED00CA}" type="pres">
      <dgm:prSet presAssocID="{A72AF0C4-D722-4C46-AF0C-1BBB2BF5F8F0}" presName="connectorText" presStyleLbl="sibTrans2D1" presStyleIdx="3" presStyleCnt="5"/>
      <dgm:spPr/>
    </dgm:pt>
    <dgm:pt modelId="{470A323E-0DBD-438E-A554-BD61C5A17B37}" type="pres">
      <dgm:prSet presAssocID="{C5AC77A8-661A-41AB-9D42-8DD96BF9EDE0}" presName="node" presStyleLbl="node1" presStyleIdx="3" presStyleCnt="5" custScaleX="173775" custRadScaleRad="104377" custRadScaleInc="8207">
        <dgm:presLayoutVars>
          <dgm:bulletEnabled val="1"/>
        </dgm:presLayoutVars>
      </dgm:prSet>
      <dgm:spPr/>
    </dgm:pt>
    <dgm:pt modelId="{426C1EC5-74FE-49EB-8508-07B5E83A4A1A}" type="pres">
      <dgm:prSet presAssocID="{E3B47B0B-0077-4C8E-8B4E-927D1898EF00}" presName="parTrans" presStyleLbl="sibTrans2D1" presStyleIdx="4" presStyleCnt="5"/>
      <dgm:spPr/>
    </dgm:pt>
    <dgm:pt modelId="{77FD3A03-4EA1-4C8D-A27B-E2CBDEA9CE41}" type="pres">
      <dgm:prSet presAssocID="{E3B47B0B-0077-4C8E-8B4E-927D1898EF00}" presName="connectorText" presStyleLbl="sibTrans2D1" presStyleIdx="4" presStyleCnt="5"/>
      <dgm:spPr/>
    </dgm:pt>
    <dgm:pt modelId="{DC9A9786-6BAC-4771-8302-FB7644E83548}" type="pres">
      <dgm:prSet presAssocID="{2C738026-7B68-4A0F-B306-A52D77D4EF1F}" presName="node" presStyleLbl="node1" presStyleIdx="4" presStyleCnt="5">
        <dgm:presLayoutVars>
          <dgm:bulletEnabled val="1"/>
        </dgm:presLayoutVars>
      </dgm:prSet>
      <dgm:spPr/>
    </dgm:pt>
  </dgm:ptLst>
  <dgm:cxnLst>
    <dgm:cxn modelId="{80EAAF03-ED29-459B-8CFE-3BA94AD0EC70}" type="presOf" srcId="{A72AF0C4-D722-4C46-AF0C-1BBB2BF5F8F0}" destId="{B28A9EBD-731E-4D95-BC4A-7D0AA899FC1D}" srcOrd="0" destOrd="0" presId="urn:microsoft.com/office/officeart/2005/8/layout/radial5"/>
    <dgm:cxn modelId="{9DF93125-3EF8-4154-82D7-81E8FCEC4B38}" type="presOf" srcId="{03857A21-B532-418B-8F2F-F3EDF0E5F252}" destId="{FE3B56AE-ECE6-427A-B11C-7DF9FAB7420E}" srcOrd="0" destOrd="0" presId="urn:microsoft.com/office/officeart/2005/8/layout/radial5"/>
    <dgm:cxn modelId="{E08AF82A-016C-45B3-B60F-6272AAB3ACF3}" type="presOf" srcId="{C4BD9223-8FE8-4EF8-9541-EB6D41CB103D}" destId="{6C00DECD-FFE4-4823-BFCA-CD439EEDA4F8}" srcOrd="0" destOrd="0" presId="urn:microsoft.com/office/officeart/2005/8/layout/radial5"/>
    <dgm:cxn modelId="{AC2C6B2C-4AF3-4DF3-984D-AB3003BDA38A}" srcId="{03857A21-B532-418B-8F2F-F3EDF0E5F252}" destId="{0440D14B-6B2D-4CAC-9519-646067D6A900}" srcOrd="1" destOrd="0" parTransId="{6E626B7D-76D8-4F0F-A858-4528418CAA24}" sibTransId="{E221B9AD-F80E-429E-8301-2681E4093331}"/>
    <dgm:cxn modelId="{8AE9413C-FE5D-455B-AF1B-C61979283D14}" type="presOf" srcId="{6B0A7870-CCFB-480C-9AAE-7877D2766AB5}" destId="{59FE4A1A-1682-4350-A069-5C43674C4D1E}" srcOrd="0" destOrd="0" presId="urn:microsoft.com/office/officeart/2005/8/layout/radial5"/>
    <dgm:cxn modelId="{47804463-E3C5-479A-9F5F-EA322845F3E9}" type="presOf" srcId="{14007A79-D1C4-449A-AA9F-E44177A64A0C}" destId="{82A51EC9-3576-43DD-8080-F4B8289BA295}" srcOrd="1" destOrd="0" presId="urn:microsoft.com/office/officeart/2005/8/layout/radial5"/>
    <dgm:cxn modelId="{A487284A-C524-421C-B2F2-0EB047883ADE}" type="presOf" srcId="{E3B47B0B-0077-4C8E-8B4E-927D1898EF00}" destId="{77FD3A03-4EA1-4C8D-A27B-E2CBDEA9CE41}" srcOrd="1" destOrd="0" presId="urn:microsoft.com/office/officeart/2005/8/layout/radial5"/>
    <dgm:cxn modelId="{470BB24F-E57E-4D2F-925D-460B695B4D5E}" srcId="{03857A21-B532-418B-8F2F-F3EDF0E5F252}" destId="{E1254D35-139B-4FFF-9849-3F6E3F82789B}" srcOrd="2" destOrd="0" parTransId="{C4BD9223-8FE8-4EF8-9541-EB6D41CB103D}" sibTransId="{38A6FDCA-A84E-4A8B-A702-7CEBB7D1DA0C}"/>
    <dgm:cxn modelId="{CF413650-AC8E-4096-8DB2-78BC973DD391}" type="presOf" srcId="{14007A79-D1C4-449A-AA9F-E44177A64A0C}" destId="{69B85EA7-ECFC-4391-B7FD-25E44005A949}" srcOrd="0" destOrd="0" presId="urn:microsoft.com/office/officeart/2005/8/layout/radial5"/>
    <dgm:cxn modelId="{D8202E80-C817-45F6-9186-D23BA2311415}" type="presOf" srcId="{6E626B7D-76D8-4F0F-A858-4528418CAA24}" destId="{2D61E973-F41A-4105-92CA-3641A3F5CF70}" srcOrd="0" destOrd="0" presId="urn:microsoft.com/office/officeart/2005/8/layout/radial5"/>
    <dgm:cxn modelId="{2F937686-94D3-412F-979C-AB2F67138B10}" type="presOf" srcId="{4C71B9C1-9EF6-4EFF-A071-F3F5AA85F028}" destId="{2703C748-E2B4-4C44-AAF3-F0B8B45E4871}" srcOrd="0" destOrd="0" presId="urn:microsoft.com/office/officeart/2005/8/layout/radial5"/>
    <dgm:cxn modelId="{2AFE2FA4-DDFA-47C3-9693-E663F506F0B4}" type="presOf" srcId="{0440D14B-6B2D-4CAC-9519-646067D6A900}" destId="{728155C6-C381-45DD-9E1E-84BCC985FA19}" srcOrd="0" destOrd="0" presId="urn:microsoft.com/office/officeart/2005/8/layout/radial5"/>
    <dgm:cxn modelId="{73E678B2-BBE4-4DF0-ABD1-5A73D5659388}" type="presOf" srcId="{E3B47B0B-0077-4C8E-8B4E-927D1898EF00}" destId="{426C1EC5-74FE-49EB-8508-07B5E83A4A1A}" srcOrd="0" destOrd="0" presId="urn:microsoft.com/office/officeart/2005/8/layout/radial5"/>
    <dgm:cxn modelId="{B0AE7FC2-FE74-46C3-87FA-63917657EE19}" type="presOf" srcId="{C4BD9223-8FE8-4EF8-9541-EB6D41CB103D}" destId="{62330033-BE24-490B-9415-AED6C222D2F7}" srcOrd="1" destOrd="0" presId="urn:microsoft.com/office/officeart/2005/8/layout/radial5"/>
    <dgm:cxn modelId="{311CB9DA-3E5C-41A2-AD9A-827FF0396204}" type="presOf" srcId="{A72AF0C4-D722-4C46-AF0C-1BBB2BF5F8F0}" destId="{0221F184-D88A-4020-B14F-FB1F52ED00CA}" srcOrd="1" destOrd="0" presId="urn:microsoft.com/office/officeart/2005/8/layout/radial5"/>
    <dgm:cxn modelId="{561937E6-6161-4DF3-8FD8-643F2E36194D}" type="presOf" srcId="{E1254D35-139B-4FFF-9849-3F6E3F82789B}" destId="{AAFBA843-36A0-496D-96E0-09A55976FE75}" srcOrd="0" destOrd="0" presId="urn:microsoft.com/office/officeart/2005/8/layout/radial5"/>
    <dgm:cxn modelId="{4EE2ADEC-D9B4-4CAF-B7DD-100688153DA2}" type="presOf" srcId="{C5AC77A8-661A-41AB-9D42-8DD96BF9EDE0}" destId="{470A323E-0DBD-438E-A554-BD61C5A17B37}" srcOrd="0" destOrd="0" presId="urn:microsoft.com/office/officeart/2005/8/layout/radial5"/>
    <dgm:cxn modelId="{3268F1F2-C214-474F-A614-820D33FC7431}" srcId="{4C71B9C1-9EF6-4EFF-A071-F3F5AA85F028}" destId="{03857A21-B532-418B-8F2F-F3EDF0E5F252}" srcOrd="0" destOrd="0" parTransId="{7F2CDD48-34E2-49E0-A9DB-29ECB5705B4D}" sibTransId="{A66CAF4D-AE4F-43C1-9981-F11A73253822}"/>
    <dgm:cxn modelId="{3127A1F7-0905-4E9B-BBB6-13C6C7F48F5A}" srcId="{03857A21-B532-418B-8F2F-F3EDF0E5F252}" destId="{6B0A7870-CCFB-480C-9AAE-7877D2766AB5}" srcOrd="0" destOrd="0" parTransId="{14007A79-D1C4-449A-AA9F-E44177A64A0C}" sibTransId="{082016E3-3C15-4481-99A8-F13960214048}"/>
    <dgm:cxn modelId="{83A3A7F7-9A89-4856-B9A4-7A56B897974A}" type="presOf" srcId="{2C738026-7B68-4A0F-B306-A52D77D4EF1F}" destId="{DC9A9786-6BAC-4771-8302-FB7644E83548}" srcOrd="0" destOrd="0" presId="urn:microsoft.com/office/officeart/2005/8/layout/radial5"/>
    <dgm:cxn modelId="{E198DDF7-AE56-40A3-BE5F-B7AB14CE9270}" srcId="{03857A21-B532-418B-8F2F-F3EDF0E5F252}" destId="{2C738026-7B68-4A0F-B306-A52D77D4EF1F}" srcOrd="4" destOrd="0" parTransId="{E3B47B0B-0077-4C8E-8B4E-927D1898EF00}" sibTransId="{0AACD678-A47D-4287-B347-C3295E1DC33C}"/>
    <dgm:cxn modelId="{2E9C3CF9-3AD4-471F-97C7-5C4EE7705C59}" type="presOf" srcId="{6E626B7D-76D8-4F0F-A858-4528418CAA24}" destId="{17044B3E-3EFC-4B27-8BD7-26083208E8AA}" srcOrd="1" destOrd="0" presId="urn:microsoft.com/office/officeart/2005/8/layout/radial5"/>
    <dgm:cxn modelId="{FB4EB2FF-B6E6-463E-B4D1-1E255B64F013}" srcId="{03857A21-B532-418B-8F2F-F3EDF0E5F252}" destId="{C5AC77A8-661A-41AB-9D42-8DD96BF9EDE0}" srcOrd="3" destOrd="0" parTransId="{A72AF0C4-D722-4C46-AF0C-1BBB2BF5F8F0}" sibTransId="{B7E38F32-9BF9-463C-BE30-7E83283C3ADF}"/>
    <dgm:cxn modelId="{4A8F83F7-D53F-4493-BACA-F4D22DF8B2F0}" type="presParOf" srcId="{2703C748-E2B4-4C44-AAF3-F0B8B45E4871}" destId="{FE3B56AE-ECE6-427A-B11C-7DF9FAB7420E}" srcOrd="0" destOrd="0" presId="urn:microsoft.com/office/officeart/2005/8/layout/radial5"/>
    <dgm:cxn modelId="{99059C72-B928-4BF3-AA68-EDC01F9926E6}" type="presParOf" srcId="{2703C748-E2B4-4C44-AAF3-F0B8B45E4871}" destId="{69B85EA7-ECFC-4391-B7FD-25E44005A949}" srcOrd="1" destOrd="0" presId="urn:microsoft.com/office/officeart/2005/8/layout/radial5"/>
    <dgm:cxn modelId="{AC179919-B3BF-4762-BD8F-58772763C360}" type="presParOf" srcId="{69B85EA7-ECFC-4391-B7FD-25E44005A949}" destId="{82A51EC9-3576-43DD-8080-F4B8289BA295}" srcOrd="0" destOrd="0" presId="urn:microsoft.com/office/officeart/2005/8/layout/radial5"/>
    <dgm:cxn modelId="{B6D17A6A-11CE-4F8D-B7AC-043B03020DFA}" type="presParOf" srcId="{2703C748-E2B4-4C44-AAF3-F0B8B45E4871}" destId="{59FE4A1A-1682-4350-A069-5C43674C4D1E}" srcOrd="2" destOrd="0" presId="urn:microsoft.com/office/officeart/2005/8/layout/radial5"/>
    <dgm:cxn modelId="{C16D2BCC-D75C-4783-A245-F21524569825}" type="presParOf" srcId="{2703C748-E2B4-4C44-AAF3-F0B8B45E4871}" destId="{2D61E973-F41A-4105-92CA-3641A3F5CF70}" srcOrd="3" destOrd="0" presId="urn:microsoft.com/office/officeart/2005/8/layout/radial5"/>
    <dgm:cxn modelId="{683734DB-2447-4A89-AC0A-BD8FAE030112}" type="presParOf" srcId="{2D61E973-F41A-4105-92CA-3641A3F5CF70}" destId="{17044B3E-3EFC-4B27-8BD7-26083208E8AA}" srcOrd="0" destOrd="0" presId="urn:microsoft.com/office/officeart/2005/8/layout/radial5"/>
    <dgm:cxn modelId="{F31C3E54-6685-4ADA-A8EA-2B74CBED060B}" type="presParOf" srcId="{2703C748-E2B4-4C44-AAF3-F0B8B45E4871}" destId="{728155C6-C381-45DD-9E1E-84BCC985FA19}" srcOrd="4" destOrd="0" presId="urn:microsoft.com/office/officeart/2005/8/layout/radial5"/>
    <dgm:cxn modelId="{257E6536-8BF1-4E2E-9F37-C431CFB34D5C}" type="presParOf" srcId="{2703C748-E2B4-4C44-AAF3-F0B8B45E4871}" destId="{6C00DECD-FFE4-4823-BFCA-CD439EEDA4F8}" srcOrd="5" destOrd="0" presId="urn:microsoft.com/office/officeart/2005/8/layout/radial5"/>
    <dgm:cxn modelId="{2CE06755-7713-47C3-BB67-E6D9A8C9958F}" type="presParOf" srcId="{6C00DECD-FFE4-4823-BFCA-CD439EEDA4F8}" destId="{62330033-BE24-490B-9415-AED6C222D2F7}" srcOrd="0" destOrd="0" presId="urn:microsoft.com/office/officeart/2005/8/layout/radial5"/>
    <dgm:cxn modelId="{5A29AEEB-23DF-4216-B7B0-A2064A168071}" type="presParOf" srcId="{2703C748-E2B4-4C44-AAF3-F0B8B45E4871}" destId="{AAFBA843-36A0-496D-96E0-09A55976FE75}" srcOrd="6" destOrd="0" presId="urn:microsoft.com/office/officeart/2005/8/layout/radial5"/>
    <dgm:cxn modelId="{A3F32B67-F12D-4083-88FE-58AFA6562F55}" type="presParOf" srcId="{2703C748-E2B4-4C44-AAF3-F0B8B45E4871}" destId="{B28A9EBD-731E-4D95-BC4A-7D0AA899FC1D}" srcOrd="7" destOrd="0" presId="urn:microsoft.com/office/officeart/2005/8/layout/radial5"/>
    <dgm:cxn modelId="{29418930-644D-49E5-8F73-808E0689456E}" type="presParOf" srcId="{B28A9EBD-731E-4D95-BC4A-7D0AA899FC1D}" destId="{0221F184-D88A-4020-B14F-FB1F52ED00CA}" srcOrd="0" destOrd="0" presId="urn:microsoft.com/office/officeart/2005/8/layout/radial5"/>
    <dgm:cxn modelId="{691DEFBF-30EA-4FB5-9FF0-544A6ABB6735}" type="presParOf" srcId="{2703C748-E2B4-4C44-AAF3-F0B8B45E4871}" destId="{470A323E-0DBD-438E-A554-BD61C5A17B37}" srcOrd="8" destOrd="0" presId="urn:microsoft.com/office/officeart/2005/8/layout/radial5"/>
    <dgm:cxn modelId="{73146DFC-5C3A-47DD-89BA-4752A083AE36}" type="presParOf" srcId="{2703C748-E2B4-4C44-AAF3-F0B8B45E4871}" destId="{426C1EC5-74FE-49EB-8508-07B5E83A4A1A}" srcOrd="9" destOrd="0" presId="urn:microsoft.com/office/officeart/2005/8/layout/radial5"/>
    <dgm:cxn modelId="{EE005DA2-827D-41DC-8D69-7326118B0575}" type="presParOf" srcId="{426C1EC5-74FE-49EB-8508-07B5E83A4A1A}" destId="{77FD3A03-4EA1-4C8D-A27B-E2CBDEA9CE41}" srcOrd="0" destOrd="0" presId="urn:microsoft.com/office/officeart/2005/8/layout/radial5"/>
    <dgm:cxn modelId="{A406B12A-EF09-47FE-89E4-1129F2838EB9}" type="presParOf" srcId="{2703C748-E2B4-4C44-AAF3-F0B8B45E4871}" destId="{DC9A9786-6BAC-4771-8302-FB7644E8354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956ACA-C395-4413-A2ED-43644D6BCD17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C28E8D81-8DFE-4F7A-B7FB-7E2DC2A580E5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Promover, implementar e monitorar o processo de regionalização e descentralização com a finalidade de integrar o planejamento, a organização, e a</a:t>
          </a:r>
        </a:p>
        <a:p>
          <a:r>
            <a:rPr lang="pt-BR" b="1" dirty="0">
              <a:solidFill>
                <a:schemeClr val="tx1"/>
              </a:solidFill>
            </a:rPr>
            <a:t>execução de ações e serviços de saúde, com vistas à garantia da integralidade da atenção à saúde;</a:t>
          </a:r>
        </a:p>
      </dgm:t>
    </dgm:pt>
    <dgm:pt modelId="{5D63635E-CFF5-4F47-8184-3F3BBB1DC186}" type="parTrans" cxnId="{13809B77-AF1A-41C5-933E-F4020EA97663}">
      <dgm:prSet/>
      <dgm:spPr/>
      <dgm:t>
        <a:bodyPr/>
        <a:lstStyle/>
        <a:p>
          <a:endParaRPr lang="pt-BR"/>
        </a:p>
      </dgm:t>
    </dgm:pt>
    <dgm:pt modelId="{546FF10E-955B-44F0-8D12-F6D6D763E84E}" type="sibTrans" cxnId="{13809B77-AF1A-41C5-933E-F4020EA97663}">
      <dgm:prSet/>
      <dgm:spPr/>
      <dgm:t>
        <a:bodyPr/>
        <a:lstStyle/>
        <a:p>
          <a:endParaRPr lang="pt-BR"/>
        </a:p>
      </dgm:t>
    </dgm:pt>
    <dgm:pt modelId="{4C177E1A-9B22-4019-947C-E5CEA569EBF3}">
      <dgm:prSet phldrT="[Texto]"/>
      <dgm:spPr/>
      <dgm:t>
        <a:bodyPr/>
        <a:lstStyle/>
        <a:p>
          <a:pPr algn="just"/>
          <a:r>
            <a:rPr lang="pt-BR" b="1" dirty="0">
              <a:solidFill>
                <a:schemeClr val="tx1"/>
              </a:solidFill>
            </a:rPr>
            <a:t>Discutir e pactuar sob os aspectos operacionais, financeiros e administrativos da gestão compartilhada do SUS, em âmbito macrorregional, seguindo as diretrizes da Comissão Intergestores Bipartite – CIB e políticas consubstanciadas em planos de saúde, aprovados pelos respectivos conselhos de saúde;</a:t>
          </a:r>
        </a:p>
      </dgm:t>
    </dgm:pt>
    <dgm:pt modelId="{7915F0FC-16D2-4AD0-84B9-D33E58E9E334}" type="parTrans" cxnId="{1EB51355-C83A-49B2-8694-6A45D465024A}">
      <dgm:prSet/>
      <dgm:spPr/>
      <dgm:t>
        <a:bodyPr/>
        <a:lstStyle/>
        <a:p>
          <a:endParaRPr lang="pt-BR"/>
        </a:p>
      </dgm:t>
    </dgm:pt>
    <dgm:pt modelId="{FEE5ACD6-9631-4AFE-8A55-7EE61F3ECCA3}" type="sibTrans" cxnId="{1EB51355-C83A-49B2-8694-6A45D465024A}">
      <dgm:prSet/>
      <dgm:spPr/>
      <dgm:t>
        <a:bodyPr/>
        <a:lstStyle/>
        <a:p>
          <a:endParaRPr lang="pt-BR"/>
        </a:p>
      </dgm:t>
    </dgm:pt>
    <dgm:pt modelId="{086FD7FA-CE04-473A-81E3-112A56E63088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Apoiar a organização das redes de atenção à saúde no âmbito macrorregional, respeitando as diretrizes definidas pela CIB e pela CIT;</a:t>
          </a:r>
        </a:p>
      </dgm:t>
    </dgm:pt>
    <dgm:pt modelId="{0F5DBB4B-0600-42AA-82AD-91C223BEEED1}" type="parTrans" cxnId="{2871F215-1145-4D06-A32A-8F51A9C3711D}">
      <dgm:prSet/>
      <dgm:spPr/>
      <dgm:t>
        <a:bodyPr/>
        <a:lstStyle/>
        <a:p>
          <a:endParaRPr lang="pt-BR"/>
        </a:p>
      </dgm:t>
    </dgm:pt>
    <dgm:pt modelId="{FF066F66-70F9-4F9B-84DD-79DFB3AD5552}" type="sibTrans" cxnId="{2871F215-1145-4D06-A32A-8F51A9C3711D}">
      <dgm:prSet/>
      <dgm:spPr/>
      <dgm:t>
        <a:bodyPr/>
        <a:lstStyle/>
        <a:p>
          <a:endParaRPr lang="pt-BR"/>
        </a:p>
      </dgm:t>
    </dgm:pt>
    <dgm:pt modelId="{5955E7A7-1C62-4A15-AA44-DBBE9AAFC2BB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Fomentar a organização do sistema macrorregional de saúde a partir dos princípios doutrinários e organizativos do SUS, promovendo a ação cooperativa e solidária entre os gestores.</a:t>
          </a:r>
        </a:p>
      </dgm:t>
    </dgm:pt>
    <dgm:pt modelId="{72866733-CC62-485A-8C0A-8348263C540A}" type="parTrans" cxnId="{BCA0FE55-D09D-47DE-BB57-F5559F8AFCAF}">
      <dgm:prSet/>
      <dgm:spPr/>
      <dgm:t>
        <a:bodyPr/>
        <a:lstStyle/>
        <a:p>
          <a:endParaRPr lang="pt-BR"/>
        </a:p>
      </dgm:t>
    </dgm:pt>
    <dgm:pt modelId="{2E7497A6-61B8-4561-B593-95C9954897AB}" type="sibTrans" cxnId="{BCA0FE55-D09D-47DE-BB57-F5559F8AFCAF}">
      <dgm:prSet/>
      <dgm:spPr/>
      <dgm:t>
        <a:bodyPr/>
        <a:lstStyle/>
        <a:p>
          <a:endParaRPr lang="pt-BR"/>
        </a:p>
      </dgm:t>
    </dgm:pt>
    <dgm:pt modelId="{353E2D01-FE23-4354-83B6-84E128BEB7FB}" type="pres">
      <dgm:prSet presAssocID="{33956ACA-C395-4413-A2ED-43644D6BCD17}" presName="linearFlow" presStyleCnt="0">
        <dgm:presLayoutVars>
          <dgm:dir/>
          <dgm:resizeHandles val="exact"/>
        </dgm:presLayoutVars>
      </dgm:prSet>
      <dgm:spPr/>
    </dgm:pt>
    <dgm:pt modelId="{B6474784-729E-453E-B369-660083DC9227}" type="pres">
      <dgm:prSet presAssocID="{C28E8D81-8DFE-4F7A-B7FB-7E2DC2A580E5}" presName="composite" presStyleCnt="0"/>
      <dgm:spPr/>
    </dgm:pt>
    <dgm:pt modelId="{C3F65472-5E17-4D77-B9B0-4556640433FB}" type="pres">
      <dgm:prSet presAssocID="{C28E8D81-8DFE-4F7A-B7FB-7E2DC2A580E5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lvo"/>
        </a:ext>
      </dgm:extLst>
    </dgm:pt>
    <dgm:pt modelId="{DBCD3ABD-C5F6-47F7-BFA1-16937D0D442A}" type="pres">
      <dgm:prSet presAssocID="{C28E8D81-8DFE-4F7A-B7FB-7E2DC2A580E5}" presName="txShp" presStyleLbl="node1" presStyleIdx="0" presStyleCnt="4">
        <dgm:presLayoutVars>
          <dgm:bulletEnabled val="1"/>
        </dgm:presLayoutVars>
      </dgm:prSet>
      <dgm:spPr/>
    </dgm:pt>
    <dgm:pt modelId="{4EF906D9-448B-4D19-8E25-AEA5F4D44659}" type="pres">
      <dgm:prSet presAssocID="{546FF10E-955B-44F0-8D12-F6D6D763E84E}" presName="spacing" presStyleCnt="0"/>
      <dgm:spPr/>
    </dgm:pt>
    <dgm:pt modelId="{7AC79143-B53C-478B-976E-359365AB6800}" type="pres">
      <dgm:prSet presAssocID="{4C177E1A-9B22-4019-947C-E5CEA569EBF3}" presName="composite" presStyleCnt="0"/>
      <dgm:spPr/>
    </dgm:pt>
    <dgm:pt modelId="{3219804D-A414-4F09-96F0-4EB218B6A45B}" type="pres">
      <dgm:prSet presAssocID="{4C177E1A-9B22-4019-947C-E5CEA569EBF3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lvo"/>
        </a:ext>
      </dgm:extLst>
    </dgm:pt>
    <dgm:pt modelId="{3F0FD954-B575-4123-9F1F-13BCA85B5356}" type="pres">
      <dgm:prSet presAssocID="{4C177E1A-9B22-4019-947C-E5CEA569EBF3}" presName="txShp" presStyleLbl="node1" presStyleIdx="1" presStyleCnt="4">
        <dgm:presLayoutVars>
          <dgm:bulletEnabled val="1"/>
        </dgm:presLayoutVars>
      </dgm:prSet>
      <dgm:spPr/>
    </dgm:pt>
    <dgm:pt modelId="{D2E32A33-8E19-4BDD-B7B5-E90D7777D393}" type="pres">
      <dgm:prSet presAssocID="{FEE5ACD6-9631-4AFE-8A55-7EE61F3ECCA3}" presName="spacing" presStyleCnt="0"/>
      <dgm:spPr/>
    </dgm:pt>
    <dgm:pt modelId="{8C8D4109-7DCA-43B8-A99B-CD6F77A8F658}" type="pres">
      <dgm:prSet presAssocID="{086FD7FA-CE04-473A-81E3-112A56E63088}" presName="composite" presStyleCnt="0"/>
      <dgm:spPr/>
    </dgm:pt>
    <dgm:pt modelId="{92558F49-0F3B-489A-A493-0A03C65C0B86}" type="pres">
      <dgm:prSet presAssocID="{086FD7FA-CE04-473A-81E3-112A56E63088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lvo"/>
        </a:ext>
      </dgm:extLst>
    </dgm:pt>
    <dgm:pt modelId="{B9622987-3298-4AFC-BD61-0252643B55BC}" type="pres">
      <dgm:prSet presAssocID="{086FD7FA-CE04-473A-81E3-112A56E63088}" presName="txShp" presStyleLbl="node1" presStyleIdx="2" presStyleCnt="4" custLinFactNeighborX="272" custLinFactNeighborY="-8631">
        <dgm:presLayoutVars>
          <dgm:bulletEnabled val="1"/>
        </dgm:presLayoutVars>
      </dgm:prSet>
      <dgm:spPr/>
    </dgm:pt>
    <dgm:pt modelId="{EE5C0051-A43B-4F78-B382-37357682D0E2}" type="pres">
      <dgm:prSet presAssocID="{FF066F66-70F9-4F9B-84DD-79DFB3AD5552}" presName="spacing" presStyleCnt="0"/>
      <dgm:spPr/>
    </dgm:pt>
    <dgm:pt modelId="{7491FE63-E4B9-463C-B978-04EF16C11623}" type="pres">
      <dgm:prSet presAssocID="{5955E7A7-1C62-4A15-AA44-DBBE9AAFC2BB}" presName="composite" presStyleCnt="0"/>
      <dgm:spPr/>
    </dgm:pt>
    <dgm:pt modelId="{DD63FAFE-5643-40CA-8918-82380457DD65}" type="pres">
      <dgm:prSet presAssocID="{5955E7A7-1C62-4A15-AA44-DBBE9AAFC2BB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lvo"/>
        </a:ext>
      </dgm:extLst>
    </dgm:pt>
    <dgm:pt modelId="{7F960B42-918F-4ABA-A89D-3910D2AAFA33}" type="pres">
      <dgm:prSet presAssocID="{5955E7A7-1C62-4A15-AA44-DBBE9AAFC2BB}" presName="txShp" presStyleLbl="node1" presStyleIdx="3" presStyleCnt="4">
        <dgm:presLayoutVars>
          <dgm:bulletEnabled val="1"/>
        </dgm:presLayoutVars>
      </dgm:prSet>
      <dgm:spPr/>
    </dgm:pt>
  </dgm:ptLst>
  <dgm:cxnLst>
    <dgm:cxn modelId="{2871F215-1145-4D06-A32A-8F51A9C3711D}" srcId="{33956ACA-C395-4413-A2ED-43644D6BCD17}" destId="{086FD7FA-CE04-473A-81E3-112A56E63088}" srcOrd="2" destOrd="0" parTransId="{0F5DBB4B-0600-42AA-82AD-91C223BEEED1}" sibTransId="{FF066F66-70F9-4F9B-84DD-79DFB3AD5552}"/>
    <dgm:cxn modelId="{07BFA41A-0EA0-44CC-AADB-C1F6A2EABCD6}" type="presOf" srcId="{33956ACA-C395-4413-A2ED-43644D6BCD17}" destId="{353E2D01-FE23-4354-83B6-84E128BEB7FB}" srcOrd="0" destOrd="0" presId="urn:microsoft.com/office/officeart/2005/8/layout/vList3"/>
    <dgm:cxn modelId="{D124AD1E-434E-4F2F-B04E-1A70F8533079}" type="presOf" srcId="{086FD7FA-CE04-473A-81E3-112A56E63088}" destId="{B9622987-3298-4AFC-BD61-0252643B55BC}" srcOrd="0" destOrd="0" presId="urn:microsoft.com/office/officeart/2005/8/layout/vList3"/>
    <dgm:cxn modelId="{3538BA24-DEF8-4EC7-ADA4-E3416AF61DF8}" type="presOf" srcId="{C28E8D81-8DFE-4F7A-B7FB-7E2DC2A580E5}" destId="{DBCD3ABD-C5F6-47F7-BFA1-16937D0D442A}" srcOrd="0" destOrd="0" presId="urn:microsoft.com/office/officeart/2005/8/layout/vList3"/>
    <dgm:cxn modelId="{E99F4A70-A441-4828-A09A-E1BDFF5C5123}" type="presOf" srcId="{5955E7A7-1C62-4A15-AA44-DBBE9AAFC2BB}" destId="{7F960B42-918F-4ABA-A89D-3910D2AAFA33}" srcOrd="0" destOrd="0" presId="urn:microsoft.com/office/officeart/2005/8/layout/vList3"/>
    <dgm:cxn modelId="{1EB51355-C83A-49B2-8694-6A45D465024A}" srcId="{33956ACA-C395-4413-A2ED-43644D6BCD17}" destId="{4C177E1A-9B22-4019-947C-E5CEA569EBF3}" srcOrd="1" destOrd="0" parTransId="{7915F0FC-16D2-4AD0-84B9-D33E58E9E334}" sibTransId="{FEE5ACD6-9631-4AFE-8A55-7EE61F3ECCA3}"/>
    <dgm:cxn modelId="{BCA0FE55-D09D-47DE-BB57-F5559F8AFCAF}" srcId="{33956ACA-C395-4413-A2ED-43644D6BCD17}" destId="{5955E7A7-1C62-4A15-AA44-DBBE9AAFC2BB}" srcOrd="3" destOrd="0" parTransId="{72866733-CC62-485A-8C0A-8348263C540A}" sibTransId="{2E7497A6-61B8-4561-B593-95C9954897AB}"/>
    <dgm:cxn modelId="{13809B77-AF1A-41C5-933E-F4020EA97663}" srcId="{33956ACA-C395-4413-A2ED-43644D6BCD17}" destId="{C28E8D81-8DFE-4F7A-B7FB-7E2DC2A580E5}" srcOrd="0" destOrd="0" parTransId="{5D63635E-CFF5-4F47-8184-3F3BBB1DC186}" sibTransId="{546FF10E-955B-44F0-8D12-F6D6D763E84E}"/>
    <dgm:cxn modelId="{680471B0-A4A7-45CE-AAD0-221AB12E5860}" type="presOf" srcId="{4C177E1A-9B22-4019-947C-E5CEA569EBF3}" destId="{3F0FD954-B575-4123-9F1F-13BCA85B5356}" srcOrd="0" destOrd="0" presId="urn:microsoft.com/office/officeart/2005/8/layout/vList3"/>
    <dgm:cxn modelId="{6B44CFBF-DE07-437E-83AB-86AC6DA4A01E}" type="presParOf" srcId="{353E2D01-FE23-4354-83B6-84E128BEB7FB}" destId="{B6474784-729E-453E-B369-660083DC9227}" srcOrd="0" destOrd="0" presId="urn:microsoft.com/office/officeart/2005/8/layout/vList3"/>
    <dgm:cxn modelId="{A3A483AE-E5E7-4095-BE08-A5E8D67EE234}" type="presParOf" srcId="{B6474784-729E-453E-B369-660083DC9227}" destId="{C3F65472-5E17-4D77-B9B0-4556640433FB}" srcOrd="0" destOrd="0" presId="urn:microsoft.com/office/officeart/2005/8/layout/vList3"/>
    <dgm:cxn modelId="{4A046CCA-9C43-4278-ABA6-2444068DACF1}" type="presParOf" srcId="{B6474784-729E-453E-B369-660083DC9227}" destId="{DBCD3ABD-C5F6-47F7-BFA1-16937D0D442A}" srcOrd="1" destOrd="0" presId="urn:microsoft.com/office/officeart/2005/8/layout/vList3"/>
    <dgm:cxn modelId="{A1B55BBD-ED58-4AE8-BCB8-EDA4C63533A7}" type="presParOf" srcId="{353E2D01-FE23-4354-83B6-84E128BEB7FB}" destId="{4EF906D9-448B-4D19-8E25-AEA5F4D44659}" srcOrd="1" destOrd="0" presId="urn:microsoft.com/office/officeart/2005/8/layout/vList3"/>
    <dgm:cxn modelId="{62409EFE-9D58-452B-B855-05D9A675955A}" type="presParOf" srcId="{353E2D01-FE23-4354-83B6-84E128BEB7FB}" destId="{7AC79143-B53C-478B-976E-359365AB6800}" srcOrd="2" destOrd="0" presId="urn:microsoft.com/office/officeart/2005/8/layout/vList3"/>
    <dgm:cxn modelId="{22C1E4E2-8FCA-4C4D-B498-79367B2C6E49}" type="presParOf" srcId="{7AC79143-B53C-478B-976E-359365AB6800}" destId="{3219804D-A414-4F09-96F0-4EB218B6A45B}" srcOrd="0" destOrd="0" presId="urn:microsoft.com/office/officeart/2005/8/layout/vList3"/>
    <dgm:cxn modelId="{359F1C9C-603C-4261-B492-37B6EF1A19E6}" type="presParOf" srcId="{7AC79143-B53C-478B-976E-359365AB6800}" destId="{3F0FD954-B575-4123-9F1F-13BCA85B5356}" srcOrd="1" destOrd="0" presId="urn:microsoft.com/office/officeart/2005/8/layout/vList3"/>
    <dgm:cxn modelId="{D5501D41-853F-4209-B838-DE83C539EEFC}" type="presParOf" srcId="{353E2D01-FE23-4354-83B6-84E128BEB7FB}" destId="{D2E32A33-8E19-4BDD-B7B5-E90D7777D393}" srcOrd="3" destOrd="0" presId="urn:microsoft.com/office/officeart/2005/8/layout/vList3"/>
    <dgm:cxn modelId="{C3E25B53-BB0D-4C60-A127-343EB50FBF6F}" type="presParOf" srcId="{353E2D01-FE23-4354-83B6-84E128BEB7FB}" destId="{8C8D4109-7DCA-43B8-A99B-CD6F77A8F658}" srcOrd="4" destOrd="0" presId="urn:microsoft.com/office/officeart/2005/8/layout/vList3"/>
    <dgm:cxn modelId="{FF50ED80-E249-449A-9495-A901C8C580A7}" type="presParOf" srcId="{8C8D4109-7DCA-43B8-A99B-CD6F77A8F658}" destId="{92558F49-0F3B-489A-A493-0A03C65C0B86}" srcOrd="0" destOrd="0" presId="urn:microsoft.com/office/officeart/2005/8/layout/vList3"/>
    <dgm:cxn modelId="{FB34A280-89D1-4A66-9065-7143FA0711CC}" type="presParOf" srcId="{8C8D4109-7DCA-43B8-A99B-CD6F77A8F658}" destId="{B9622987-3298-4AFC-BD61-0252643B55BC}" srcOrd="1" destOrd="0" presId="urn:microsoft.com/office/officeart/2005/8/layout/vList3"/>
    <dgm:cxn modelId="{412DC052-9316-4B90-A236-B8B7A859A25C}" type="presParOf" srcId="{353E2D01-FE23-4354-83B6-84E128BEB7FB}" destId="{EE5C0051-A43B-4F78-B382-37357682D0E2}" srcOrd="5" destOrd="0" presId="urn:microsoft.com/office/officeart/2005/8/layout/vList3"/>
    <dgm:cxn modelId="{C8990E91-CCBA-48B0-9F38-7C8A34DB3EC0}" type="presParOf" srcId="{353E2D01-FE23-4354-83B6-84E128BEB7FB}" destId="{7491FE63-E4B9-463C-B978-04EF16C11623}" srcOrd="6" destOrd="0" presId="urn:microsoft.com/office/officeart/2005/8/layout/vList3"/>
    <dgm:cxn modelId="{54540BCB-72B9-45D8-A6D4-CE80465E0A5D}" type="presParOf" srcId="{7491FE63-E4B9-463C-B978-04EF16C11623}" destId="{DD63FAFE-5643-40CA-8918-82380457DD65}" srcOrd="0" destOrd="0" presId="urn:microsoft.com/office/officeart/2005/8/layout/vList3"/>
    <dgm:cxn modelId="{A5964EA4-4409-4C77-B44C-1B81D6AD4B6F}" type="presParOf" srcId="{7491FE63-E4B9-463C-B978-04EF16C11623}" destId="{7F960B42-918F-4ABA-A89D-3910D2AAFA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21AF0E-F0A0-4277-AF89-B47D50DAFF45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4969221C-1C62-4D7F-A2FE-DD6E1B98F30F}">
      <dgm:prSet phldrT="[Texto]"/>
      <dgm:spPr/>
      <dgm:t>
        <a:bodyPr/>
        <a:lstStyle/>
        <a:p>
          <a:r>
            <a:rPr lang="pt-BR" b="1" dirty="0"/>
            <a:t>Plenário</a:t>
          </a:r>
        </a:p>
      </dgm:t>
    </dgm:pt>
    <dgm:pt modelId="{FECA1B74-DA9D-4D8A-B14B-7DF4F59598E7}" type="parTrans" cxnId="{37AC976C-C128-46D5-9050-983B59507028}">
      <dgm:prSet/>
      <dgm:spPr/>
      <dgm:t>
        <a:bodyPr/>
        <a:lstStyle/>
        <a:p>
          <a:endParaRPr lang="pt-BR"/>
        </a:p>
      </dgm:t>
    </dgm:pt>
    <dgm:pt modelId="{798C56B6-9EA9-4A46-906C-E12E724BF30E}" type="sibTrans" cxnId="{37AC976C-C128-46D5-9050-983B59507028}">
      <dgm:prSet/>
      <dgm:spPr/>
      <dgm:t>
        <a:bodyPr/>
        <a:lstStyle/>
        <a:p>
          <a:endParaRPr lang="pt-BR"/>
        </a:p>
      </dgm:t>
    </dgm:pt>
    <dgm:pt modelId="{D7751546-8F67-44B4-B98D-FD29464DAB68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Gestores municipais das regiões que compõem a macro.</a:t>
          </a:r>
        </a:p>
      </dgm:t>
    </dgm:pt>
    <dgm:pt modelId="{0A2A83A7-252F-4D31-878B-684B7E96D3B2}" type="parTrans" cxnId="{966B0D1E-5CB0-4058-AA36-21303A9E1810}">
      <dgm:prSet/>
      <dgm:spPr/>
      <dgm:t>
        <a:bodyPr/>
        <a:lstStyle/>
        <a:p>
          <a:endParaRPr lang="pt-BR"/>
        </a:p>
      </dgm:t>
    </dgm:pt>
    <dgm:pt modelId="{8B15B926-0BE1-4605-AEDF-CEBB28305B99}" type="sibTrans" cxnId="{966B0D1E-5CB0-4058-AA36-21303A9E1810}">
      <dgm:prSet/>
      <dgm:spPr/>
      <dgm:t>
        <a:bodyPr/>
        <a:lstStyle/>
        <a:p>
          <a:endParaRPr lang="pt-BR"/>
        </a:p>
      </dgm:t>
    </dgm:pt>
    <dgm:pt modelId="{D246D34C-81EF-48DC-8445-99676C677411}">
      <dgm:prSet phldrT="[Texto]"/>
      <dgm:spPr/>
      <dgm:t>
        <a:bodyPr/>
        <a:lstStyle/>
        <a:p>
          <a:r>
            <a:rPr lang="pt-BR" b="1" dirty="0"/>
            <a:t>Coordenação e Vice Coordenação</a:t>
          </a:r>
        </a:p>
      </dgm:t>
    </dgm:pt>
    <dgm:pt modelId="{59B73705-B025-43FC-9809-83D426D10C3A}" type="parTrans" cxnId="{F621D3C1-EFB9-41C1-8ECE-D29353D18650}">
      <dgm:prSet/>
      <dgm:spPr/>
      <dgm:t>
        <a:bodyPr/>
        <a:lstStyle/>
        <a:p>
          <a:endParaRPr lang="pt-BR"/>
        </a:p>
      </dgm:t>
    </dgm:pt>
    <dgm:pt modelId="{484B4E2A-E625-4C3C-B6DB-FEE83314053B}" type="sibTrans" cxnId="{F621D3C1-EFB9-41C1-8ECE-D29353D18650}">
      <dgm:prSet/>
      <dgm:spPr/>
      <dgm:t>
        <a:bodyPr/>
        <a:lstStyle/>
        <a:p>
          <a:endParaRPr lang="pt-BR"/>
        </a:p>
      </dgm:t>
    </dgm:pt>
    <dgm:pt modelId="{D0C5E065-4B5C-497F-BC4B-1C5F7B4B203A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Secretaria Executiva da CIR da Região de Saúde anfitriã  da reunião;</a:t>
          </a:r>
        </a:p>
      </dgm:t>
    </dgm:pt>
    <dgm:pt modelId="{08BF492A-B89D-4D31-AE64-EDB9A6130921}" type="parTrans" cxnId="{B59AFC26-1E11-49CF-BCE8-3D480571F847}">
      <dgm:prSet/>
      <dgm:spPr/>
      <dgm:t>
        <a:bodyPr/>
        <a:lstStyle/>
        <a:p>
          <a:endParaRPr lang="pt-BR"/>
        </a:p>
      </dgm:t>
    </dgm:pt>
    <dgm:pt modelId="{933D012E-87A4-45AF-B3FC-B234C73302F1}" type="sibTrans" cxnId="{B59AFC26-1E11-49CF-BCE8-3D480571F847}">
      <dgm:prSet/>
      <dgm:spPr/>
      <dgm:t>
        <a:bodyPr/>
        <a:lstStyle/>
        <a:p>
          <a:endParaRPr lang="pt-BR"/>
        </a:p>
      </dgm:t>
    </dgm:pt>
    <dgm:pt modelId="{70E4961E-CADC-41B3-A571-3B1D02FC35F7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Assessorar a Coordenação.</a:t>
          </a:r>
        </a:p>
      </dgm:t>
    </dgm:pt>
    <dgm:pt modelId="{53733000-3EE4-46A0-B970-BD9DC9DAE54B}" type="parTrans" cxnId="{AEDF694D-AB99-4631-A950-53D84C98D37F}">
      <dgm:prSet/>
      <dgm:spPr/>
      <dgm:t>
        <a:bodyPr/>
        <a:lstStyle/>
        <a:p>
          <a:endParaRPr lang="pt-BR"/>
        </a:p>
      </dgm:t>
    </dgm:pt>
    <dgm:pt modelId="{18447877-15AD-4EB4-BB87-23D42886874E}" type="sibTrans" cxnId="{AEDF694D-AB99-4631-A950-53D84C98D37F}">
      <dgm:prSet/>
      <dgm:spPr/>
      <dgm:t>
        <a:bodyPr/>
        <a:lstStyle/>
        <a:p>
          <a:endParaRPr lang="pt-BR"/>
        </a:p>
      </dgm:t>
    </dgm:pt>
    <dgm:pt modelId="{9B741F1E-706A-4C3D-B4E9-2C736136D53F}">
      <dgm:prSet phldrT="[Texto]"/>
      <dgm:spPr/>
      <dgm:t>
        <a:bodyPr/>
        <a:lstStyle/>
        <a:p>
          <a:r>
            <a:rPr lang="pt-BR" b="1" dirty="0"/>
            <a:t>Secretaria Executiva – SE</a:t>
          </a:r>
        </a:p>
      </dgm:t>
    </dgm:pt>
    <dgm:pt modelId="{5833BC89-6D85-4D11-B748-45067F589B05}" type="parTrans" cxnId="{B622D033-6547-499E-ABAD-E2D53404D227}">
      <dgm:prSet/>
      <dgm:spPr/>
      <dgm:t>
        <a:bodyPr/>
        <a:lstStyle/>
        <a:p>
          <a:endParaRPr lang="pt-BR"/>
        </a:p>
      </dgm:t>
    </dgm:pt>
    <dgm:pt modelId="{D66FBA8F-C922-4A98-8B9F-05B8D2C9A295}" type="sibTrans" cxnId="{B622D033-6547-499E-ABAD-E2D53404D227}">
      <dgm:prSet/>
      <dgm:spPr/>
      <dgm:t>
        <a:bodyPr/>
        <a:lstStyle/>
        <a:p>
          <a:endParaRPr lang="pt-BR"/>
        </a:p>
      </dgm:t>
    </dgm:pt>
    <dgm:pt modelId="{128A72B6-6B62-410A-AF1D-04302249D723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Decididas por consenso a cada reunião </a:t>
          </a:r>
        </a:p>
      </dgm:t>
    </dgm:pt>
    <dgm:pt modelId="{27401E6C-3378-441C-AD17-682919E927B0}" type="parTrans" cxnId="{069ACDEE-786D-439C-B06E-0C7B739E7EF3}">
      <dgm:prSet/>
      <dgm:spPr/>
      <dgm:t>
        <a:bodyPr/>
        <a:lstStyle/>
        <a:p>
          <a:endParaRPr lang="pt-BR"/>
        </a:p>
      </dgm:t>
    </dgm:pt>
    <dgm:pt modelId="{A39D93E7-580A-4BF7-B003-93F956AEA09A}" type="sibTrans" cxnId="{069ACDEE-786D-439C-B06E-0C7B739E7EF3}">
      <dgm:prSet/>
      <dgm:spPr/>
      <dgm:t>
        <a:bodyPr/>
        <a:lstStyle/>
        <a:p>
          <a:endParaRPr lang="pt-BR"/>
        </a:p>
      </dgm:t>
    </dgm:pt>
    <dgm:pt modelId="{13F8808A-6296-46B6-B911-E24C11F44826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Condução da reunião a região anfitriã</a:t>
          </a:r>
        </a:p>
      </dgm:t>
    </dgm:pt>
    <dgm:pt modelId="{12DF8B6F-2B85-49EA-8054-0759D79599CC}" type="parTrans" cxnId="{30EEBE3A-D66E-412C-9F15-76BB9B18E323}">
      <dgm:prSet/>
      <dgm:spPr/>
      <dgm:t>
        <a:bodyPr/>
        <a:lstStyle/>
        <a:p>
          <a:endParaRPr lang="pt-BR"/>
        </a:p>
      </dgm:t>
    </dgm:pt>
    <dgm:pt modelId="{0D4FFCEA-2ED3-4008-A0FE-DB9550B54323}" type="sibTrans" cxnId="{30EEBE3A-D66E-412C-9F15-76BB9B18E323}">
      <dgm:prSet/>
      <dgm:spPr/>
      <dgm:t>
        <a:bodyPr/>
        <a:lstStyle/>
        <a:p>
          <a:endParaRPr lang="pt-BR"/>
        </a:p>
      </dgm:t>
    </dgm:pt>
    <dgm:pt modelId="{9737B20C-3160-4CD5-A010-841BE356ECB6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 Coordenadores das CIR’s</a:t>
          </a:r>
        </a:p>
      </dgm:t>
    </dgm:pt>
    <dgm:pt modelId="{D709F546-CCA9-46F9-9F3F-62CDACAE9727}" type="parTrans" cxnId="{F236C85E-18AB-4ADD-A8B6-805B7034247F}">
      <dgm:prSet/>
      <dgm:spPr/>
      <dgm:t>
        <a:bodyPr/>
        <a:lstStyle/>
        <a:p>
          <a:endParaRPr lang="pt-BR"/>
        </a:p>
      </dgm:t>
    </dgm:pt>
    <dgm:pt modelId="{7D11C610-366B-450E-96D4-AE53CC9D213D}" type="sibTrans" cxnId="{F236C85E-18AB-4ADD-A8B6-805B7034247F}">
      <dgm:prSet/>
      <dgm:spPr/>
      <dgm:t>
        <a:bodyPr/>
        <a:lstStyle/>
        <a:p>
          <a:endParaRPr lang="pt-BR"/>
        </a:p>
      </dgm:t>
    </dgm:pt>
    <dgm:pt modelId="{32AF70C9-7A46-4187-9F47-A3D3EE7D59FA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 Regionais de saúde que compõem a Macro;</a:t>
          </a:r>
        </a:p>
      </dgm:t>
    </dgm:pt>
    <dgm:pt modelId="{C046C604-3483-4D0F-8752-CE568A05EE3B}" type="parTrans" cxnId="{561F21B7-63F3-490C-9536-58DDA194FAC3}">
      <dgm:prSet/>
      <dgm:spPr/>
      <dgm:t>
        <a:bodyPr/>
        <a:lstStyle/>
        <a:p>
          <a:endParaRPr lang="pt-BR"/>
        </a:p>
      </dgm:t>
    </dgm:pt>
    <dgm:pt modelId="{102BB6EC-A5E0-487B-BAB6-207A0042CF6F}" type="sibTrans" cxnId="{561F21B7-63F3-490C-9536-58DDA194FAC3}">
      <dgm:prSet/>
      <dgm:spPr/>
      <dgm:t>
        <a:bodyPr/>
        <a:lstStyle/>
        <a:p>
          <a:endParaRPr lang="pt-BR"/>
        </a:p>
      </dgm:t>
    </dgm:pt>
    <dgm:pt modelId="{9F4D7B7A-C1BE-400C-B173-7AB704D64FD7}" type="pres">
      <dgm:prSet presAssocID="{B921AF0E-F0A0-4277-AF89-B47D50DAFF45}" presName="Name0" presStyleCnt="0">
        <dgm:presLayoutVars>
          <dgm:dir/>
          <dgm:animLvl val="lvl"/>
          <dgm:resizeHandles/>
        </dgm:presLayoutVars>
      </dgm:prSet>
      <dgm:spPr/>
    </dgm:pt>
    <dgm:pt modelId="{D86BCB09-A5F2-487B-BEAA-DA7C5886EA41}" type="pres">
      <dgm:prSet presAssocID="{4969221C-1C62-4D7F-A2FE-DD6E1B98F30F}" presName="linNode" presStyleCnt="0"/>
      <dgm:spPr/>
    </dgm:pt>
    <dgm:pt modelId="{0EF753AE-F14F-4836-9930-A5C04A6BB2C4}" type="pres">
      <dgm:prSet presAssocID="{4969221C-1C62-4D7F-A2FE-DD6E1B98F30F}" presName="parentShp" presStyleLbl="node1" presStyleIdx="0" presStyleCnt="3">
        <dgm:presLayoutVars>
          <dgm:bulletEnabled val="1"/>
        </dgm:presLayoutVars>
      </dgm:prSet>
      <dgm:spPr/>
    </dgm:pt>
    <dgm:pt modelId="{48419D16-F269-4123-B6C2-82289A791836}" type="pres">
      <dgm:prSet presAssocID="{4969221C-1C62-4D7F-A2FE-DD6E1B98F30F}" presName="childShp" presStyleLbl="bgAccFollowNode1" presStyleIdx="0" presStyleCnt="3">
        <dgm:presLayoutVars>
          <dgm:bulletEnabled val="1"/>
        </dgm:presLayoutVars>
      </dgm:prSet>
      <dgm:spPr/>
    </dgm:pt>
    <dgm:pt modelId="{0998ABC3-451D-4062-A4DE-DB67AE1C953D}" type="pres">
      <dgm:prSet presAssocID="{798C56B6-9EA9-4A46-906C-E12E724BF30E}" presName="spacing" presStyleCnt="0"/>
      <dgm:spPr/>
    </dgm:pt>
    <dgm:pt modelId="{43BB7334-A4B8-4BA5-85DA-19F6FB5964F8}" type="pres">
      <dgm:prSet presAssocID="{D246D34C-81EF-48DC-8445-99676C677411}" presName="linNode" presStyleCnt="0"/>
      <dgm:spPr/>
    </dgm:pt>
    <dgm:pt modelId="{BC8B3A17-F00B-4499-B673-F440A09BD842}" type="pres">
      <dgm:prSet presAssocID="{D246D34C-81EF-48DC-8445-99676C677411}" presName="parentShp" presStyleLbl="node1" presStyleIdx="1" presStyleCnt="3">
        <dgm:presLayoutVars>
          <dgm:bulletEnabled val="1"/>
        </dgm:presLayoutVars>
      </dgm:prSet>
      <dgm:spPr/>
    </dgm:pt>
    <dgm:pt modelId="{D33D7317-98A3-493B-8990-053CF40ED68D}" type="pres">
      <dgm:prSet presAssocID="{D246D34C-81EF-48DC-8445-99676C677411}" presName="childShp" presStyleLbl="bgAccFollowNode1" presStyleIdx="1" presStyleCnt="3">
        <dgm:presLayoutVars>
          <dgm:bulletEnabled val="1"/>
        </dgm:presLayoutVars>
      </dgm:prSet>
      <dgm:spPr/>
    </dgm:pt>
    <dgm:pt modelId="{BDE20665-9212-4085-A4AD-3774765C8BC5}" type="pres">
      <dgm:prSet presAssocID="{484B4E2A-E625-4C3C-B6DB-FEE83314053B}" presName="spacing" presStyleCnt="0"/>
      <dgm:spPr/>
    </dgm:pt>
    <dgm:pt modelId="{2E38EDBC-CCA7-4895-998D-C0727EBDB83C}" type="pres">
      <dgm:prSet presAssocID="{9B741F1E-706A-4C3D-B4E9-2C736136D53F}" presName="linNode" presStyleCnt="0"/>
      <dgm:spPr/>
    </dgm:pt>
    <dgm:pt modelId="{A0579813-3906-41BE-B984-3D40955B119B}" type="pres">
      <dgm:prSet presAssocID="{9B741F1E-706A-4C3D-B4E9-2C736136D53F}" presName="parentShp" presStyleLbl="node1" presStyleIdx="2" presStyleCnt="3">
        <dgm:presLayoutVars>
          <dgm:bulletEnabled val="1"/>
        </dgm:presLayoutVars>
      </dgm:prSet>
      <dgm:spPr/>
    </dgm:pt>
    <dgm:pt modelId="{07905523-1669-4B5F-87D4-1757E130659A}" type="pres">
      <dgm:prSet presAssocID="{9B741F1E-706A-4C3D-B4E9-2C736136D53F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748C750C-CC4F-4B49-AB91-3A34F74E0DCC}" type="presOf" srcId="{D7751546-8F67-44B4-B98D-FD29464DAB68}" destId="{48419D16-F269-4123-B6C2-82289A791836}" srcOrd="0" destOrd="0" presId="urn:microsoft.com/office/officeart/2005/8/layout/vList6"/>
    <dgm:cxn modelId="{46F5F216-C0E4-4CF8-8ED8-129C25D99E9D}" type="presOf" srcId="{128A72B6-6B62-410A-AF1D-04302249D723}" destId="{D33D7317-98A3-493B-8990-053CF40ED68D}" srcOrd="0" destOrd="0" presId="urn:microsoft.com/office/officeart/2005/8/layout/vList6"/>
    <dgm:cxn modelId="{966B0D1E-5CB0-4058-AA36-21303A9E1810}" srcId="{4969221C-1C62-4D7F-A2FE-DD6E1B98F30F}" destId="{D7751546-8F67-44B4-B98D-FD29464DAB68}" srcOrd="0" destOrd="0" parTransId="{0A2A83A7-252F-4D31-878B-684B7E96D3B2}" sibTransId="{8B15B926-0BE1-4605-AEDF-CEBB28305B99}"/>
    <dgm:cxn modelId="{1DB27926-93E8-4530-A989-E168A0C4A1EC}" type="presOf" srcId="{D246D34C-81EF-48DC-8445-99676C677411}" destId="{BC8B3A17-F00B-4499-B673-F440A09BD842}" srcOrd="0" destOrd="0" presId="urn:microsoft.com/office/officeart/2005/8/layout/vList6"/>
    <dgm:cxn modelId="{B59AFC26-1E11-49CF-BCE8-3D480571F847}" srcId="{9B741F1E-706A-4C3D-B4E9-2C736136D53F}" destId="{D0C5E065-4B5C-497F-BC4B-1C5F7B4B203A}" srcOrd="0" destOrd="0" parTransId="{08BF492A-B89D-4D31-AE64-EDB9A6130921}" sibTransId="{933D012E-87A4-45AF-B3FC-B234C73302F1}"/>
    <dgm:cxn modelId="{B622D033-6547-499E-ABAD-E2D53404D227}" srcId="{B921AF0E-F0A0-4277-AF89-B47D50DAFF45}" destId="{9B741F1E-706A-4C3D-B4E9-2C736136D53F}" srcOrd="2" destOrd="0" parTransId="{5833BC89-6D85-4D11-B748-45067F589B05}" sibTransId="{D66FBA8F-C922-4A98-8B9F-05B8D2C9A295}"/>
    <dgm:cxn modelId="{30EEBE3A-D66E-412C-9F15-76BB9B18E323}" srcId="{D246D34C-81EF-48DC-8445-99676C677411}" destId="{13F8808A-6296-46B6-B911-E24C11F44826}" srcOrd="1" destOrd="0" parTransId="{12DF8B6F-2B85-49EA-8054-0759D79599CC}" sibTransId="{0D4FFCEA-2ED3-4008-A0FE-DB9550B54323}"/>
    <dgm:cxn modelId="{6AD3D45B-6918-4D8F-8810-7333812034E0}" type="presOf" srcId="{32AF70C9-7A46-4187-9F47-A3D3EE7D59FA}" destId="{48419D16-F269-4123-B6C2-82289A791836}" srcOrd="0" destOrd="2" presId="urn:microsoft.com/office/officeart/2005/8/layout/vList6"/>
    <dgm:cxn modelId="{F236C85E-18AB-4ADD-A8B6-805B7034247F}" srcId="{4969221C-1C62-4D7F-A2FE-DD6E1B98F30F}" destId="{9737B20C-3160-4CD5-A010-841BE356ECB6}" srcOrd="1" destOrd="0" parTransId="{D709F546-CCA9-46F9-9F3F-62CDACAE9727}" sibTransId="{7D11C610-366B-450E-96D4-AE53CC9D213D}"/>
    <dgm:cxn modelId="{76210E43-4F28-4E19-9D5B-82A64BDF4326}" type="presOf" srcId="{70E4961E-CADC-41B3-A571-3B1D02FC35F7}" destId="{07905523-1669-4B5F-87D4-1757E130659A}" srcOrd="0" destOrd="1" presId="urn:microsoft.com/office/officeart/2005/8/layout/vList6"/>
    <dgm:cxn modelId="{37AC976C-C128-46D5-9050-983B59507028}" srcId="{B921AF0E-F0A0-4277-AF89-B47D50DAFF45}" destId="{4969221C-1C62-4D7F-A2FE-DD6E1B98F30F}" srcOrd="0" destOrd="0" parTransId="{FECA1B74-DA9D-4D8A-B14B-7DF4F59598E7}" sibTransId="{798C56B6-9EA9-4A46-906C-E12E724BF30E}"/>
    <dgm:cxn modelId="{AEDF694D-AB99-4631-A950-53D84C98D37F}" srcId="{9B741F1E-706A-4C3D-B4E9-2C736136D53F}" destId="{70E4961E-CADC-41B3-A571-3B1D02FC35F7}" srcOrd="1" destOrd="0" parTransId="{53733000-3EE4-46A0-B970-BD9DC9DAE54B}" sibTransId="{18447877-15AD-4EB4-BB87-23D42886874E}"/>
    <dgm:cxn modelId="{7B92DF6E-4566-4B56-99BE-16554AE9FA1F}" type="presOf" srcId="{B921AF0E-F0A0-4277-AF89-B47D50DAFF45}" destId="{9F4D7B7A-C1BE-400C-B173-7AB704D64FD7}" srcOrd="0" destOrd="0" presId="urn:microsoft.com/office/officeart/2005/8/layout/vList6"/>
    <dgm:cxn modelId="{3AAA8895-6878-46FC-8793-98571DBB7E6B}" type="presOf" srcId="{9737B20C-3160-4CD5-A010-841BE356ECB6}" destId="{48419D16-F269-4123-B6C2-82289A791836}" srcOrd="0" destOrd="1" presId="urn:microsoft.com/office/officeart/2005/8/layout/vList6"/>
    <dgm:cxn modelId="{2FF494AB-201C-47A0-A641-02A54B2138DC}" type="presOf" srcId="{4969221C-1C62-4D7F-A2FE-DD6E1B98F30F}" destId="{0EF753AE-F14F-4836-9930-A5C04A6BB2C4}" srcOrd="0" destOrd="0" presId="urn:microsoft.com/office/officeart/2005/8/layout/vList6"/>
    <dgm:cxn modelId="{561F21B7-63F3-490C-9536-58DDA194FAC3}" srcId="{4969221C-1C62-4D7F-A2FE-DD6E1B98F30F}" destId="{32AF70C9-7A46-4187-9F47-A3D3EE7D59FA}" srcOrd="2" destOrd="0" parTransId="{C046C604-3483-4D0F-8752-CE568A05EE3B}" sibTransId="{102BB6EC-A5E0-487B-BAB6-207A0042CF6F}"/>
    <dgm:cxn modelId="{B2E336B7-C6B2-4F33-889C-D1AFE2168C67}" type="presOf" srcId="{13F8808A-6296-46B6-B911-E24C11F44826}" destId="{D33D7317-98A3-493B-8990-053CF40ED68D}" srcOrd="0" destOrd="1" presId="urn:microsoft.com/office/officeart/2005/8/layout/vList6"/>
    <dgm:cxn modelId="{F621D3C1-EFB9-41C1-8ECE-D29353D18650}" srcId="{B921AF0E-F0A0-4277-AF89-B47D50DAFF45}" destId="{D246D34C-81EF-48DC-8445-99676C677411}" srcOrd="1" destOrd="0" parTransId="{59B73705-B025-43FC-9809-83D426D10C3A}" sibTransId="{484B4E2A-E625-4C3C-B6DB-FEE83314053B}"/>
    <dgm:cxn modelId="{F0A29BD6-CB41-4027-92D7-F919E6F0E04C}" type="presOf" srcId="{D0C5E065-4B5C-497F-BC4B-1C5F7B4B203A}" destId="{07905523-1669-4B5F-87D4-1757E130659A}" srcOrd="0" destOrd="0" presId="urn:microsoft.com/office/officeart/2005/8/layout/vList6"/>
    <dgm:cxn modelId="{069ACDEE-786D-439C-B06E-0C7B739E7EF3}" srcId="{D246D34C-81EF-48DC-8445-99676C677411}" destId="{128A72B6-6B62-410A-AF1D-04302249D723}" srcOrd="0" destOrd="0" parTransId="{27401E6C-3378-441C-AD17-682919E927B0}" sibTransId="{A39D93E7-580A-4BF7-B003-93F956AEA09A}"/>
    <dgm:cxn modelId="{0712D6F0-0BAC-4B19-B4E8-F6FF20E8BB8C}" type="presOf" srcId="{9B741F1E-706A-4C3D-B4E9-2C736136D53F}" destId="{A0579813-3906-41BE-B984-3D40955B119B}" srcOrd="0" destOrd="0" presId="urn:microsoft.com/office/officeart/2005/8/layout/vList6"/>
    <dgm:cxn modelId="{8A59D06F-E5E5-4532-B973-2C912BF6A23B}" type="presParOf" srcId="{9F4D7B7A-C1BE-400C-B173-7AB704D64FD7}" destId="{D86BCB09-A5F2-487B-BEAA-DA7C5886EA41}" srcOrd="0" destOrd="0" presId="urn:microsoft.com/office/officeart/2005/8/layout/vList6"/>
    <dgm:cxn modelId="{D97D7BBB-01B3-4087-A699-4CA0C7C3FE40}" type="presParOf" srcId="{D86BCB09-A5F2-487B-BEAA-DA7C5886EA41}" destId="{0EF753AE-F14F-4836-9930-A5C04A6BB2C4}" srcOrd="0" destOrd="0" presId="urn:microsoft.com/office/officeart/2005/8/layout/vList6"/>
    <dgm:cxn modelId="{E0A21AB4-0D4D-4CA1-8C2F-9871BCBBC6DA}" type="presParOf" srcId="{D86BCB09-A5F2-487B-BEAA-DA7C5886EA41}" destId="{48419D16-F269-4123-B6C2-82289A791836}" srcOrd="1" destOrd="0" presId="urn:microsoft.com/office/officeart/2005/8/layout/vList6"/>
    <dgm:cxn modelId="{733EBEA0-DC7F-4D1F-9C55-D5712F62B09A}" type="presParOf" srcId="{9F4D7B7A-C1BE-400C-B173-7AB704D64FD7}" destId="{0998ABC3-451D-4062-A4DE-DB67AE1C953D}" srcOrd="1" destOrd="0" presId="urn:microsoft.com/office/officeart/2005/8/layout/vList6"/>
    <dgm:cxn modelId="{45429098-C745-4BDD-B464-C8CA5CFE08B8}" type="presParOf" srcId="{9F4D7B7A-C1BE-400C-B173-7AB704D64FD7}" destId="{43BB7334-A4B8-4BA5-85DA-19F6FB5964F8}" srcOrd="2" destOrd="0" presId="urn:microsoft.com/office/officeart/2005/8/layout/vList6"/>
    <dgm:cxn modelId="{D04BC1D8-9180-414F-8190-B2BDAE317614}" type="presParOf" srcId="{43BB7334-A4B8-4BA5-85DA-19F6FB5964F8}" destId="{BC8B3A17-F00B-4499-B673-F440A09BD842}" srcOrd="0" destOrd="0" presId="urn:microsoft.com/office/officeart/2005/8/layout/vList6"/>
    <dgm:cxn modelId="{926D11C4-EB60-4725-8891-E498B10DCDEE}" type="presParOf" srcId="{43BB7334-A4B8-4BA5-85DA-19F6FB5964F8}" destId="{D33D7317-98A3-493B-8990-053CF40ED68D}" srcOrd="1" destOrd="0" presId="urn:microsoft.com/office/officeart/2005/8/layout/vList6"/>
    <dgm:cxn modelId="{1889AFB0-4FEA-4A73-8935-EF2199A304F6}" type="presParOf" srcId="{9F4D7B7A-C1BE-400C-B173-7AB704D64FD7}" destId="{BDE20665-9212-4085-A4AD-3774765C8BC5}" srcOrd="3" destOrd="0" presId="urn:microsoft.com/office/officeart/2005/8/layout/vList6"/>
    <dgm:cxn modelId="{67DB79FE-C7BD-43B2-9A78-06D4220F00AE}" type="presParOf" srcId="{9F4D7B7A-C1BE-400C-B173-7AB704D64FD7}" destId="{2E38EDBC-CCA7-4895-998D-C0727EBDB83C}" srcOrd="4" destOrd="0" presId="urn:microsoft.com/office/officeart/2005/8/layout/vList6"/>
    <dgm:cxn modelId="{F2F0FEF2-392A-4DBD-A6CC-4873A23FDAC7}" type="presParOf" srcId="{2E38EDBC-CCA7-4895-998D-C0727EBDB83C}" destId="{A0579813-3906-41BE-B984-3D40955B119B}" srcOrd="0" destOrd="0" presId="urn:microsoft.com/office/officeart/2005/8/layout/vList6"/>
    <dgm:cxn modelId="{FF9933A5-2ED4-43E5-8864-9979041E4AA0}" type="presParOf" srcId="{2E38EDBC-CCA7-4895-998D-C0727EBDB83C}" destId="{07905523-1669-4B5F-87D4-1757E130659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17559-1F69-4967-9B2E-5CF165ED0BCC}">
      <dsp:nvSpPr>
        <dsp:cNvPr id="0" name=""/>
        <dsp:cNvSpPr/>
      </dsp:nvSpPr>
      <dsp:spPr>
        <a:xfrm rot="5400000">
          <a:off x="270319" y="3095611"/>
          <a:ext cx="654954" cy="108983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F14D8-55A6-497A-B9F6-829BF018948E}">
      <dsp:nvSpPr>
        <dsp:cNvPr id="0" name=""/>
        <dsp:cNvSpPr/>
      </dsp:nvSpPr>
      <dsp:spPr>
        <a:xfrm>
          <a:off x="3448" y="3393180"/>
          <a:ext cx="1298990" cy="918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Governança no SUS</a:t>
          </a:r>
        </a:p>
      </dsp:txBody>
      <dsp:txXfrm>
        <a:off x="3448" y="3393180"/>
        <a:ext cx="1298990" cy="918561"/>
      </dsp:txXfrm>
    </dsp:sp>
    <dsp:sp modelId="{D64A80F9-9D91-4E21-A36B-6D91DBB6A6F7}">
      <dsp:nvSpPr>
        <dsp:cNvPr id="0" name=""/>
        <dsp:cNvSpPr/>
      </dsp:nvSpPr>
      <dsp:spPr>
        <a:xfrm>
          <a:off x="959253" y="3015377"/>
          <a:ext cx="185642" cy="185642"/>
        </a:xfrm>
        <a:prstGeom prst="triangle">
          <a:avLst>
            <a:gd name="adj" fmla="val 100000"/>
          </a:avLst>
        </a:prstGeom>
        <a:solidFill>
          <a:schemeClr val="accent4">
            <a:hueOff val="816741"/>
            <a:satOff val="-3398"/>
            <a:lumOff val="801"/>
            <a:alphaOff val="0"/>
          </a:schemeClr>
        </a:solidFill>
        <a:ln w="12700" cap="flat" cmpd="sng" algn="ctr">
          <a:solidFill>
            <a:schemeClr val="accent4">
              <a:hueOff val="816741"/>
              <a:satOff val="-3398"/>
              <a:lumOff val="8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088EC-D633-4874-B2F6-3408CF5319CA}">
      <dsp:nvSpPr>
        <dsp:cNvPr id="0" name=""/>
        <dsp:cNvSpPr/>
      </dsp:nvSpPr>
      <dsp:spPr>
        <a:xfrm rot="5400000">
          <a:off x="1632354" y="2871203"/>
          <a:ext cx="654954" cy="108983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 w="12700" cap="flat" cmpd="sng" algn="ctr">
          <a:solidFill>
            <a:schemeClr val="accent4">
              <a:hueOff val="1633482"/>
              <a:satOff val="-6796"/>
              <a:lumOff val="16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712E0-336B-4BA9-9F98-F980F75EF551}">
      <dsp:nvSpPr>
        <dsp:cNvPr id="0" name=""/>
        <dsp:cNvSpPr/>
      </dsp:nvSpPr>
      <dsp:spPr>
        <a:xfrm>
          <a:off x="1422377" y="3270472"/>
          <a:ext cx="1185202" cy="715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COSEMS</a:t>
          </a:r>
        </a:p>
      </dsp:txBody>
      <dsp:txXfrm>
        <a:off x="1422377" y="3270472"/>
        <a:ext cx="1185202" cy="715161"/>
      </dsp:txXfrm>
    </dsp:sp>
    <dsp:sp modelId="{99E95FA0-DCBE-4491-B809-414FC6BA7A2E}">
      <dsp:nvSpPr>
        <dsp:cNvPr id="0" name=""/>
        <dsp:cNvSpPr/>
      </dsp:nvSpPr>
      <dsp:spPr>
        <a:xfrm>
          <a:off x="2321288" y="2790969"/>
          <a:ext cx="185642" cy="185642"/>
        </a:xfrm>
        <a:prstGeom prst="triangle">
          <a:avLst>
            <a:gd name="adj" fmla="val 10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065EC-8D67-4AB7-AF55-49890B388557}">
      <dsp:nvSpPr>
        <dsp:cNvPr id="0" name=""/>
        <dsp:cNvSpPr/>
      </dsp:nvSpPr>
      <dsp:spPr>
        <a:xfrm rot="5400000">
          <a:off x="3043822" y="2573150"/>
          <a:ext cx="654954" cy="108983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F37A0-3F6B-4D7D-B43D-02CDB3F0CD34}">
      <dsp:nvSpPr>
        <dsp:cNvPr id="0" name=""/>
        <dsp:cNvSpPr/>
      </dsp:nvSpPr>
      <dsp:spPr>
        <a:xfrm>
          <a:off x="2934493" y="2898775"/>
          <a:ext cx="983905" cy="86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CIR  (CT)</a:t>
          </a:r>
        </a:p>
      </dsp:txBody>
      <dsp:txXfrm>
        <a:off x="2934493" y="2898775"/>
        <a:ext cx="983905" cy="862450"/>
      </dsp:txXfrm>
    </dsp:sp>
    <dsp:sp modelId="{2B45BE30-57CE-47FB-B478-B143D466DC92}">
      <dsp:nvSpPr>
        <dsp:cNvPr id="0" name=""/>
        <dsp:cNvSpPr/>
      </dsp:nvSpPr>
      <dsp:spPr>
        <a:xfrm>
          <a:off x="3732756" y="2492916"/>
          <a:ext cx="185642" cy="185642"/>
        </a:xfrm>
        <a:prstGeom prst="triangle">
          <a:avLst>
            <a:gd name="adj" fmla="val 100000"/>
          </a:avLst>
        </a:prstGeom>
        <a:solidFill>
          <a:schemeClr val="accent4">
            <a:hueOff val="4083704"/>
            <a:satOff val="-16990"/>
            <a:lumOff val="4003"/>
            <a:alphaOff val="0"/>
          </a:schemeClr>
        </a:solidFill>
        <a:ln w="12700" cap="flat" cmpd="sng" algn="ctr">
          <a:solidFill>
            <a:schemeClr val="accent4">
              <a:hueOff val="4083704"/>
              <a:satOff val="-16990"/>
              <a:lumOff val="40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6C175-7B9B-448E-9FEA-FF8AC5A65A56}">
      <dsp:nvSpPr>
        <dsp:cNvPr id="0" name=""/>
        <dsp:cNvSpPr/>
      </dsp:nvSpPr>
      <dsp:spPr>
        <a:xfrm rot="5400000">
          <a:off x="4455290" y="2275098"/>
          <a:ext cx="654954" cy="108983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B8B45-4048-4FF0-92CE-B921B796E849}">
      <dsp:nvSpPr>
        <dsp:cNvPr id="0" name=""/>
        <dsp:cNvSpPr/>
      </dsp:nvSpPr>
      <dsp:spPr>
        <a:xfrm>
          <a:off x="4345962" y="2600722"/>
          <a:ext cx="983905" cy="86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CIM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(GTM)</a:t>
          </a:r>
        </a:p>
      </dsp:txBody>
      <dsp:txXfrm>
        <a:off x="4345962" y="2600722"/>
        <a:ext cx="983905" cy="862450"/>
      </dsp:txXfrm>
    </dsp:sp>
    <dsp:sp modelId="{0202E65B-FEF6-492E-9FDC-893A3BAD46B2}">
      <dsp:nvSpPr>
        <dsp:cNvPr id="0" name=""/>
        <dsp:cNvSpPr/>
      </dsp:nvSpPr>
      <dsp:spPr>
        <a:xfrm>
          <a:off x="5144224" y="2194863"/>
          <a:ext cx="185642" cy="185642"/>
        </a:xfrm>
        <a:prstGeom prst="triangle">
          <a:avLst>
            <a:gd name="adj" fmla="val 100000"/>
          </a:avLst>
        </a:prstGeom>
        <a:solidFill>
          <a:schemeClr val="accent4">
            <a:hueOff val="5717186"/>
            <a:satOff val="-23787"/>
            <a:lumOff val="5605"/>
            <a:alphaOff val="0"/>
          </a:schemeClr>
        </a:solidFill>
        <a:ln w="12700" cap="flat" cmpd="sng" algn="ctr">
          <a:solidFill>
            <a:schemeClr val="accent4">
              <a:hueOff val="5717186"/>
              <a:satOff val="-23787"/>
              <a:lumOff val="5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DA53D-F26A-4C7D-925B-FC2024BE7042}">
      <dsp:nvSpPr>
        <dsp:cNvPr id="0" name=""/>
        <dsp:cNvSpPr/>
      </dsp:nvSpPr>
      <dsp:spPr>
        <a:xfrm rot="5400000">
          <a:off x="5866758" y="1977045"/>
          <a:ext cx="654954" cy="108983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F3F19-4776-429A-B5BC-166A8C1949F2}">
      <dsp:nvSpPr>
        <dsp:cNvPr id="0" name=""/>
        <dsp:cNvSpPr/>
      </dsp:nvSpPr>
      <dsp:spPr>
        <a:xfrm>
          <a:off x="5757430" y="2302670"/>
          <a:ext cx="983905" cy="86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CIB  (GT’s)</a:t>
          </a:r>
        </a:p>
      </dsp:txBody>
      <dsp:txXfrm>
        <a:off x="5757430" y="2302670"/>
        <a:ext cx="983905" cy="862450"/>
      </dsp:txXfrm>
    </dsp:sp>
    <dsp:sp modelId="{F503DE49-79FE-4602-B4D2-D3C14CE2FC55}">
      <dsp:nvSpPr>
        <dsp:cNvPr id="0" name=""/>
        <dsp:cNvSpPr/>
      </dsp:nvSpPr>
      <dsp:spPr>
        <a:xfrm>
          <a:off x="6555692" y="1896811"/>
          <a:ext cx="185642" cy="185642"/>
        </a:xfrm>
        <a:prstGeom prst="triangle">
          <a:avLst>
            <a:gd name="adj" fmla="val 10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4A557-3A46-42B5-ADB0-2A5203DCE8B1}">
      <dsp:nvSpPr>
        <dsp:cNvPr id="0" name=""/>
        <dsp:cNvSpPr/>
      </dsp:nvSpPr>
      <dsp:spPr>
        <a:xfrm rot="5400000">
          <a:off x="7278226" y="1678992"/>
          <a:ext cx="654954" cy="108983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 w="12700" cap="flat" cmpd="sng" algn="ctr">
          <a:solidFill>
            <a:schemeClr val="accent4">
              <a:hueOff val="8167408"/>
              <a:satOff val="-33981"/>
              <a:lumOff val="80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E45CF-35B4-4984-9B11-D524DE236A2B}">
      <dsp:nvSpPr>
        <dsp:cNvPr id="0" name=""/>
        <dsp:cNvSpPr/>
      </dsp:nvSpPr>
      <dsp:spPr>
        <a:xfrm>
          <a:off x="7168898" y="2004617"/>
          <a:ext cx="983905" cy="86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CIT</a:t>
          </a:r>
        </a:p>
      </dsp:txBody>
      <dsp:txXfrm>
        <a:off x="7168898" y="2004617"/>
        <a:ext cx="983905" cy="862450"/>
      </dsp:txXfrm>
    </dsp:sp>
    <dsp:sp modelId="{D4B46773-466E-4946-A549-FD920DE129D3}">
      <dsp:nvSpPr>
        <dsp:cNvPr id="0" name=""/>
        <dsp:cNvSpPr/>
      </dsp:nvSpPr>
      <dsp:spPr>
        <a:xfrm>
          <a:off x="7967161" y="1598758"/>
          <a:ext cx="185642" cy="185642"/>
        </a:xfrm>
        <a:prstGeom prst="triangle">
          <a:avLst>
            <a:gd name="adj" fmla="val 100000"/>
          </a:avLst>
        </a:prstGeom>
        <a:solidFill>
          <a:schemeClr val="accent4">
            <a:hueOff val="8984149"/>
            <a:satOff val="-37379"/>
            <a:lumOff val="8807"/>
            <a:alphaOff val="0"/>
          </a:schemeClr>
        </a:solidFill>
        <a:ln w="12700" cap="flat" cmpd="sng" algn="ctr">
          <a:solidFill>
            <a:schemeClr val="accent4">
              <a:hueOff val="8984149"/>
              <a:satOff val="-37379"/>
              <a:lumOff val="88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B90CB-4723-4013-AD6F-48F863D74FD5}">
      <dsp:nvSpPr>
        <dsp:cNvPr id="0" name=""/>
        <dsp:cNvSpPr/>
      </dsp:nvSpPr>
      <dsp:spPr>
        <a:xfrm rot="5400000">
          <a:off x="8689695" y="1380940"/>
          <a:ext cx="654954" cy="108983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5AE88-5482-4A7C-8A94-C120973F3795}">
      <dsp:nvSpPr>
        <dsp:cNvPr id="0" name=""/>
        <dsp:cNvSpPr/>
      </dsp:nvSpPr>
      <dsp:spPr>
        <a:xfrm>
          <a:off x="8583761" y="1710712"/>
          <a:ext cx="983905" cy="86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Moral da História</a:t>
          </a:r>
        </a:p>
      </dsp:txBody>
      <dsp:txXfrm>
        <a:off x="8583761" y="1710712"/>
        <a:ext cx="983905" cy="8624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B56AE-ECE6-427A-B11C-7DF9FAB7420E}">
      <dsp:nvSpPr>
        <dsp:cNvPr id="0" name=""/>
        <dsp:cNvSpPr/>
      </dsp:nvSpPr>
      <dsp:spPr>
        <a:xfrm>
          <a:off x="3907497" y="2027246"/>
          <a:ext cx="1269546" cy="12695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500" b="1" kern="1200" dirty="0">
              <a:solidFill>
                <a:schemeClr val="tx1"/>
              </a:solidFill>
            </a:rPr>
            <a:t>CIB</a:t>
          </a:r>
        </a:p>
      </dsp:txBody>
      <dsp:txXfrm>
        <a:off x="4093418" y="2213167"/>
        <a:ext cx="897704" cy="897704"/>
      </dsp:txXfrm>
    </dsp:sp>
    <dsp:sp modelId="{69B85EA7-ECFC-4391-B7FD-25E44005A949}">
      <dsp:nvSpPr>
        <dsp:cNvPr id="0" name=""/>
        <dsp:cNvSpPr/>
      </dsp:nvSpPr>
      <dsp:spPr>
        <a:xfrm rot="16200000">
          <a:off x="4376994" y="1486713"/>
          <a:ext cx="330551" cy="4760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chemeClr val="tx1"/>
            </a:solidFill>
          </a:endParaRPr>
        </a:p>
      </dsp:txBody>
      <dsp:txXfrm>
        <a:off x="4426577" y="1631515"/>
        <a:ext cx="231386" cy="285657"/>
      </dsp:txXfrm>
    </dsp:sp>
    <dsp:sp modelId="{59FE4A1A-1682-4350-A069-5C43674C4D1E}">
      <dsp:nvSpPr>
        <dsp:cNvPr id="0" name=""/>
        <dsp:cNvSpPr/>
      </dsp:nvSpPr>
      <dsp:spPr>
        <a:xfrm>
          <a:off x="3401448" y="3284"/>
          <a:ext cx="2281643" cy="14002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Negociação</a:t>
          </a:r>
        </a:p>
      </dsp:txBody>
      <dsp:txXfrm>
        <a:off x="3735587" y="208350"/>
        <a:ext cx="1613365" cy="990147"/>
      </dsp:txXfrm>
    </dsp:sp>
    <dsp:sp modelId="{2D61E973-F41A-4105-92CA-3641A3F5CF70}">
      <dsp:nvSpPr>
        <dsp:cNvPr id="0" name=""/>
        <dsp:cNvSpPr/>
      </dsp:nvSpPr>
      <dsp:spPr>
        <a:xfrm>
          <a:off x="5226295" y="2461819"/>
          <a:ext cx="231093" cy="400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>
            <a:solidFill>
              <a:schemeClr val="tx1"/>
            </a:solidFill>
          </a:endParaRPr>
        </a:p>
      </dsp:txBody>
      <dsp:txXfrm>
        <a:off x="5226295" y="2541899"/>
        <a:ext cx="161765" cy="240240"/>
      </dsp:txXfrm>
    </dsp:sp>
    <dsp:sp modelId="{728155C6-C381-45DD-9E1E-84BCC985FA19}">
      <dsp:nvSpPr>
        <dsp:cNvPr id="0" name=""/>
        <dsp:cNvSpPr/>
      </dsp:nvSpPr>
      <dsp:spPr>
        <a:xfrm>
          <a:off x="5516833" y="1934588"/>
          <a:ext cx="1968064" cy="1454862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Pactuação</a:t>
          </a:r>
        </a:p>
      </dsp:txBody>
      <dsp:txXfrm>
        <a:off x="5805049" y="2147648"/>
        <a:ext cx="1391632" cy="1028742"/>
      </dsp:txXfrm>
    </dsp:sp>
    <dsp:sp modelId="{6C00DECD-FFE4-4823-BFCA-CD439EEDA4F8}">
      <dsp:nvSpPr>
        <dsp:cNvPr id="0" name=""/>
        <dsp:cNvSpPr/>
      </dsp:nvSpPr>
      <dsp:spPr>
        <a:xfrm rot="5400000">
          <a:off x="4376994" y="3361231"/>
          <a:ext cx="330551" cy="4760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chemeClr val="tx1"/>
            </a:solidFill>
          </a:endParaRPr>
        </a:p>
      </dsp:txBody>
      <dsp:txXfrm>
        <a:off x="4426577" y="3406868"/>
        <a:ext cx="231386" cy="285657"/>
      </dsp:txXfrm>
    </dsp:sp>
    <dsp:sp modelId="{AAFBA843-36A0-496D-96E0-09A55976FE75}">
      <dsp:nvSpPr>
        <dsp:cNvPr id="0" name=""/>
        <dsp:cNvSpPr/>
      </dsp:nvSpPr>
      <dsp:spPr>
        <a:xfrm>
          <a:off x="3593259" y="3920476"/>
          <a:ext cx="1898022" cy="1400279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Entre  Gestores Municipais e Gestor Estadual</a:t>
          </a:r>
        </a:p>
      </dsp:txBody>
      <dsp:txXfrm>
        <a:off x="3871218" y="4125542"/>
        <a:ext cx="1342104" cy="990147"/>
      </dsp:txXfrm>
    </dsp:sp>
    <dsp:sp modelId="{426C1EC5-74FE-49EB-8508-07B5E83A4A1A}">
      <dsp:nvSpPr>
        <dsp:cNvPr id="0" name=""/>
        <dsp:cNvSpPr/>
      </dsp:nvSpPr>
      <dsp:spPr>
        <a:xfrm rot="10782315">
          <a:off x="3378868" y="2428996"/>
          <a:ext cx="373573" cy="4760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chemeClr val="tx1"/>
            </a:solidFill>
          </a:endParaRPr>
        </a:p>
      </dsp:txBody>
      <dsp:txXfrm rot="10800000">
        <a:off x="3490939" y="2523927"/>
        <a:ext cx="261501" cy="285657"/>
      </dsp:txXfrm>
    </dsp:sp>
    <dsp:sp modelId="{DC9A9786-6BAC-4771-8302-FB7644E83548}">
      <dsp:nvSpPr>
        <dsp:cNvPr id="0" name=""/>
        <dsp:cNvSpPr/>
      </dsp:nvSpPr>
      <dsp:spPr>
        <a:xfrm>
          <a:off x="1273616" y="1973733"/>
          <a:ext cx="1929067" cy="1400279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Articulação</a:t>
          </a:r>
        </a:p>
      </dsp:txBody>
      <dsp:txXfrm>
        <a:off x="1556121" y="2178799"/>
        <a:ext cx="1364057" cy="9901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19D16-F269-4123-B6C2-82289A791836}">
      <dsp:nvSpPr>
        <dsp:cNvPr id="0" name=""/>
        <dsp:cNvSpPr/>
      </dsp:nvSpPr>
      <dsp:spPr>
        <a:xfrm>
          <a:off x="4004495" y="1564"/>
          <a:ext cx="6006744" cy="12411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>
              <a:solidFill>
                <a:schemeClr val="tx1"/>
              </a:solidFill>
            </a:rPr>
            <a:t>7 representantes de cada ente;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>
              <a:solidFill>
                <a:schemeClr val="tx1"/>
              </a:solidFill>
            </a:rPr>
            <a:t>Membros natos são o Secretário de Estado da Saúde, Presidente do COSEMS/GO e o Secretário Municipal de Saúde da Capital.</a:t>
          </a:r>
        </a:p>
      </dsp:txBody>
      <dsp:txXfrm>
        <a:off x="4004495" y="156713"/>
        <a:ext cx="5541299" cy="930891"/>
      </dsp:txXfrm>
    </dsp:sp>
    <dsp:sp modelId="{0EF753AE-F14F-4836-9930-A5C04A6BB2C4}">
      <dsp:nvSpPr>
        <dsp:cNvPr id="0" name=""/>
        <dsp:cNvSpPr/>
      </dsp:nvSpPr>
      <dsp:spPr>
        <a:xfrm>
          <a:off x="0" y="1564"/>
          <a:ext cx="4004496" cy="12411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 dirty="0">
              <a:solidFill>
                <a:schemeClr val="bg1"/>
              </a:solidFill>
            </a:rPr>
            <a:t>Plenário</a:t>
          </a:r>
        </a:p>
      </dsp:txBody>
      <dsp:txXfrm>
        <a:off x="60590" y="62154"/>
        <a:ext cx="3883316" cy="1120008"/>
      </dsp:txXfrm>
    </dsp:sp>
    <dsp:sp modelId="{D33D7317-98A3-493B-8990-053CF40ED68D}">
      <dsp:nvSpPr>
        <dsp:cNvPr id="0" name=""/>
        <dsp:cNvSpPr/>
      </dsp:nvSpPr>
      <dsp:spPr>
        <a:xfrm>
          <a:off x="4004495" y="1366871"/>
          <a:ext cx="6006744" cy="12411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3620642"/>
            <a:satOff val="-17082"/>
            <a:lumOff val="-61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620642"/>
              <a:satOff val="-17082"/>
              <a:lumOff val="-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>
              <a:solidFill>
                <a:schemeClr val="tx1"/>
              </a:solidFill>
            </a:rPr>
            <a:t>Sob coordenação do Secretário de Estado da Saúde e Presidente do COSEMS|GO 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>
              <a:solidFill>
                <a:schemeClr val="tx1"/>
              </a:solidFill>
            </a:rPr>
            <a:t>Condução da reunião, supervisionar e homologar.</a:t>
          </a:r>
        </a:p>
      </dsp:txBody>
      <dsp:txXfrm>
        <a:off x="4004495" y="1522020"/>
        <a:ext cx="5541299" cy="930891"/>
      </dsp:txXfrm>
    </dsp:sp>
    <dsp:sp modelId="{BC8B3A17-F00B-4499-B673-F440A09BD842}">
      <dsp:nvSpPr>
        <dsp:cNvPr id="0" name=""/>
        <dsp:cNvSpPr/>
      </dsp:nvSpPr>
      <dsp:spPr>
        <a:xfrm>
          <a:off x="0" y="1366871"/>
          <a:ext cx="4004496" cy="1241188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 dirty="0">
              <a:solidFill>
                <a:schemeClr val="bg1"/>
              </a:solidFill>
            </a:rPr>
            <a:t>Coordenação</a:t>
          </a:r>
        </a:p>
      </dsp:txBody>
      <dsp:txXfrm>
        <a:off x="60590" y="1427461"/>
        <a:ext cx="3883316" cy="1120008"/>
      </dsp:txXfrm>
    </dsp:sp>
    <dsp:sp modelId="{07905523-1669-4B5F-87D4-1757E130659A}">
      <dsp:nvSpPr>
        <dsp:cNvPr id="0" name=""/>
        <dsp:cNvSpPr/>
      </dsp:nvSpPr>
      <dsp:spPr>
        <a:xfrm>
          <a:off x="4004495" y="2732179"/>
          <a:ext cx="6006744" cy="12411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7241284"/>
            <a:satOff val="-34163"/>
            <a:lumOff val="-123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241284"/>
              <a:satOff val="-34163"/>
              <a:lumOff val="-1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>
              <a:solidFill>
                <a:schemeClr val="tx1"/>
              </a:solidFill>
            </a:rPr>
            <a:t>Ligada ao Gabinete do Secretário de Estado da Saúde;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500" b="1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>
              <a:solidFill>
                <a:schemeClr val="tx1"/>
              </a:solidFill>
            </a:rPr>
            <a:t>Prestar o apoio técnico e administrativo necessário à SES e COSEMS</a:t>
          </a:r>
        </a:p>
      </dsp:txBody>
      <dsp:txXfrm>
        <a:off x="4004495" y="2887328"/>
        <a:ext cx="5541299" cy="930891"/>
      </dsp:txXfrm>
    </dsp:sp>
    <dsp:sp modelId="{A0579813-3906-41BE-B984-3D40955B119B}">
      <dsp:nvSpPr>
        <dsp:cNvPr id="0" name=""/>
        <dsp:cNvSpPr/>
      </dsp:nvSpPr>
      <dsp:spPr>
        <a:xfrm>
          <a:off x="0" y="2732179"/>
          <a:ext cx="4004496" cy="1241188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 dirty="0">
              <a:solidFill>
                <a:schemeClr val="bg1"/>
              </a:solidFill>
            </a:rPr>
            <a:t>Secretaria Executiva – SE</a:t>
          </a:r>
        </a:p>
      </dsp:txBody>
      <dsp:txXfrm>
        <a:off x="60590" y="2792769"/>
        <a:ext cx="3883316" cy="1120008"/>
      </dsp:txXfrm>
    </dsp:sp>
    <dsp:sp modelId="{09443C49-B3F5-485C-B7AE-2EEC30D807E8}">
      <dsp:nvSpPr>
        <dsp:cNvPr id="0" name=""/>
        <dsp:cNvSpPr/>
      </dsp:nvSpPr>
      <dsp:spPr>
        <a:xfrm>
          <a:off x="4004495" y="4097486"/>
          <a:ext cx="6006744" cy="12411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>
              <a:solidFill>
                <a:schemeClr val="tx1"/>
              </a:solidFill>
            </a:rPr>
            <a:t>Coordenado pelo Superintendente da pasta ou por alguém por ele indicado e por membro da diretoria do COSEMS;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>
              <a:solidFill>
                <a:schemeClr val="tx1"/>
              </a:solidFill>
            </a:rPr>
            <a:t>Subsidiar a negociação e pactuação de assuntos a cargo do Plenário da CIB.</a:t>
          </a:r>
        </a:p>
      </dsp:txBody>
      <dsp:txXfrm>
        <a:off x="4004495" y="4252635"/>
        <a:ext cx="5541299" cy="930891"/>
      </dsp:txXfrm>
    </dsp:sp>
    <dsp:sp modelId="{17E7D997-D64D-4BD5-B9D6-453A5BFD2DB7}">
      <dsp:nvSpPr>
        <dsp:cNvPr id="0" name=""/>
        <dsp:cNvSpPr/>
      </dsp:nvSpPr>
      <dsp:spPr>
        <a:xfrm>
          <a:off x="0" y="4097486"/>
          <a:ext cx="4004496" cy="1241188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 dirty="0">
              <a:solidFill>
                <a:schemeClr val="bg1"/>
              </a:solidFill>
            </a:rPr>
            <a:t>Grupo de Trabalho</a:t>
          </a:r>
        </a:p>
      </dsp:txBody>
      <dsp:txXfrm>
        <a:off x="60590" y="4158076"/>
        <a:ext cx="3883316" cy="11200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89DCD-9FA3-49D3-9536-4D2747602494}">
      <dsp:nvSpPr>
        <dsp:cNvPr id="0" name=""/>
        <dsp:cNvSpPr/>
      </dsp:nvSpPr>
      <dsp:spPr>
        <a:xfrm>
          <a:off x="3006" y="230379"/>
          <a:ext cx="2931288" cy="11725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chemeClr val="bg1"/>
              </a:solidFill>
            </a:rPr>
            <a:t>Quem?</a:t>
          </a:r>
        </a:p>
      </dsp:txBody>
      <dsp:txXfrm>
        <a:off x="3006" y="230379"/>
        <a:ext cx="2931288" cy="1172515"/>
      </dsp:txXfrm>
    </dsp:sp>
    <dsp:sp modelId="{CA15D252-3427-46A1-BE97-5385836CFD74}">
      <dsp:nvSpPr>
        <dsp:cNvPr id="0" name=""/>
        <dsp:cNvSpPr/>
      </dsp:nvSpPr>
      <dsp:spPr>
        <a:xfrm>
          <a:off x="3006" y="1402895"/>
          <a:ext cx="2931288" cy="374692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chemeClr val="tx1"/>
              </a:solidFill>
            </a:rPr>
            <a:t>Gestores e Técnicos da SMS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chemeClr val="tx1"/>
              </a:solidFill>
            </a:rPr>
            <a:t>Gestores e Técnicos da SES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chemeClr val="tx1"/>
              </a:solidFill>
            </a:rPr>
            <a:t>Membros e SE do COSEMS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chemeClr val="tx1"/>
              </a:solidFill>
            </a:rPr>
            <a:t>Secretaria Executiva da CIB.</a:t>
          </a:r>
        </a:p>
      </dsp:txBody>
      <dsp:txXfrm>
        <a:off x="3006" y="1402895"/>
        <a:ext cx="2931288" cy="3746924"/>
      </dsp:txXfrm>
    </dsp:sp>
    <dsp:sp modelId="{7FF161BB-7EAF-454D-9617-4CDF00FF53AD}">
      <dsp:nvSpPr>
        <dsp:cNvPr id="0" name=""/>
        <dsp:cNvSpPr/>
      </dsp:nvSpPr>
      <dsp:spPr>
        <a:xfrm>
          <a:off x="3344675" y="230379"/>
          <a:ext cx="2931288" cy="1172515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chemeClr val="bg1"/>
              </a:solidFill>
            </a:rPr>
            <a:t>Pra quê?</a:t>
          </a:r>
        </a:p>
      </dsp:txBody>
      <dsp:txXfrm>
        <a:off x="3344675" y="230379"/>
        <a:ext cx="2931288" cy="1172515"/>
      </dsp:txXfrm>
    </dsp:sp>
    <dsp:sp modelId="{48024F7D-552D-411C-85A1-04C6D348AE66}">
      <dsp:nvSpPr>
        <dsp:cNvPr id="0" name=""/>
        <dsp:cNvSpPr/>
      </dsp:nvSpPr>
      <dsp:spPr>
        <a:xfrm>
          <a:off x="3344675" y="1402895"/>
          <a:ext cx="2931288" cy="3746924"/>
        </a:xfrm>
        <a:prstGeom prst="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chemeClr val="tx1"/>
              </a:solidFill>
            </a:rPr>
            <a:t>Discutir temas relacionados à implantação, implementação, operacionalização, monitoramento, avaliação e propor redirecionamentos, quando necessário, das políticas públicas de saúde, no âmbito do Estado de Goiás.</a:t>
          </a:r>
        </a:p>
      </dsp:txBody>
      <dsp:txXfrm>
        <a:off x="3344675" y="1402895"/>
        <a:ext cx="2931288" cy="3746924"/>
      </dsp:txXfrm>
    </dsp:sp>
    <dsp:sp modelId="{F212D7B1-FBF7-4B94-92A9-B5392BB9D0AC}">
      <dsp:nvSpPr>
        <dsp:cNvPr id="0" name=""/>
        <dsp:cNvSpPr/>
      </dsp:nvSpPr>
      <dsp:spPr>
        <a:xfrm>
          <a:off x="6686344" y="230379"/>
          <a:ext cx="2931288" cy="1172515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chemeClr val="bg1"/>
              </a:solidFill>
            </a:rPr>
            <a:t>Como?</a:t>
          </a:r>
        </a:p>
      </dsp:txBody>
      <dsp:txXfrm>
        <a:off x="6686344" y="230379"/>
        <a:ext cx="2931288" cy="1172515"/>
      </dsp:txXfrm>
    </dsp:sp>
    <dsp:sp modelId="{1FC00EB3-05C7-4368-9B99-9D68F2436CA0}">
      <dsp:nvSpPr>
        <dsp:cNvPr id="0" name=""/>
        <dsp:cNvSpPr/>
      </dsp:nvSpPr>
      <dsp:spPr>
        <a:xfrm>
          <a:off x="6686344" y="1402895"/>
          <a:ext cx="2931288" cy="3746924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chemeClr val="tx1"/>
              </a:solidFill>
            </a:rPr>
            <a:t>GT de Gestão e Governança;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chemeClr val="tx1"/>
              </a:solidFill>
            </a:rPr>
            <a:t>GT de Atenção à Saúde;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chemeClr val="tx1"/>
              </a:solidFill>
            </a:rPr>
            <a:t>GT de Vigilância em Saúde.</a:t>
          </a:r>
        </a:p>
      </dsp:txBody>
      <dsp:txXfrm>
        <a:off x="6686344" y="1402895"/>
        <a:ext cx="2931288" cy="37469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B56AE-ECE6-427A-B11C-7DF9FAB7420E}">
      <dsp:nvSpPr>
        <dsp:cNvPr id="0" name=""/>
        <dsp:cNvSpPr/>
      </dsp:nvSpPr>
      <dsp:spPr>
        <a:xfrm>
          <a:off x="3780965" y="1992316"/>
          <a:ext cx="1269566" cy="12695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b="1" kern="1200" dirty="0">
              <a:solidFill>
                <a:schemeClr val="tx1"/>
              </a:solidFill>
            </a:rPr>
            <a:t>CIT</a:t>
          </a:r>
        </a:p>
      </dsp:txBody>
      <dsp:txXfrm>
        <a:off x="3966889" y="2178240"/>
        <a:ext cx="897718" cy="897718"/>
      </dsp:txXfrm>
    </dsp:sp>
    <dsp:sp modelId="{69B85EA7-ECFC-4391-B7FD-25E44005A949}">
      <dsp:nvSpPr>
        <dsp:cNvPr id="0" name=""/>
        <dsp:cNvSpPr/>
      </dsp:nvSpPr>
      <dsp:spPr>
        <a:xfrm rot="16200000">
          <a:off x="4188707" y="1535987"/>
          <a:ext cx="454082" cy="324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chemeClr val="tx1"/>
            </a:solidFill>
          </a:endParaRPr>
        </a:p>
      </dsp:txBody>
      <dsp:txXfrm>
        <a:off x="4237349" y="1649485"/>
        <a:ext cx="356798" cy="194568"/>
      </dsp:txXfrm>
    </dsp:sp>
    <dsp:sp modelId="{59FE4A1A-1682-4350-A069-5C43674C4D1E}">
      <dsp:nvSpPr>
        <dsp:cNvPr id="0" name=""/>
        <dsp:cNvSpPr/>
      </dsp:nvSpPr>
      <dsp:spPr>
        <a:xfrm>
          <a:off x="3277565" y="4433"/>
          <a:ext cx="2276366" cy="13813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Negociação</a:t>
          </a:r>
        </a:p>
      </dsp:txBody>
      <dsp:txXfrm>
        <a:off x="3610931" y="206721"/>
        <a:ext cx="1609634" cy="976731"/>
      </dsp:txXfrm>
    </dsp:sp>
    <dsp:sp modelId="{2D61E973-F41A-4105-92CA-3641A3F5CF70}">
      <dsp:nvSpPr>
        <dsp:cNvPr id="0" name=""/>
        <dsp:cNvSpPr/>
      </dsp:nvSpPr>
      <dsp:spPr>
        <a:xfrm rot="21598677">
          <a:off x="5283436" y="2391853"/>
          <a:ext cx="470820" cy="469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  </a:t>
          </a:r>
        </a:p>
      </dsp:txBody>
      <dsp:txXfrm>
        <a:off x="5283436" y="2485809"/>
        <a:ext cx="329927" cy="281786"/>
      </dsp:txXfrm>
    </dsp:sp>
    <dsp:sp modelId="{728155C6-C381-45DD-9E1E-84BCC985FA19}">
      <dsp:nvSpPr>
        <dsp:cNvPr id="0" name=""/>
        <dsp:cNvSpPr/>
      </dsp:nvSpPr>
      <dsp:spPr>
        <a:xfrm>
          <a:off x="6016130" y="1935443"/>
          <a:ext cx="2010534" cy="1381307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Pactuação</a:t>
          </a:r>
        </a:p>
      </dsp:txBody>
      <dsp:txXfrm>
        <a:off x="6310566" y="2137731"/>
        <a:ext cx="1421662" cy="976731"/>
      </dsp:txXfrm>
    </dsp:sp>
    <dsp:sp modelId="{6C00DECD-FFE4-4823-BFCA-CD439EEDA4F8}">
      <dsp:nvSpPr>
        <dsp:cNvPr id="0" name=""/>
        <dsp:cNvSpPr/>
      </dsp:nvSpPr>
      <dsp:spPr>
        <a:xfrm rot="5400000">
          <a:off x="4255006" y="3321250"/>
          <a:ext cx="321485" cy="469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chemeClr val="tx1"/>
            </a:solidFill>
          </a:endParaRPr>
        </a:p>
      </dsp:txBody>
      <dsp:txXfrm>
        <a:off x="4303229" y="3366957"/>
        <a:ext cx="225040" cy="281786"/>
      </dsp:txXfrm>
    </dsp:sp>
    <dsp:sp modelId="{AAFBA843-36A0-496D-96E0-09A55976FE75}">
      <dsp:nvSpPr>
        <dsp:cNvPr id="0" name=""/>
        <dsp:cNvSpPr/>
      </dsp:nvSpPr>
      <dsp:spPr>
        <a:xfrm>
          <a:off x="3067012" y="3868459"/>
          <a:ext cx="2697471" cy="1381307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MS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CONASS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CONASEMS</a:t>
          </a:r>
        </a:p>
      </dsp:txBody>
      <dsp:txXfrm>
        <a:off x="3462047" y="4070747"/>
        <a:ext cx="1907401" cy="976731"/>
      </dsp:txXfrm>
    </dsp:sp>
    <dsp:sp modelId="{426C1EC5-74FE-49EB-8508-07B5E83A4A1A}">
      <dsp:nvSpPr>
        <dsp:cNvPr id="0" name=""/>
        <dsp:cNvSpPr/>
      </dsp:nvSpPr>
      <dsp:spPr>
        <a:xfrm rot="10801323">
          <a:off x="3070530" y="2391856"/>
          <a:ext cx="502040" cy="469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chemeClr val="tx1"/>
            </a:solidFill>
          </a:endParaRPr>
        </a:p>
      </dsp:txBody>
      <dsp:txXfrm rot="10800000">
        <a:off x="3211423" y="2485812"/>
        <a:ext cx="361147" cy="281786"/>
      </dsp:txXfrm>
    </dsp:sp>
    <dsp:sp modelId="{DC9A9786-6BAC-4771-8302-FB7644E83548}">
      <dsp:nvSpPr>
        <dsp:cNvPr id="0" name=""/>
        <dsp:cNvSpPr/>
      </dsp:nvSpPr>
      <dsp:spPr>
        <a:xfrm>
          <a:off x="758429" y="1935438"/>
          <a:ext cx="2075289" cy="1381307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Articulação</a:t>
          </a:r>
        </a:p>
      </dsp:txBody>
      <dsp:txXfrm>
        <a:off x="1062348" y="2137726"/>
        <a:ext cx="1467451" cy="97673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19D16-F269-4123-B6C2-82289A791836}">
      <dsp:nvSpPr>
        <dsp:cNvPr id="0" name=""/>
        <dsp:cNvSpPr/>
      </dsp:nvSpPr>
      <dsp:spPr>
        <a:xfrm>
          <a:off x="3698495" y="1590"/>
          <a:ext cx="5547744" cy="12615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solidFill>
                <a:schemeClr val="tx1"/>
              </a:solidFill>
            </a:rPr>
            <a:t>15 membros representando o MS, CONASS e CONASEMS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i="0" kern="1200" dirty="0"/>
            <a:t>A representação de estados e municípios nessa Comissão é regional, sendo um representante para cada uma das cinco regiões do País</a:t>
          </a:r>
          <a:r>
            <a:rPr lang="pt-BR" sz="1400" b="1" kern="1200" dirty="0">
              <a:solidFill>
                <a:schemeClr val="tx1"/>
              </a:solidFill>
            </a:rPr>
            <a:t>.</a:t>
          </a:r>
        </a:p>
      </dsp:txBody>
      <dsp:txXfrm>
        <a:off x="3698495" y="159280"/>
        <a:ext cx="5074674" cy="946140"/>
      </dsp:txXfrm>
    </dsp:sp>
    <dsp:sp modelId="{0EF753AE-F14F-4836-9930-A5C04A6BB2C4}">
      <dsp:nvSpPr>
        <dsp:cNvPr id="0" name=""/>
        <dsp:cNvSpPr/>
      </dsp:nvSpPr>
      <dsp:spPr>
        <a:xfrm>
          <a:off x="0" y="1590"/>
          <a:ext cx="3698496" cy="1261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 dirty="0"/>
            <a:t>Plenário</a:t>
          </a:r>
        </a:p>
      </dsp:txBody>
      <dsp:txXfrm>
        <a:off x="61582" y="63172"/>
        <a:ext cx="3575332" cy="1138356"/>
      </dsp:txXfrm>
    </dsp:sp>
    <dsp:sp modelId="{D33D7317-98A3-493B-8990-053CF40ED68D}">
      <dsp:nvSpPr>
        <dsp:cNvPr id="0" name=""/>
        <dsp:cNvSpPr/>
      </dsp:nvSpPr>
      <dsp:spPr>
        <a:xfrm>
          <a:off x="3698495" y="1389263"/>
          <a:ext cx="5547744" cy="12615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3620642"/>
            <a:satOff val="-17082"/>
            <a:lumOff val="-61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620642"/>
              <a:satOff val="-17082"/>
              <a:lumOff val="-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solidFill>
                <a:schemeClr val="tx1"/>
              </a:solidFill>
            </a:rPr>
            <a:t>Tripartite (Secretaria Estratégica e Participativa do MS, Presidência do CONASS e Presidência do CONASEMS.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solidFill>
                <a:schemeClr val="tx1"/>
              </a:solidFill>
            </a:rPr>
            <a:t>Condução da reunião, convocar, supervisionar e homologar.</a:t>
          </a:r>
        </a:p>
      </dsp:txBody>
      <dsp:txXfrm>
        <a:off x="3698495" y="1546953"/>
        <a:ext cx="5074674" cy="946140"/>
      </dsp:txXfrm>
    </dsp:sp>
    <dsp:sp modelId="{BC8B3A17-F00B-4499-B673-F440A09BD842}">
      <dsp:nvSpPr>
        <dsp:cNvPr id="0" name=""/>
        <dsp:cNvSpPr/>
      </dsp:nvSpPr>
      <dsp:spPr>
        <a:xfrm>
          <a:off x="0" y="1389263"/>
          <a:ext cx="3698496" cy="1261520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 dirty="0"/>
            <a:t>Coordenação</a:t>
          </a:r>
        </a:p>
      </dsp:txBody>
      <dsp:txXfrm>
        <a:off x="61582" y="1450845"/>
        <a:ext cx="3575332" cy="1138356"/>
      </dsp:txXfrm>
    </dsp:sp>
    <dsp:sp modelId="{07905523-1669-4B5F-87D4-1757E130659A}">
      <dsp:nvSpPr>
        <dsp:cNvPr id="0" name=""/>
        <dsp:cNvSpPr/>
      </dsp:nvSpPr>
      <dsp:spPr>
        <a:xfrm>
          <a:off x="3698495" y="2776936"/>
          <a:ext cx="5547744" cy="12615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7241284"/>
            <a:satOff val="-34163"/>
            <a:lumOff val="-123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241284"/>
              <a:satOff val="-34163"/>
              <a:lumOff val="-1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solidFill>
                <a:schemeClr val="tx1"/>
              </a:solidFill>
            </a:rPr>
            <a:t>2 representantes de cada ente.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solidFill>
                <a:schemeClr val="tx1"/>
              </a:solidFill>
            </a:rPr>
            <a:t>Elaboração da pauta.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solidFill>
                <a:schemeClr val="tx1"/>
              </a:solidFill>
            </a:rPr>
            <a:t>Subsidiar tecnicamente os processos de pactuação.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solidFill>
                <a:schemeClr val="tx1"/>
              </a:solidFill>
            </a:rPr>
            <a:t>Conta com GT’s.</a:t>
          </a:r>
        </a:p>
      </dsp:txBody>
      <dsp:txXfrm>
        <a:off x="3698495" y="2934626"/>
        <a:ext cx="5074674" cy="946140"/>
      </dsp:txXfrm>
    </dsp:sp>
    <dsp:sp modelId="{A0579813-3906-41BE-B984-3D40955B119B}">
      <dsp:nvSpPr>
        <dsp:cNvPr id="0" name=""/>
        <dsp:cNvSpPr/>
      </dsp:nvSpPr>
      <dsp:spPr>
        <a:xfrm>
          <a:off x="0" y="2776936"/>
          <a:ext cx="3698496" cy="1261520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 dirty="0"/>
            <a:t>Câmara Técnica (CT-CIT)</a:t>
          </a:r>
        </a:p>
      </dsp:txBody>
      <dsp:txXfrm>
        <a:off x="61582" y="2838518"/>
        <a:ext cx="3575332" cy="1138356"/>
      </dsp:txXfrm>
    </dsp:sp>
    <dsp:sp modelId="{09443C49-B3F5-485C-B7AE-2EEC30D807E8}">
      <dsp:nvSpPr>
        <dsp:cNvPr id="0" name=""/>
        <dsp:cNvSpPr/>
      </dsp:nvSpPr>
      <dsp:spPr>
        <a:xfrm>
          <a:off x="3698495" y="4164608"/>
          <a:ext cx="5547744" cy="12615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solidFill>
                <a:schemeClr val="tx1"/>
              </a:solidFill>
            </a:rPr>
            <a:t>Prestar o apoio técnico e administrativo necessário ao pleno funcionamento do Plenário e da CT- CIT.</a:t>
          </a:r>
        </a:p>
      </dsp:txBody>
      <dsp:txXfrm>
        <a:off x="3698495" y="4322298"/>
        <a:ext cx="5074674" cy="946140"/>
      </dsp:txXfrm>
    </dsp:sp>
    <dsp:sp modelId="{17E7D997-D64D-4BD5-B9D6-453A5BFD2DB7}">
      <dsp:nvSpPr>
        <dsp:cNvPr id="0" name=""/>
        <dsp:cNvSpPr/>
      </dsp:nvSpPr>
      <dsp:spPr>
        <a:xfrm>
          <a:off x="0" y="4164608"/>
          <a:ext cx="3698496" cy="126152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 dirty="0"/>
            <a:t>Secretaria Técnica (ST-CIT)</a:t>
          </a:r>
        </a:p>
      </dsp:txBody>
      <dsp:txXfrm>
        <a:off x="61582" y="4226190"/>
        <a:ext cx="3575332" cy="113835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81376-EDC5-4DFF-B267-0FD51FD30C5D}">
      <dsp:nvSpPr>
        <dsp:cNvPr id="0" name=""/>
        <dsp:cNvSpPr/>
      </dsp:nvSpPr>
      <dsp:spPr>
        <a:xfrm>
          <a:off x="181673" y="1294030"/>
          <a:ext cx="4283837" cy="13386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46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solidFill>
                <a:srgbClr val="002060"/>
              </a:solidFill>
            </a:rPr>
            <a:t>Qualificação da AB na direção dos atributos</a:t>
          </a:r>
        </a:p>
      </dsp:txBody>
      <dsp:txXfrm>
        <a:off x="181673" y="1294030"/>
        <a:ext cx="4283837" cy="1338699"/>
      </dsp:txXfrm>
    </dsp:sp>
    <dsp:sp modelId="{2F91A759-5284-488C-863B-55EB820B8ED1}">
      <dsp:nvSpPr>
        <dsp:cNvPr id="0" name=""/>
        <dsp:cNvSpPr/>
      </dsp:nvSpPr>
      <dsp:spPr>
        <a:xfrm>
          <a:off x="73518" y="1077217"/>
          <a:ext cx="937089" cy="140563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B389F-CF14-4779-9DD3-3D01BAC24782}">
      <dsp:nvSpPr>
        <dsp:cNvPr id="0" name=""/>
        <dsp:cNvSpPr/>
      </dsp:nvSpPr>
      <dsp:spPr>
        <a:xfrm>
          <a:off x="4907000" y="1294030"/>
          <a:ext cx="4283837" cy="13386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46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solidFill>
                <a:srgbClr val="002060"/>
              </a:solidFill>
            </a:rPr>
            <a:t>Formação e perfil dos profissionais de saúde</a:t>
          </a:r>
        </a:p>
      </dsp:txBody>
      <dsp:txXfrm>
        <a:off x="4907000" y="1294030"/>
        <a:ext cx="4283837" cy="1338699"/>
      </dsp:txXfrm>
    </dsp:sp>
    <dsp:sp modelId="{FEA8E6FB-FC8B-4DD9-945C-E6E3152812EC}">
      <dsp:nvSpPr>
        <dsp:cNvPr id="0" name=""/>
        <dsp:cNvSpPr/>
      </dsp:nvSpPr>
      <dsp:spPr>
        <a:xfrm>
          <a:off x="4728506" y="1100663"/>
          <a:ext cx="937089" cy="1405634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54259-6D6B-49E0-A71E-B5B0C6D9CCFF}">
      <dsp:nvSpPr>
        <dsp:cNvPr id="0" name=""/>
        <dsp:cNvSpPr/>
      </dsp:nvSpPr>
      <dsp:spPr>
        <a:xfrm>
          <a:off x="181673" y="2979304"/>
          <a:ext cx="4283837" cy="13386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46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solidFill>
                <a:srgbClr val="002060"/>
              </a:solidFill>
            </a:rPr>
            <a:t>Ampliação do acesso da população aos serviços </a:t>
          </a:r>
        </a:p>
      </dsp:txBody>
      <dsp:txXfrm>
        <a:off x="181673" y="2979304"/>
        <a:ext cx="4283837" cy="1338699"/>
      </dsp:txXfrm>
    </dsp:sp>
    <dsp:sp modelId="{F2CA8E24-9389-40E9-B596-8320A8DE94BA}">
      <dsp:nvSpPr>
        <dsp:cNvPr id="0" name=""/>
        <dsp:cNvSpPr/>
      </dsp:nvSpPr>
      <dsp:spPr>
        <a:xfrm>
          <a:off x="3180" y="2785936"/>
          <a:ext cx="937089" cy="1405634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5841C-7839-47BF-A6D1-FCCA8C78F7E9}">
      <dsp:nvSpPr>
        <dsp:cNvPr id="0" name=""/>
        <dsp:cNvSpPr/>
      </dsp:nvSpPr>
      <dsp:spPr>
        <a:xfrm>
          <a:off x="4907000" y="2979304"/>
          <a:ext cx="4283837" cy="13386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46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solidFill>
                <a:srgbClr val="002060"/>
              </a:solidFill>
            </a:rPr>
            <a:t>Financiamento compatível com as atribuições</a:t>
          </a:r>
        </a:p>
      </dsp:txBody>
      <dsp:txXfrm>
        <a:off x="4907000" y="2979304"/>
        <a:ext cx="4283837" cy="1338699"/>
      </dsp:txXfrm>
    </dsp:sp>
    <dsp:sp modelId="{1DA81A97-E7CE-41C9-99BB-E11D2A247EDC}">
      <dsp:nvSpPr>
        <dsp:cNvPr id="0" name=""/>
        <dsp:cNvSpPr/>
      </dsp:nvSpPr>
      <dsp:spPr>
        <a:xfrm>
          <a:off x="4728506" y="2785936"/>
          <a:ext cx="937089" cy="1405634"/>
        </a:xfrm>
        <a:prstGeom prst="rect">
          <a:avLst/>
        </a:prstGeom>
        <a:blipFill>
          <a:blip xmlns:r="http://schemas.openxmlformats.org/officeDocument/2006/relationships"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E2EE3-81E5-444E-A448-82E6AFCF2CB6}">
      <dsp:nvSpPr>
        <dsp:cNvPr id="0" name=""/>
        <dsp:cNvSpPr/>
      </dsp:nvSpPr>
      <dsp:spPr>
        <a:xfrm>
          <a:off x="1354425" y="613"/>
          <a:ext cx="1993073" cy="12353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Fixação e qualificação das equipes</a:t>
          </a:r>
        </a:p>
      </dsp:txBody>
      <dsp:txXfrm>
        <a:off x="1646304" y="181524"/>
        <a:ext cx="1409315" cy="873517"/>
      </dsp:txXfrm>
    </dsp:sp>
    <dsp:sp modelId="{C215C95E-0C88-47FB-9488-3DD31E1AE4E6}">
      <dsp:nvSpPr>
        <dsp:cNvPr id="0" name=""/>
        <dsp:cNvSpPr/>
      </dsp:nvSpPr>
      <dsp:spPr>
        <a:xfrm>
          <a:off x="2180127" y="1283786"/>
          <a:ext cx="341669" cy="341669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rgbClr val="002060"/>
            </a:solidFill>
          </a:endParaRPr>
        </a:p>
      </dsp:txBody>
      <dsp:txXfrm>
        <a:off x="2225415" y="1414440"/>
        <a:ext cx="251093" cy="80361"/>
      </dsp:txXfrm>
    </dsp:sp>
    <dsp:sp modelId="{D136C927-CBDC-4546-8AC2-CAD636F8627B}">
      <dsp:nvSpPr>
        <dsp:cNvPr id="0" name=""/>
        <dsp:cNvSpPr/>
      </dsp:nvSpPr>
      <dsp:spPr>
        <a:xfrm>
          <a:off x="1040543" y="1630211"/>
          <a:ext cx="2793132" cy="1337716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Caracterização do território e estratificação de risco das famílias</a:t>
          </a:r>
        </a:p>
      </dsp:txBody>
      <dsp:txXfrm>
        <a:off x="1449588" y="1826115"/>
        <a:ext cx="1975042" cy="945908"/>
      </dsp:txXfrm>
    </dsp:sp>
    <dsp:sp modelId="{1FF48964-3505-45EE-BC0A-176EA0ADF607}">
      <dsp:nvSpPr>
        <dsp:cNvPr id="0" name=""/>
        <dsp:cNvSpPr/>
      </dsp:nvSpPr>
      <dsp:spPr>
        <a:xfrm>
          <a:off x="2180127" y="3058839"/>
          <a:ext cx="341669" cy="341669"/>
        </a:xfrm>
        <a:prstGeom prst="mathPlus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rgbClr val="002060"/>
            </a:solidFill>
          </a:endParaRPr>
        </a:p>
      </dsp:txBody>
      <dsp:txXfrm>
        <a:off x="2225415" y="3189493"/>
        <a:ext cx="251093" cy="80361"/>
      </dsp:txXfrm>
    </dsp:sp>
    <dsp:sp modelId="{5CBB9D49-CC14-4A9D-92AE-BA2D33268DE3}">
      <dsp:nvSpPr>
        <dsp:cNvPr id="0" name=""/>
        <dsp:cNvSpPr/>
      </dsp:nvSpPr>
      <dsp:spPr>
        <a:xfrm>
          <a:off x="1105749" y="3448342"/>
          <a:ext cx="2490425" cy="1346941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Organização de linhas de cuidado prioritárias</a:t>
          </a:r>
        </a:p>
      </dsp:txBody>
      <dsp:txXfrm>
        <a:off x="1470463" y="3645597"/>
        <a:ext cx="1760997" cy="952431"/>
      </dsp:txXfrm>
    </dsp:sp>
    <dsp:sp modelId="{D7B757A1-432E-4B21-8B42-321DD656DEA1}">
      <dsp:nvSpPr>
        <dsp:cNvPr id="0" name=""/>
        <dsp:cNvSpPr/>
      </dsp:nvSpPr>
      <dsp:spPr>
        <a:xfrm>
          <a:off x="2180127" y="4843118"/>
          <a:ext cx="341669" cy="341669"/>
        </a:xfrm>
        <a:prstGeom prst="mathPlus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rgbClr val="002060"/>
            </a:solidFill>
          </a:endParaRPr>
        </a:p>
      </dsp:txBody>
      <dsp:txXfrm>
        <a:off x="2225415" y="4973772"/>
        <a:ext cx="251093" cy="80361"/>
      </dsp:txXfrm>
    </dsp:sp>
    <dsp:sp modelId="{CADDD63F-8A1A-4978-96D6-BAA597C4C865}">
      <dsp:nvSpPr>
        <dsp:cNvPr id="0" name=""/>
        <dsp:cNvSpPr/>
      </dsp:nvSpPr>
      <dsp:spPr>
        <a:xfrm>
          <a:off x="1135692" y="5232620"/>
          <a:ext cx="2430539" cy="1624765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Monitoramento de indicadores de saúde e busca de “faltosos”</a:t>
          </a:r>
        </a:p>
      </dsp:txBody>
      <dsp:txXfrm>
        <a:off x="1491636" y="5470561"/>
        <a:ext cx="1718651" cy="1148883"/>
      </dsp:txXfrm>
    </dsp:sp>
    <dsp:sp modelId="{C22E5591-6DCE-45BC-8DDC-0118139A94E3}">
      <dsp:nvSpPr>
        <dsp:cNvPr id="0" name=""/>
        <dsp:cNvSpPr/>
      </dsp:nvSpPr>
      <dsp:spPr>
        <a:xfrm>
          <a:off x="3900502" y="3319430"/>
          <a:ext cx="141670" cy="219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rgbClr val="002060"/>
            </a:solidFill>
          </a:endParaRPr>
        </a:p>
      </dsp:txBody>
      <dsp:txXfrm>
        <a:off x="3900502" y="3363258"/>
        <a:ext cx="99169" cy="131483"/>
      </dsp:txXfrm>
    </dsp:sp>
    <dsp:sp modelId="{23EC8A4E-2AFC-43CD-B7D9-17B923B15B8C}">
      <dsp:nvSpPr>
        <dsp:cNvPr id="0" name=""/>
        <dsp:cNvSpPr/>
      </dsp:nvSpPr>
      <dsp:spPr>
        <a:xfrm>
          <a:off x="4100979" y="1146621"/>
          <a:ext cx="4548168" cy="4564757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*Melhoria dos processos de trabalho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*Fortalecimento do vínculo com a comunidade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*Monitoramento de fatores de risco e identificação de parceiros intersetoriais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*Melhoria do acesso na APS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*Melhoria da resolutividade da APS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*Efetivação da coordenação do cuidado em saúde</a:t>
          </a:r>
        </a:p>
      </dsp:txBody>
      <dsp:txXfrm>
        <a:off x="4767043" y="1815114"/>
        <a:ext cx="3216040" cy="322777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E2EE3-81E5-444E-A448-82E6AFCF2CB6}">
      <dsp:nvSpPr>
        <dsp:cNvPr id="0" name=""/>
        <dsp:cNvSpPr/>
      </dsp:nvSpPr>
      <dsp:spPr>
        <a:xfrm>
          <a:off x="1067753" y="416"/>
          <a:ext cx="2132343" cy="14939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Garantir horário de funcionamento</a:t>
          </a:r>
        </a:p>
      </dsp:txBody>
      <dsp:txXfrm>
        <a:off x="1380027" y="219204"/>
        <a:ext cx="1507795" cy="1056400"/>
      </dsp:txXfrm>
    </dsp:sp>
    <dsp:sp modelId="{C215C95E-0C88-47FB-9488-3DD31E1AE4E6}">
      <dsp:nvSpPr>
        <dsp:cNvPr id="0" name=""/>
        <dsp:cNvSpPr/>
      </dsp:nvSpPr>
      <dsp:spPr>
        <a:xfrm>
          <a:off x="1947962" y="1546462"/>
          <a:ext cx="371926" cy="371926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rgbClr val="002060"/>
            </a:solidFill>
          </a:endParaRPr>
        </a:p>
      </dsp:txBody>
      <dsp:txXfrm>
        <a:off x="1997261" y="1688687"/>
        <a:ext cx="273328" cy="87476"/>
      </dsp:txXfrm>
    </dsp:sp>
    <dsp:sp modelId="{D136C927-CBDC-4546-8AC2-CAD636F8627B}">
      <dsp:nvSpPr>
        <dsp:cNvPr id="0" name=""/>
        <dsp:cNvSpPr/>
      </dsp:nvSpPr>
      <dsp:spPr>
        <a:xfrm>
          <a:off x="1009531" y="1923565"/>
          <a:ext cx="2436341" cy="1456181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Agenda que atenda situações agudas e crônicas</a:t>
          </a:r>
        </a:p>
      </dsp:txBody>
      <dsp:txXfrm>
        <a:off x="1366325" y="2136818"/>
        <a:ext cx="1722753" cy="1029675"/>
      </dsp:txXfrm>
    </dsp:sp>
    <dsp:sp modelId="{1FF48964-3505-45EE-BC0A-176EA0ADF607}">
      <dsp:nvSpPr>
        <dsp:cNvPr id="0" name=""/>
        <dsp:cNvSpPr/>
      </dsp:nvSpPr>
      <dsp:spPr>
        <a:xfrm>
          <a:off x="1947962" y="3478709"/>
          <a:ext cx="371926" cy="371926"/>
        </a:xfrm>
        <a:prstGeom prst="mathPlus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rgbClr val="002060"/>
            </a:solidFill>
          </a:endParaRPr>
        </a:p>
      </dsp:txBody>
      <dsp:txXfrm>
        <a:off x="1997261" y="3620934"/>
        <a:ext cx="273328" cy="87476"/>
      </dsp:txXfrm>
    </dsp:sp>
    <dsp:sp modelId="{5CBB9D49-CC14-4A9D-92AE-BA2D33268DE3}">
      <dsp:nvSpPr>
        <dsp:cNvPr id="0" name=""/>
        <dsp:cNvSpPr/>
      </dsp:nvSpPr>
      <dsp:spPr>
        <a:xfrm>
          <a:off x="1075782" y="3902705"/>
          <a:ext cx="2116286" cy="1211036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Oferta de ações preventivas e curativas</a:t>
          </a:r>
        </a:p>
      </dsp:txBody>
      <dsp:txXfrm>
        <a:off x="1385705" y="4080057"/>
        <a:ext cx="1496440" cy="856332"/>
      </dsp:txXfrm>
    </dsp:sp>
    <dsp:sp modelId="{D7B757A1-432E-4B21-8B42-321DD656DEA1}">
      <dsp:nvSpPr>
        <dsp:cNvPr id="0" name=""/>
        <dsp:cNvSpPr/>
      </dsp:nvSpPr>
      <dsp:spPr>
        <a:xfrm>
          <a:off x="1947962" y="5165812"/>
          <a:ext cx="371926" cy="371926"/>
        </a:xfrm>
        <a:prstGeom prst="mathPlus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rgbClr val="002060"/>
            </a:solidFill>
          </a:endParaRPr>
        </a:p>
      </dsp:txBody>
      <dsp:txXfrm>
        <a:off x="1997261" y="5308037"/>
        <a:ext cx="273328" cy="87476"/>
      </dsp:txXfrm>
    </dsp:sp>
    <dsp:sp modelId="{CADDD63F-8A1A-4978-96D6-BAA597C4C865}">
      <dsp:nvSpPr>
        <dsp:cNvPr id="0" name=""/>
        <dsp:cNvSpPr/>
      </dsp:nvSpPr>
      <dsp:spPr>
        <a:xfrm>
          <a:off x="1044306" y="5589808"/>
          <a:ext cx="2179238" cy="1267774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Rotina de processo de Educação Permanente</a:t>
          </a:r>
        </a:p>
      </dsp:txBody>
      <dsp:txXfrm>
        <a:off x="1363448" y="5775469"/>
        <a:ext cx="1540954" cy="896452"/>
      </dsp:txXfrm>
    </dsp:sp>
    <dsp:sp modelId="{C22E5591-6DCE-45BC-8DDC-0118139A94E3}">
      <dsp:nvSpPr>
        <dsp:cNvPr id="0" name=""/>
        <dsp:cNvSpPr/>
      </dsp:nvSpPr>
      <dsp:spPr>
        <a:xfrm>
          <a:off x="3518616" y="3309727"/>
          <a:ext cx="154216" cy="238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rgbClr val="002060"/>
            </a:solidFill>
          </a:endParaRPr>
        </a:p>
      </dsp:txBody>
      <dsp:txXfrm>
        <a:off x="3518616" y="3357436"/>
        <a:ext cx="107951" cy="143127"/>
      </dsp:txXfrm>
    </dsp:sp>
    <dsp:sp modelId="{23EC8A4E-2AFC-43CD-B7D9-17B923B15B8C}">
      <dsp:nvSpPr>
        <dsp:cNvPr id="0" name=""/>
        <dsp:cNvSpPr/>
      </dsp:nvSpPr>
      <dsp:spPr>
        <a:xfrm>
          <a:off x="3736847" y="944500"/>
          <a:ext cx="4950942" cy="4968999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*Ampliação da resolutividade da APS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*Qualificação do atendimento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*Identificação precoce do agravamento das condições clínicas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*Organização do processo de trabalho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*Mudança no perfil da demanda atendida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*Aumento do grau de satisfação dos usuários e profissionais de saúde</a:t>
          </a:r>
        </a:p>
      </dsp:txBody>
      <dsp:txXfrm>
        <a:off x="4461896" y="1672193"/>
        <a:ext cx="3500844" cy="351361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E2EE3-81E5-444E-A448-82E6AFCF2CB6}">
      <dsp:nvSpPr>
        <dsp:cNvPr id="0" name=""/>
        <dsp:cNvSpPr/>
      </dsp:nvSpPr>
      <dsp:spPr>
        <a:xfrm>
          <a:off x="503554" y="428686"/>
          <a:ext cx="3143687" cy="11502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Aproximação com as instituições formadoras</a:t>
          </a:r>
        </a:p>
      </dsp:txBody>
      <dsp:txXfrm>
        <a:off x="963936" y="597129"/>
        <a:ext cx="2222923" cy="813318"/>
      </dsp:txXfrm>
    </dsp:sp>
    <dsp:sp modelId="{C215C95E-0C88-47FB-9488-3DD31E1AE4E6}">
      <dsp:nvSpPr>
        <dsp:cNvPr id="0" name=""/>
        <dsp:cNvSpPr/>
      </dsp:nvSpPr>
      <dsp:spPr>
        <a:xfrm>
          <a:off x="1885355" y="1632102"/>
          <a:ext cx="380085" cy="380085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rgbClr val="002060"/>
            </a:solidFill>
          </a:endParaRPr>
        </a:p>
      </dsp:txBody>
      <dsp:txXfrm>
        <a:off x="1935735" y="1777447"/>
        <a:ext cx="279325" cy="89395"/>
      </dsp:txXfrm>
    </dsp:sp>
    <dsp:sp modelId="{D136C927-CBDC-4546-8AC2-CAD636F8627B}">
      <dsp:nvSpPr>
        <dsp:cNvPr id="0" name=""/>
        <dsp:cNvSpPr/>
      </dsp:nvSpPr>
      <dsp:spPr>
        <a:xfrm>
          <a:off x="853557" y="2017478"/>
          <a:ext cx="2635349" cy="1078060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Fortalecimento dos campos de prática para as IES</a:t>
          </a:r>
        </a:p>
      </dsp:txBody>
      <dsp:txXfrm>
        <a:off x="1239495" y="2175356"/>
        <a:ext cx="1863473" cy="762304"/>
      </dsp:txXfrm>
    </dsp:sp>
    <dsp:sp modelId="{1FF48964-3505-45EE-BC0A-176EA0ADF607}">
      <dsp:nvSpPr>
        <dsp:cNvPr id="0" name=""/>
        <dsp:cNvSpPr/>
      </dsp:nvSpPr>
      <dsp:spPr>
        <a:xfrm>
          <a:off x="1885355" y="3196672"/>
          <a:ext cx="380085" cy="380085"/>
        </a:xfrm>
        <a:prstGeom prst="mathPlus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rgbClr val="002060"/>
            </a:solidFill>
          </a:endParaRPr>
        </a:p>
      </dsp:txBody>
      <dsp:txXfrm>
        <a:off x="1935735" y="3342017"/>
        <a:ext cx="279325" cy="89395"/>
      </dsp:txXfrm>
    </dsp:sp>
    <dsp:sp modelId="{5CBB9D49-CC14-4A9D-92AE-BA2D33268DE3}">
      <dsp:nvSpPr>
        <dsp:cNvPr id="0" name=""/>
        <dsp:cNvSpPr/>
      </dsp:nvSpPr>
      <dsp:spPr>
        <a:xfrm>
          <a:off x="994041" y="3629970"/>
          <a:ext cx="2162713" cy="948287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Criação dos NEPS</a:t>
          </a:r>
        </a:p>
      </dsp:txBody>
      <dsp:txXfrm>
        <a:off x="1310763" y="3768843"/>
        <a:ext cx="1529269" cy="670541"/>
      </dsp:txXfrm>
    </dsp:sp>
    <dsp:sp modelId="{D7B757A1-432E-4B21-8B42-321DD656DEA1}">
      <dsp:nvSpPr>
        <dsp:cNvPr id="0" name=""/>
        <dsp:cNvSpPr/>
      </dsp:nvSpPr>
      <dsp:spPr>
        <a:xfrm>
          <a:off x="1885355" y="4631469"/>
          <a:ext cx="380085" cy="380085"/>
        </a:xfrm>
        <a:prstGeom prst="mathPlus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rgbClr val="002060"/>
            </a:solidFill>
          </a:endParaRPr>
        </a:p>
      </dsp:txBody>
      <dsp:txXfrm>
        <a:off x="1935735" y="4776814"/>
        <a:ext cx="279325" cy="89395"/>
      </dsp:txXfrm>
    </dsp:sp>
    <dsp:sp modelId="{CADDD63F-8A1A-4978-96D6-BAA597C4C865}">
      <dsp:nvSpPr>
        <dsp:cNvPr id="0" name=""/>
        <dsp:cNvSpPr/>
      </dsp:nvSpPr>
      <dsp:spPr>
        <a:xfrm>
          <a:off x="96928" y="5064767"/>
          <a:ext cx="4144518" cy="1364546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Fomentar as reuniões de equipe para planejamento conjunto</a:t>
          </a:r>
        </a:p>
      </dsp:txBody>
      <dsp:txXfrm>
        <a:off x="703879" y="5264600"/>
        <a:ext cx="2930616" cy="964880"/>
      </dsp:txXfrm>
    </dsp:sp>
    <dsp:sp modelId="{C22E5591-6DCE-45BC-8DDC-0118139A94E3}">
      <dsp:nvSpPr>
        <dsp:cNvPr id="0" name=""/>
        <dsp:cNvSpPr/>
      </dsp:nvSpPr>
      <dsp:spPr>
        <a:xfrm>
          <a:off x="4316297" y="3307110"/>
          <a:ext cx="158683" cy="243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rgbClr val="002060"/>
            </a:solidFill>
          </a:endParaRPr>
        </a:p>
      </dsp:txBody>
      <dsp:txXfrm>
        <a:off x="4316297" y="3355866"/>
        <a:ext cx="111078" cy="146267"/>
      </dsp:txXfrm>
    </dsp:sp>
    <dsp:sp modelId="{23EC8A4E-2AFC-43CD-B7D9-17B923B15B8C}">
      <dsp:nvSpPr>
        <dsp:cNvPr id="0" name=""/>
        <dsp:cNvSpPr/>
      </dsp:nvSpPr>
      <dsp:spPr>
        <a:xfrm>
          <a:off x="4540849" y="889995"/>
          <a:ext cx="5059555" cy="5078008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*Qualificação da força de trabalho do SUS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*Fixação de profissionais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*Parceria com as IES para qualificação profissional (contrapartida)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*Solução de problemas comuns e reforço no trabalho em equipe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*Aumento do grau de satisfação dos usuários e profissionais de saúde</a:t>
          </a:r>
        </a:p>
      </dsp:txBody>
      <dsp:txXfrm>
        <a:off x="5281804" y="1633652"/>
        <a:ext cx="3577645" cy="359069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E2EE3-81E5-444E-A448-82E6AFCF2CB6}">
      <dsp:nvSpPr>
        <dsp:cNvPr id="0" name=""/>
        <dsp:cNvSpPr/>
      </dsp:nvSpPr>
      <dsp:spPr>
        <a:xfrm>
          <a:off x="297401" y="47890"/>
          <a:ext cx="3195077" cy="10052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Acompanhar e-</a:t>
          </a:r>
          <a:r>
            <a:rPr lang="pt-BR" sz="1800" b="1" kern="1200" dirty="0" err="1">
              <a:solidFill>
                <a:srgbClr val="002060"/>
              </a:solidFill>
            </a:rPr>
            <a:t>GestorAB</a:t>
          </a:r>
          <a:r>
            <a:rPr lang="pt-BR" sz="1800" b="1" kern="1200" dirty="0">
              <a:solidFill>
                <a:srgbClr val="002060"/>
              </a:solidFill>
            </a:rPr>
            <a:t> e painel de indicadores da SESGO</a:t>
          </a:r>
        </a:p>
      </dsp:txBody>
      <dsp:txXfrm>
        <a:off x="765309" y="195103"/>
        <a:ext cx="2259261" cy="710807"/>
      </dsp:txXfrm>
    </dsp:sp>
    <dsp:sp modelId="{C215C95E-0C88-47FB-9488-3DD31E1AE4E6}">
      <dsp:nvSpPr>
        <dsp:cNvPr id="0" name=""/>
        <dsp:cNvSpPr/>
      </dsp:nvSpPr>
      <dsp:spPr>
        <a:xfrm>
          <a:off x="1692319" y="1066539"/>
          <a:ext cx="405243" cy="405243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rgbClr val="002060"/>
            </a:solidFill>
          </a:endParaRPr>
        </a:p>
      </dsp:txBody>
      <dsp:txXfrm>
        <a:off x="1746034" y="1221504"/>
        <a:ext cx="297813" cy="95313"/>
      </dsp:txXfrm>
    </dsp:sp>
    <dsp:sp modelId="{D136C927-CBDC-4546-8AC2-CAD636F8627B}">
      <dsp:nvSpPr>
        <dsp:cNvPr id="0" name=""/>
        <dsp:cNvSpPr/>
      </dsp:nvSpPr>
      <dsp:spPr>
        <a:xfrm>
          <a:off x="669824" y="1477423"/>
          <a:ext cx="2654588" cy="1586625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Buscar apoio das regionais e apoiador COSEMS para implantação de novos serviços</a:t>
          </a:r>
        </a:p>
      </dsp:txBody>
      <dsp:txXfrm>
        <a:off x="1058579" y="1709779"/>
        <a:ext cx="1877078" cy="1121913"/>
      </dsp:txXfrm>
    </dsp:sp>
    <dsp:sp modelId="{1FF48964-3505-45EE-BC0A-176EA0ADF607}">
      <dsp:nvSpPr>
        <dsp:cNvPr id="0" name=""/>
        <dsp:cNvSpPr/>
      </dsp:nvSpPr>
      <dsp:spPr>
        <a:xfrm>
          <a:off x="1692319" y="3171876"/>
          <a:ext cx="405243" cy="405243"/>
        </a:xfrm>
        <a:prstGeom prst="mathPlus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rgbClr val="002060"/>
            </a:solidFill>
          </a:endParaRPr>
        </a:p>
      </dsp:txBody>
      <dsp:txXfrm>
        <a:off x="1746034" y="3326841"/>
        <a:ext cx="297813" cy="95313"/>
      </dsp:txXfrm>
    </dsp:sp>
    <dsp:sp modelId="{5CBB9D49-CC14-4A9D-92AE-BA2D33268DE3}">
      <dsp:nvSpPr>
        <dsp:cNvPr id="0" name=""/>
        <dsp:cNvSpPr/>
      </dsp:nvSpPr>
      <dsp:spPr>
        <a:xfrm>
          <a:off x="113173" y="3633853"/>
          <a:ext cx="3563534" cy="1319521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Discutir com as equipes os resultados dos indicadores (Previne Brasil e </a:t>
          </a:r>
          <a:r>
            <a:rPr lang="pt-BR" sz="1800" b="1" kern="1200" dirty="0" err="1">
              <a:solidFill>
                <a:srgbClr val="002060"/>
              </a:solidFill>
            </a:rPr>
            <a:t>QualificaAPS</a:t>
          </a:r>
          <a:r>
            <a:rPr lang="pt-BR" sz="1800" b="1" kern="1200" dirty="0">
              <a:solidFill>
                <a:srgbClr val="002060"/>
              </a:solidFill>
            </a:rPr>
            <a:t>)</a:t>
          </a:r>
        </a:p>
      </dsp:txBody>
      <dsp:txXfrm>
        <a:off x="635040" y="3827092"/>
        <a:ext cx="2519800" cy="933043"/>
      </dsp:txXfrm>
    </dsp:sp>
    <dsp:sp modelId="{D7B757A1-432E-4B21-8B42-321DD656DEA1}">
      <dsp:nvSpPr>
        <dsp:cNvPr id="0" name=""/>
        <dsp:cNvSpPr/>
      </dsp:nvSpPr>
      <dsp:spPr>
        <a:xfrm>
          <a:off x="1692319" y="5010109"/>
          <a:ext cx="405243" cy="405243"/>
        </a:xfrm>
        <a:prstGeom prst="mathPlus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rgbClr val="002060"/>
            </a:solidFill>
          </a:endParaRPr>
        </a:p>
      </dsp:txBody>
      <dsp:txXfrm>
        <a:off x="1746034" y="5165074"/>
        <a:ext cx="297813" cy="95313"/>
      </dsp:txXfrm>
    </dsp:sp>
    <dsp:sp modelId="{CADDD63F-8A1A-4978-96D6-BAA597C4C865}">
      <dsp:nvSpPr>
        <dsp:cNvPr id="0" name=""/>
        <dsp:cNvSpPr/>
      </dsp:nvSpPr>
      <dsp:spPr>
        <a:xfrm>
          <a:off x="431226" y="5472086"/>
          <a:ext cx="2927428" cy="1381341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Reconhecer os avanços e garantir os insumos necessários</a:t>
          </a:r>
        </a:p>
      </dsp:txBody>
      <dsp:txXfrm>
        <a:off x="859938" y="5674379"/>
        <a:ext cx="2070004" cy="976755"/>
      </dsp:txXfrm>
    </dsp:sp>
    <dsp:sp modelId="{C22E5591-6DCE-45BC-8DDC-0118139A94E3}">
      <dsp:nvSpPr>
        <dsp:cNvPr id="0" name=""/>
        <dsp:cNvSpPr/>
      </dsp:nvSpPr>
      <dsp:spPr>
        <a:xfrm rot="21584799">
          <a:off x="3781518" y="3311868"/>
          <a:ext cx="222201" cy="2599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rgbClr val="002060"/>
            </a:solidFill>
          </a:endParaRPr>
        </a:p>
      </dsp:txBody>
      <dsp:txXfrm>
        <a:off x="3781518" y="3363998"/>
        <a:ext cx="155541" cy="155948"/>
      </dsp:txXfrm>
    </dsp:sp>
    <dsp:sp modelId="{23EC8A4E-2AFC-43CD-B7D9-17B923B15B8C}">
      <dsp:nvSpPr>
        <dsp:cNvPr id="0" name=""/>
        <dsp:cNvSpPr/>
      </dsp:nvSpPr>
      <dsp:spPr>
        <a:xfrm>
          <a:off x="4095925" y="721939"/>
          <a:ext cx="5394445" cy="541412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*Melhoria dos resultados dos indicadores e dos repasses federal e estadual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*Ampliação da oferta de serviços para a população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*Maior envolvimento das equipes no processo de planejamento e execução das ações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*Melhoria dos resultados sanitários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*Organização do processo de trabalho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*Aumento do grau de satisfação dos usuários e profissionais de saúde</a:t>
          </a:r>
        </a:p>
      </dsp:txBody>
      <dsp:txXfrm>
        <a:off x="4885923" y="1514819"/>
        <a:ext cx="3814449" cy="3828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A50D2-3B9F-4A11-924A-193F3DF57602}">
      <dsp:nvSpPr>
        <dsp:cNvPr id="0" name=""/>
        <dsp:cNvSpPr/>
      </dsp:nvSpPr>
      <dsp:spPr>
        <a:xfrm>
          <a:off x="5696233" y="4380695"/>
          <a:ext cx="3182446" cy="2061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00B050"/>
              </a:solidFill>
            </a:rPr>
            <a:t>Regionalizada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00B050"/>
              </a:solidFill>
            </a:rPr>
            <a:t>Hierarquizada</a:t>
          </a:r>
        </a:p>
      </dsp:txBody>
      <dsp:txXfrm>
        <a:off x="6696252" y="4941357"/>
        <a:ext cx="2137142" cy="1455558"/>
      </dsp:txXfrm>
    </dsp:sp>
    <dsp:sp modelId="{3A92F824-D7F6-4F81-8461-E152ED7377E7}">
      <dsp:nvSpPr>
        <dsp:cNvPr id="0" name=""/>
        <dsp:cNvSpPr/>
      </dsp:nvSpPr>
      <dsp:spPr>
        <a:xfrm>
          <a:off x="5504471" y="0"/>
          <a:ext cx="3182446" cy="2061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00B050"/>
              </a:solidFill>
            </a:rPr>
            <a:t>União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00B050"/>
              </a:solidFill>
            </a:rPr>
            <a:t>Estado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00B050"/>
              </a:solidFill>
            </a:rPr>
            <a:t>Municípios</a:t>
          </a:r>
        </a:p>
      </dsp:txBody>
      <dsp:txXfrm>
        <a:off x="6504490" y="45285"/>
        <a:ext cx="2137142" cy="1455558"/>
      </dsp:txXfrm>
    </dsp:sp>
    <dsp:sp modelId="{277E0E26-815D-4CAB-8A91-89D652E7F8BA}">
      <dsp:nvSpPr>
        <dsp:cNvPr id="0" name=""/>
        <dsp:cNvSpPr/>
      </dsp:nvSpPr>
      <dsp:spPr>
        <a:xfrm>
          <a:off x="251910" y="0"/>
          <a:ext cx="3182446" cy="2061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6000" b="1" kern="1200" dirty="0">
              <a:solidFill>
                <a:srgbClr val="00B050"/>
              </a:solidFill>
            </a:rPr>
            <a:t>SUS</a:t>
          </a:r>
        </a:p>
      </dsp:txBody>
      <dsp:txXfrm>
        <a:off x="297195" y="45285"/>
        <a:ext cx="2137142" cy="1455558"/>
      </dsp:txXfrm>
    </dsp:sp>
    <dsp:sp modelId="{5275BE72-2C46-49EB-B6D9-A127086EC0B4}">
      <dsp:nvSpPr>
        <dsp:cNvPr id="0" name=""/>
        <dsp:cNvSpPr/>
      </dsp:nvSpPr>
      <dsp:spPr>
        <a:xfrm>
          <a:off x="1585445" y="367205"/>
          <a:ext cx="2789472" cy="278947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002060"/>
              </a:solidFill>
            </a:rPr>
            <a:t>Promoção</a:t>
          </a:r>
        </a:p>
      </dsp:txBody>
      <dsp:txXfrm>
        <a:off x="2402462" y="1184222"/>
        <a:ext cx="1972455" cy="1972455"/>
      </dsp:txXfrm>
    </dsp:sp>
    <dsp:sp modelId="{D5B62E55-D612-4B74-BF20-5511D23BDDBA}">
      <dsp:nvSpPr>
        <dsp:cNvPr id="0" name=""/>
        <dsp:cNvSpPr/>
      </dsp:nvSpPr>
      <dsp:spPr>
        <a:xfrm rot="5400000">
          <a:off x="4503762" y="367205"/>
          <a:ext cx="2789472" cy="2789472"/>
        </a:xfrm>
        <a:prstGeom prst="pieWedg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002060"/>
              </a:solidFill>
            </a:rPr>
            <a:t>Proteção</a:t>
          </a:r>
        </a:p>
      </dsp:txBody>
      <dsp:txXfrm rot="-5400000">
        <a:off x="4503762" y="1184222"/>
        <a:ext cx="1972455" cy="1972455"/>
      </dsp:txXfrm>
    </dsp:sp>
    <dsp:sp modelId="{8041A2B3-F473-43B6-A4DA-17B84490C5C7}">
      <dsp:nvSpPr>
        <dsp:cNvPr id="0" name=""/>
        <dsp:cNvSpPr/>
      </dsp:nvSpPr>
      <dsp:spPr>
        <a:xfrm rot="10800000">
          <a:off x="4503762" y="3285522"/>
          <a:ext cx="2789472" cy="2789472"/>
        </a:xfrm>
        <a:prstGeom prst="pieWedg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002060"/>
              </a:solidFill>
            </a:rPr>
            <a:t>Recuperação</a:t>
          </a:r>
        </a:p>
      </dsp:txBody>
      <dsp:txXfrm rot="10800000">
        <a:off x="4503762" y="3285522"/>
        <a:ext cx="1972455" cy="1972455"/>
      </dsp:txXfrm>
    </dsp:sp>
    <dsp:sp modelId="{F17A0B9D-5F2A-4E9D-B119-81C3B79A29C6}">
      <dsp:nvSpPr>
        <dsp:cNvPr id="0" name=""/>
        <dsp:cNvSpPr/>
      </dsp:nvSpPr>
      <dsp:spPr>
        <a:xfrm rot="16200000">
          <a:off x="1585445" y="3285522"/>
          <a:ext cx="2789472" cy="2789472"/>
        </a:xfrm>
        <a:prstGeom prst="pieWedg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002060"/>
              </a:solidFill>
            </a:rPr>
            <a:t>Assistência integral</a:t>
          </a:r>
        </a:p>
      </dsp:txBody>
      <dsp:txXfrm rot="5400000">
        <a:off x="2402462" y="3285522"/>
        <a:ext cx="1972455" cy="1972455"/>
      </dsp:txXfrm>
    </dsp:sp>
    <dsp:sp modelId="{BBCBA6D6-CFDC-4707-8929-7D6AC6180170}">
      <dsp:nvSpPr>
        <dsp:cNvPr id="0" name=""/>
        <dsp:cNvSpPr/>
      </dsp:nvSpPr>
      <dsp:spPr>
        <a:xfrm>
          <a:off x="3957785" y="2641302"/>
          <a:ext cx="963108" cy="837486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ED091-38B8-42E6-8CB9-5369D6045975}">
      <dsp:nvSpPr>
        <dsp:cNvPr id="0" name=""/>
        <dsp:cNvSpPr/>
      </dsp:nvSpPr>
      <dsp:spPr>
        <a:xfrm rot="10800000">
          <a:off x="3957785" y="2963412"/>
          <a:ext cx="963108" cy="837486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81376-EDC5-4DFF-B267-0FD51FD30C5D}">
      <dsp:nvSpPr>
        <dsp:cNvPr id="0" name=""/>
        <dsp:cNvSpPr/>
      </dsp:nvSpPr>
      <dsp:spPr>
        <a:xfrm>
          <a:off x="181673" y="1294030"/>
          <a:ext cx="4283837" cy="13386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46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rgbClr val="002060"/>
              </a:solidFill>
            </a:rPr>
            <a:t>Condições macroestruturais (legislação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rgbClr val="002060"/>
              </a:solidFill>
            </a:rPr>
            <a:t>nacional, projeto de desenvolvimento 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rgbClr val="002060"/>
              </a:solidFill>
            </a:rPr>
            <a:t>modelo produtivo do país, globalização, entre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rgbClr val="002060"/>
              </a:solidFill>
            </a:rPr>
            <a:t>outros)</a:t>
          </a:r>
        </a:p>
      </dsp:txBody>
      <dsp:txXfrm>
        <a:off x="181673" y="1294030"/>
        <a:ext cx="4283837" cy="1338699"/>
      </dsp:txXfrm>
    </dsp:sp>
    <dsp:sp modelId="{2F91A759-5284-488C-863B-55EB820B8ED1}">
      <dsp:nvSpPr>
        <dsp:cNvPr id="0" name=""/>
        <dsp:cNvSpPr/>
      </dsp:nvSpPr>
      <dsp:spPr>
        <a:xfrm>
          <a:off x="3180" y="1100663"/>
          <a:ext cx="937089" cy="140563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B389F-CF14-4779-9DD3-3D01BAC24782}">
      <dsp:nvSpPr>
        <dsp:cNvPr id="0" name=""/>
        <dsp:cNvSpPr/>
      </dsp:nvSpPr>
      <dsp:spPr>
        <a:xfrm>
          <a:off x="4907000" y="1294030"/>
          <a:ext cx="4283837" cy="13386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46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rgbClr val="002060"/>
              </a:solidFill>
            </a:rPr>
            <a:t>Condições de vida e de trabalho (acesso 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rgbClr val="002060"/>
              </a:solidFill>
            </a:rPr>
            <a:t>serviços essenciais, moradia, renda, </a:t>
          </a:r>
          <a:r>
            <a:rPr lang="pt-BR" sz="1400" kern="1200" dirty="0" err="1">
              <a:solidFill>
                <a:srgbClr val="002060"/>
              </a:solidFill>
            </a:rPr>
            <a:t>etc</a:t>
          </a:r>
          <a:r>
            <a:rPr lang="pt-BR" sz="1400" kern="1200" dirty="0">
              <a:solidFill>
                <a:srgbClr val="002060"/>
              </a:solidFill>
            </a:rPr>
            <a:t>)</a:t>
          </a:r>
        </a:p>
      </dsp:txBody>
      <dsp:txXfrm>
        <a:off x="4907000" y="1294030"/>
        <a:ext cx="4283837" cy="1338699"/>
      </dsp:txXfrm>
    </dsp:sp>
    <dsp:sp modelId="{FEA8E6FB-FC8B-4DD9-945C-E6E3152812EC}">
      <dsp:nvSpPr>
        <dsp:cNvPr id="0" name=""/>
        <dsp:cNvSpPr/>
      </dsp:nvSpPr>
      <dsp:spPr>
        <a:xfrm>
          <a:off x="4728506" y="1100663"/>
          <a:ext cx="937089" cy="1405634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54259-6D6B-49E0-A71E-B5B0C6D9CCFF}">
      <dsp:nvSpPr>
        <dsp:cNvPr id="0" name=""/>
        <dsp:cNvSpPr/>
      </dsp:nvSpPr>
      <dsp:spPr>
        <a:xfrm>
          <a:off x="181673" y="2979304"/>
          <a:ext cx="4283837" cy="13386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46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rgbClr val="002060"/>
              </a:solidFill>
            </a:rPr>
            <a:t>Condições de suporte social (redes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rgbClr val="002060"/>
              </a:solidFill>
            </a:rPr>
            <a:t>comunitárias e de apoio)</a:t>
          </a:r>
        </a:p>
      </dsp:txBody>
      <dsp:txXfrm>
        <a:off x="181673" y="2979304"/>
        <a:ext cx="4283837" cy="1338699"/>
      </dsp:txXfrm>
    </dsp:sp>
    <dsp:sp modelId="{F2CA8E24-9389-40E9-B596-8320A8DE94BA}">
      <dsp:nvSpPr>
        <dsp:cNvPr id="0" name=""/>
        <dsp:cNvSpPr/>
      </dsp:nvSpPr>
      <dsp:spPr>
        <a:xfrm>
          <a:off x="3180" y="2785936"/>
          <a:ext cx="937089" cy="1405634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5841C-7839-47BF-A6D1-FCCA8C78F7E9}">
      <dsp:nvSpPr>
        <dsp:cNvPr id="0" name=""/>
        <dsp:cNvSpPr/>
      </dsp:nvSpPr>
      <dsp:spPr>
        <a:xfrm>
          <a:off x="4907000" y="2979304"/>
          <a:ext cx="4283837" cy="13386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46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rgbClr val="002060"/>
              </a:solidFill>
            </a:rPr>
            <a:t>Condições individuais (estilos de vida 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rgbClr val="002060"/>
              </a:solidFill>
            </a:rPr>
            <a:t>comportamentos individuais)</a:t>
          </a:r>
        </a:p>
      </dsp:txBody>
      <dsp:txXfrm>
        <a:off x="4907000" y="2979304"/>
        <a:ext cx="4283837" cy="1338699"/>
      </dsp:txXfrm>
    </dsp:sp>
    <dsp:sp modelId="{1DA81A97-E7CE-41C9-99BB-E11D2A247EDC}">
      <dsp:nvSpPr>
        <dsp:cNvPr id="0" name=""/>
        <dsp:cNvSpPr/>
      </dsp:nvSpPr>
      <dsp:spPr>
        <a:xfrm>
          <a:off x="4728506" y="2785936"/>
          <a:ext cx="937089" cy="1405634"/>
        </a:xfrm>
        <a:prstGeom prst="rect">
          <a:avLst/>
        </a:prstGeom>
        <a:blipFill>
          <a:blip xmlns:r="http://schemas.openxmlformats.org/officeDocument/2006/relationships"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E2EE3-81E5-444E-A448-82E6AFCF2CB6}">
      <dsp:nvSpPr>
        <dsp:cNvPr id="0" name=""/>
        <dsp:cNvSpPr/>
      </dsp:nvSpPr>
      <dsp:spPr>
        <a:xfrm>
          <a:off x="1036415" y="4231"/>
          <a:ext cx="1784064" cy="16660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Coleta</a:t>
          </a:r>
        </a:p>
      </dsp:txBody>
      <dsp:txXfrm>
        <a:off x="1297685" y="248217"/>
        <a:ext cx="1261524" cy="1178071"/>
      </dsp:txXfrm>
    </dsp:sp>
    <dsp:sp modelId="{C215C95E-0C88-47FB-9488-3DD31E1AE4E6}">
      <dsp:nvSpPr>
        <dsp:cNvPr id="0" name=""/>
        <dsp:cNvSpPr/>
      </dsp:nvSpPr>
      <dsp:spPr>
        <a:xfrm>
          <a:off x="1721066" y="1728341"/>
          <a:ext cx="414762" cy="414762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rgbClr val="002060"/>
            </a:solidFill>
          </a:endParaRPr>
        </a:p>
      </dsp:txBody>
      <dsp:txXfrm>
        <a:off x="1776043" y="1886946"/>
        <a:ext cx="304808" cy="97552"/>
      </dsp:txXfrm>
    </dsp:sp>
    <dsp:sp modelId="{D136C927-CBDC-4546-8AC2-CAD636F8627B}">
      <dsp:nvSpPr>
        <dsp:cNvPr id="0" name=""/>
        <dsp:cNvSpPr/>
      </dsp:nvSpPr>
      <dsp:spPr>
        <a:xfrm>
          <a:off x="881108" y="2201170"/>
          <a:ext cx="2094679" cy="1017433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Consolidação</a:t>
          </a:r>
        </a:p>
      </dsp:txBody>
      <dsp:txXfrm>
        <a:off x="1187867" y="2350170"/>
        <a:ext cx="1481161" cy="719433"/>
      </dsp:txXfrm>
    </dsp:sp>
    <dsp:sp modelId="{1FF48964-3505-45EE-BC0A-176EA0ADF607}">
      <dsp:nvSpPr>
        <dsp:cNvPr id="0" name=""/>
        <dsp:cNvSpPr/>
      </dsp:nvSpPr>
      <dsp:spPr>
        <a:xfrm>
          <a:off x="1721066" y="3276671"/>
          <a:ext cx="414762" cy="414762"/>
        </a:xfrm>
        <a:prstGeom prst="mathPlus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rgbClr val="002060"/>
            </a:solidFill>
          </a:endParaRPr>
        </a:p>
      </dsp:txBody>
      <dsp:txXfrm>
        <a:off x="1776043" y="3435276"/>
        <a:ext cx="304808" cy="97552"/>
      </dsp:txXfrm>
    </dsp:sp>
    <dsp:sp modelId="{5CBB9D49-CC14-4A9D-92AE-BA2D33268DE3}">
      <dsp:nvSpPr>
        <dsp:cNvPr id="0" name=""/>
        <dsp:cNvSpPr/>
      </dsp:nvSpPr>
      <dsp:spPr>
        <a:xfrm>
          <a:off x="1158373" y="3749500"/>
          <a:ext cx="1540148" cy="1159582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Análise</a:t>
          </a:r>
        </a:p>
      </dsp:txBody>
      <dsp:txXfrm>
        <a:off x="1383922" y="3919317"/>
        <a:ext cx="1089050" cy="819948"/>
      </dsp:txXfrm>
    </dsp:sp>
    <dsp:sp modelId="{D7B757A1-432E-4B21-8B42-321DD656DEA1}">
      <dsp:nvSpPr>
        <dsp:cNvPr id="0" name=""/>
        <dsp:cNvSpPr/>
      </dsp:nvSpPr>
      <dsp:spPr>
        <a:xfrm>
          <a:off x="1721066" y="4967150"/>
          <a:ext cx="414762" cy="414762"/>
        </a:xfrm>
        <a:prstGeom prst="mathPlus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rgbClr val="002060"/>
            </a:solidFill>
          </a:endParaRPr>
        </a:p>
      </dsp:txBody>
      <dsp:txXfrm>
        <a:off x="1776043" y="5125755"/>
        <a:ext cx="304808" cy="97552"/>
      </dsp:txXfrm>
    </dsp:sp>
    <dsp:sp modelId="{CADDD63F-8A1A-4978-96D6-BAA597C4C865}">
      <dsp:nvSpPr>
        <dsp:cNvPr id="0" name=""/>
        <dsp:cNvSpPr/>
      </dsp:nvSpPr>
      <dsp:spPr>
        <a:xfrm>
          <a:off x="824840" y="5439979"/>
          <a:ext cx="2207215" cy="1413789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Disseminação dos dados</a:t>
          </a:r>
        </a:p>
      </dsp:txBody>
      <dsp:txXfrm>
        <a:off x="1148079" y="5647024"/>
        <a:ext cx="1560737" cy="999699"/>
      </dsp:txXfrm>
    </dsp:sp>
    <dsp:sp modelId="{C22E5591-6DCE-45BC-8DDC-0118139A94E3}">
      <dsp:nvSpPr>
        <dsp:cNvPr id="0" name=""/>
        <dsp:cNvSpPr/>
      </dsp:nvSpPr>
      <dsp:spPr>
        <a:xfrm>
          <a:off x="3139321" y="3295989"/>
          <a:ext cx="227404" cy="266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rgbClr val="002060"/>
            </a:solidFill>
          </a:endParaRPr>
        </a:p>
      </dsp:txBody>
      <dsp:txXfrm>
        <a:off x="3139321" y="3349193"/>
        <a:ext cx="159183" cy="159612"/>
      </dsp:txXfrm>
    </dsp:sp>
    <dsp:sp modelId="{23EC8A4E-2AFC-43CD-B7D9-17B923B15B8C}">
      <dsp:nvSpPr>
        <dsp:cNvPr id="0" name=""/>
        <dsp:cNvSpPr/>
      </dsp:nvSpPr>
      <dsp:spPr>
        <a:xfrm>
          <a:off x="3461120" y="2071389"/>
          <a:ext cx="5317583" cy="271522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Planejamento e a </a:t>
          </a:r>
          <a:r>
            <a:rPr lang="pt-BR" sz="1800" b="1" kern="1200">
              <a:solidFill>
                <a:srgbClr val="002060"/>
              </a:solidFill>
            </a:rPr>
            <a:t>implementação de medidas </a:t>
          </a:r>
          <a:r>
            <a:rPr lang="pt-BR" sz="1800" b="1" kern="1200" dirty="0">
              <a:solidFill>
                <a:srgbClr val="002060"/>
              </a:solidFill>
            </a:rPr>
            <a:t>de saúde pública para a </a:t>
          </a:r>
          <a:r>
            <a:rPr lang="pt-BR" sz="18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proteção</a:t>
          </a:r>
          <a:r>
            <a:rPr lang="pt-BR" sz="1800" b="1" kern="1200" dirty="0">
              <a:solidFill>
                <a:srgbClr val="002060"/>
              </a:solidFill>
            </a:rPr>
            <a:t> da saúde da população, a </a:t>
          </a:r>
          <a:r>
            <a:rPr lang="pt-BR" sz="18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prevenção</a:t>
          </a:r>
          <a:r>
            <a:rPr lang="pt-BR" sz="1800" b="1" kern="1200" dirty="0">
              <a:solidFill>
                <a:srgbClr val="002060"/>
              </a:solidFill>
            </a:rPr>
            <a:t> e o </a:t>
          </a:r>
          <a:r>
            <a:rPr lang="pt-BR" sz="18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controle</a:t>
          </a:r>
          <a:r>
            <a:rPr lang="pt-BR" sz="1800" b="1" kern="1200" dirty="0">
              <a:solidFill>
                <a:srgbClr val="002060"/>
              </a:solidFill>
            </a:rPr>
            <a:t> de riscos, agravos e doenças, bem como para a </a:t>
          </a:r>
          <a:r>
            <a:rPr lang="pt-BR" sz="18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promoção</a:t>
          </a:r>
          <a:r>
            <a:rPr lang="pt-BR" sz="1800" b="1" kern="1200" dirty="0">
              <a:solidFill>
                <a:srgbClr val="002060"/>
              </a:solidFill>
            </a:rPr>
            <a:t> da saúde.</a:t>
          </a:r>
        </a:p>
      </dsp:txBody>
      <dsp:txXfrm>
        <a:off x="4239862" y="2469024"/>
        <a:ext cx="3760099" cy="191995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FA6B7-205D-4529-A4CC-AC0EC4BE2336}">
      <dsp:nvSpPr>
        <dsp:cNvPr id="0" name=""/>
        <dsp:cNvSpPr/>
      </dsp:nvSpPr>
      <dsp:spPr>
        <a:xfrm>
          <a:off x="975720" y="1334"/>
          <a:ext cx="2403982" cy="1442389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02060"/>
              </a:solidFill>
            </a:rPr>
            <a:t>Coleta e processamento de dados</a:t>
          </a:r>
          <a:endParaRPr lang="pt-BR" sz="2200" kern="1200" dirty="0">
            <a:solidFill>
              <a:srgbClr val="002060"/>
            </a:solidFill>
          </a:endParaRPr>
        </a:p>
      </dsp:txBody>
      <dsp:txXfrm>
        <a:off x="975720" y="1334"/>
        <a:ext cx="2403982" cy="1442389"/>
      </dsp:txXfrm>
    </dsp:sp>
    <dsp:sp modelId="{5C9B481C-2D17-480D-89A1-DA1A59481620}">
      <dsp:nvSpPr>
        <dsp:cNvPr id="0" name=""/>
        <dsp:cNvSpPr/>
      </dsp:nvSpPr>
      <dsp:spPr>
        <a:xfrm>
          <a:off x="3620101" y="1334"/>
          <a:ext cx="2403982" cy="1442389"/>
        </a:xfrm>
        <a:prstGeom prst="rect">
          <a:avLst/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02060"/>
              </a:solidFill>
            </a:rPr>
            <a:t>Análise de dados processados</a:t>
          </a:r>
          <a:endParaRPr lang="pt-BR" sz="2200" kern="1200" dirty="0">
            <a:solidFill>
              <a:srgbClr val="002060"/>
            </a:solidFill>
          </a:endParaRPr>
        </a:p>
      </dsp:txBody>
      <dsp:txXfrm>
        <a:off x="3620101" y="1334"/>
        <a:ext cx="2403982" cy="1442389"/>
      </dsp:txXfrm>
    </dsp:sp>
    <dsp:sp modelId="{0FF822C3-9158-4FC9-BF65-16EB6169B897}">
      <dsp:nvSpPr>
        <dsp:cNvPr id="0" name=""/>
        <dsp:cNvSpPr/>
      </dsp:nvSpPr>
      <dsp:spPr>
        <a:xfrm>
          <a:off x="6264482" y="1334"/>
          <a:ext cx="2403982" cy="1442389"/>
        </a:xfrm>
        <a:prstGeom prst="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02060"/>
              </a:solidFill>
            </a:rPr>
            <a:t>Recomendação das medidas de controle apropriadas</a:t>
          </a:r>
          <a:endParaRPr lang="pt-BR" sz="2200" kern="1200" dirty="0">
            <a:solidFill>
              <a:srgbClr val="002060"/>
            </a:solidFill>
          </a:endParaRPr>
        </a:p>
      </dsp:txBody>
      <dsp:txXfrm>
        <a:off x="6264482" y="1334"/>
        <a:ext cx="2403982" cy="1442389"/>
      </dsp:txXfrm>
    </dsp:sp>
    <dsp:sp modelId="{46044923-B77E-4AD8-A036-EB890AF8015C}">
      <dsp:nvSpPr>
        <dsp:cNvPr id="0" name=""/>
        <dsp:cNvSpPr/>
      </dsp:nvSpPr>
      <dsp:spPr>
        <a:xfrm>
          <a:off x="975720" y="1684122"/>
          <a:ext cx="2403982" cy="1442389"/>
        </a:xfrm>
        <a:prstGeom prst="rect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02060"/>
              </a:solidFill>
            </a:rPr>
            <a:t>Promoção das ações de controle indicadas</a:t>
          </a:r>
          <a:endParaRPr lang="pt-BR" sz="2200" kern="1200" dirty="0">
            <a:solidFill>
              <a:srgbClr val="002060"/>
            </a:solidFill>
          </a:endParaRPr>
        </a:p>
      </dsp:txBody>
      <dsp:txXfrm>
        <a:off x="975720" y="1684122"/>
        <a:ext cx="2403982" cy="1442389"/>
      </dsp:txXfrm>
    </dsp:sp>
    <dsp:sp modelId="{29065C8D-C190-458C-A0DD-58EFE9E582F7}">
      <dsp:nvSpPr>
        <dsp:cNvPr id="0" name=""/>
        <dsp:cNvSpPr/>
      </dsp:nvSpPr>
      <dsp:spPr>
        <a:xfrm>
          <a:off x="3620101" y="1684122"/>
          <a:ext cx="2403982" cy="1442389"/>
        </a:xfrm>
        <a:prstGeom prst="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02060"/>
              </a:solidFill>
            </a:rPr>
            <a:t>Avaliação da eficácia e efetividade das medidas adotadas</a:t>
          </a:r>
          <a:endParaRPr lang="pt-BR" sz="2200" kern="1200" dirty="0">
            <a:solidFill>
              <a:srgbClr val="002060"/>
            </a:solidFill>
          </a:endParaRPr>
        </a:p>
      </dsp:txBody>
      <dsp:txXfrm>
        <a:off x="3620101" y="1684122"/>
        <a:ext cx="2403982" cy="1442389"/>
      </dsp:txXfrm>
    </dsp:sp>
    <dsp:sp modelId="{FF99BF26-612D-48BC-A8F8-82D4E14D6D0C}">
      <dsp:nvSpPr>
        <dsp:cNvPr id="0" name=""/>
        <dsp:cNvSpPr/>
      </dsp:nvSpPr>
      <dsp:spPr>
        <a:xfrm>
          <a:off x="6264482" y="1684122"/>
          <a:ext cx="2403982" cy="1442389"/>
        </a:xfrm>
        <a:prstGeom prst="rect">
          <a:avLst/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02060"/>
              </a:solidFill>
            </a:rPr>
            <a:t>Divulgação de informações pertinentes</a:t>
          </a:r>
          <a:endParaRPr lang="pt-BR" sz="2200" kern="1200" dirty="0">
            <a:solidFill>
              <a:srgbClr val="002060"/>
            </a:solidFill>
          </a:endParaRPr>
        </a:p>
      </dsp:txBody>
      <dsp:txXfrm>
        <a:off x="6264482" y="1684122"/>
        <a:ext cx="2403982" cy="144238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FA6B7-205D-4529-A4CC-AC0EC4BE2336}">
      <dsp:nvSpPr>
        <dsp:cNvPr id="0" name=""/>
        <dsp:cNvSpPr/>
      </dsp:nvSpPr>
      <dsp:spPr>
        <a:xfrm>
          <a:off x="580158" y="1624"/>
          <a:ext cx="2651209" cy="15907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Vigilância da Qualidade da Água para Consumo Humano (</a:t>
          </a:r>
          <a:r>
            <a:rPr lang="pt-BR" sz="1700" b="1" kern="1200"/>
            <a:t>VIGIÁGUA</a:t>
          </a:r>
          <a:r>
            <a:rPr lang="pt-BR" sz="1700" kern="1200"/>
            <a:t>)</a:t>
          </a:r>
          <a:endParaRPr lang="pt-BR" sz="1700" kern="1200" dirty="0"/>
        </a:p>
      </dsp:txBody>
      <dsp:txXfrm>
        <a:off x="580158" y="1624"/>
        <a:ext cx="2651209" cy="1590725"/>
      </dsp:txXfrm>
    </dsp:sp>
    <dsp:sp modelId="{5C9B481C-2D17-480D-89A1-DA1A59481620}">
      <dsp:nvSpPr>
        <dsp:cNvPr id="0" name=""/>
        <dsp:cNvSpPr/>
      </dsp:nvSpPr>
      <dsp:spPr>
        <a:xfrm>
          <a:off x="3496487" y="1624"/>
          <a:ext cx="2651209" cy="1590725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Vigilância em Saúde de Populações Expostas a Substâncias Químicas (</a:t>
          </a:r>
          <a:r>
            <a:rPr lang="pt-BR" sz="1700" b="1" kern="1200"/>
            <a:t>VIGIPEQ</a:t>
          </a:r>
          <a:r>
            <a:rPr lang="pt-BR" sz="1700" kern="1200"/>
            <a:t>) </a:t>
          </a:r>
          <a:endParaRPr lang="pt-BR" sz="1700" kern="1200" dirty="0"/>
        </a:p>
      </dsp:txBody>
      <dsp:txXfrm>
        <a:off x="3496487" y="1624"/>
        <a:ext cx="2651209" cy="1590725"/>
      </dsp:txXfrm>
    </dsp:sp>
    <dsp:sp modelId="{0FF822C3-9158-4FC9-BF65-16EB6169B897}">
      <dsp:nvSpPr>
        <dsp:cNvPr id="0" name=""/>
        <dsp:cNvSpPr/>
      </dsp:nvSpPr>
      <dsp:spPr>
        <a:xfrm>
          <a:off x="6412817" y="1624"/>
          <a:ext cx="2651209" cy="159072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Vigilância em Saúde de Populações Expostas a Poluentes Atmosféricos (</a:t>
          </a:r>
          <a:r>
            <a:rPr lang="pt-BR" sz="1700" b="1" kern="1200"/>
            <a:t>VIGIAR</a:t>
          </a:r>
          <a:r>
            <a:rPr lang="pt-BR" sz="1700" kern="1200"/>
            <a:t>)</a:t>
          </a:r>
          <a:endParaRPr lang="pt-BR" sz="1700" kern="1200" dirty="0"/>
        </a:p>
      </dsp:txBody>
      <dsp:txXfrm>
        <a:off x="6412817" y="1624"/>
        <a:ext cx="2651209" cy="1590725"/>
      </dsp:txXfrm>
    </dsp:sp>
    <dsp:sp modelId="{46044923-B77E-4AD8-A036-EB890AF8015C}">
      <dsp:nvSpPr>
        <dsp:cNvPr id="0" name=""/>
        <dsp:cNvSpPr/>
      </dsp:nvSpPr>
      <dsp:spPr>
        <a:xfrm>
          <a:off x="873938" y="1857470"/>
          <a:ext cx="4979978" cy="1590725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Vigilância em Saúde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Ambiental dos Fatores de Risco relacionados aos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desastres naturais e os relacionados à atividade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Humana (</a:t>
          </a:r>
          <a:r>
            <a:rPr lang="pt-BR" sz="1700" b="1" kern="1200" dirty="0"/>
            <a:t>VIGIDESASTRES</a:t>
          </a:r>
          <a:r>
            <a:rPr lang="pt-BR" sz="1700" kern="1200" dirty="0"/>
            <a:t>)</a:t>
          </a:r>
        </a:p>
      </dsp:txBody>
      <dsp:txXfrm>
        <a:off x="873938" y="1857470"/>
        <a:ext cx="4979978" cy="1590725"/>
      </dsp:txXfrm>
    </dsp:sp>
    <dsp:sp modelId="{DF3E05A9-EEF0-47C8-B84E-971CA6EB088B}">
      <dsp:nvSpPr>
        <dsp:cNvPr id="0" name=""/>
        <dsp:cNvSpPr/>
      </dsp:nvSpPr>
      <dsp:spPr>
        <a:xfrm>
          <a:off x="6119037" y="1857470"/>
          <a:ext cx="2651209" cy="159072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Controle de Zoonoses (raiva, leishmaniose, dengue, zika, Chikungunya, febre amarela, peste, leptospirose, doença de chagas...) </a:t>
          </a:r>
          <a:endParaRPr lang="pt-BR" sz="1700" kern="1200" dirty="0"/>
        </a:p>
      </dsp:txBody>
      <dsp:txXfrm>
        <a:off x="6119037" y="1857470"/>
        <a:ext cx="2651209" cy="159072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FA6B7-205D-4529-A4CC-AC0EC4BE2336}">
      <dsp:nvSpPr>
        <dsp:cNvPr id="0" name=""/>
        <dsp:cNvSpPr/>
      </dsp:nvSpPr>
      <dsp:spPr>
        <a:xfrm>
          <a:off x="2825" y="200365"/>
          <a:ext cx="2241519" cy="3049089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rgbClr val="002060"/>
              </a:solidFill>
            </a:rPr>
            <a:t>- Sistema Nacional de Vigilância Sanitária (SNVS)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rgbClr val="002060"/>
              </a:solidFill>
            </a:rPr>
            <a:t> - Laboratórios centrais de saúde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rgbClr val="002060"/>
              </a:solidFill>
            </a:rPr>
            <a:t>pública (LACEN)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rgbClr val="002060"/>
              </a:solidFill>
            </a:rPr>
            <a:t>- Agência Nacional de Vigilância Sanitária (ANVISA)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rgbClr val="002060"/>
              </a:solidFill>
            </a:rPr>
            <a:t>- Controle de Qualidade em Saúde - INCQS</a:t>
          </a:r>
          <a:endParaRPr lang="pt-BR" sz="1600" kern="1200" dirty="0">
            <a:solidFill>
              <a:srgbClr val="002060"/>
            </a:solidFill>
          </a:endParaRPr>
        </a:p>
      </dsp:txBody>
      <dsp:txXfrm>
        <a:off x="2825" y="200365"/>
        <a:ext cx="2241519" cy="3049089"/>
      </dsp:txXfrm>
    </dsp:sp>
    <dsp:sp modelId="{5C9B481C-2D17-480D-89A1-DA1A59481620}">
      <dsp:nvSpPr>
        <dsp:cNvPr id="0" name=""/>
        <dsp:cNvSpPr/>
      </dsp:nvSpPr>
      <dsp:spPr>
        <a:xfrm>
          <a:off x="2468496" y="211373"/>
          <a:ext cx="2241519" cy="3027073"/>
        </a:xfrm>
        <a:prstGeom prst="rect">
          <a:avLst/>
        </a:prstGeom>
        <a:solidFill>
          <a:schemeClr val="accent4">
            <a:shade val="50000"/>
            <a:hueOff val="-297102"/>
            <a:satOff val="0"/>
            <a:lumOff val="24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rgbClr val="002060"/>
              </a:solidFill>
            </a:rPr>
            <a:t>- Produtos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rgbClr val="002060"/>
              </a:solidFill>
            </a:rPr>
            <a:t>- Serviços de Saúde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rgbClr val="002060"/>
              </a:solidFill>
            </a:rPr>
            <a:t>Serviços de interesse à saúde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rgbClr val="002060"/>
              </a:solidFill>
            </a:rPr>
            <a:t>- Ambiente, incluindo o do trabalho</a:t>
          </a:r>
          <a:endParaRPr lang="pt-BR" sz="1600" kern="1200" dirty="0">
            <a:solidFill>
              <a:srgbClr val="002060"/>
            </a:solidFill>
          </a:endParaRPr>
        </a:p>
      </dsp:txBody>
      <dsp:txXfrm>
        <a:off x="2468496" y="211373"/>
        <a:ext cx="2241519" cy="3027073"/>
      </dsp:txXfrm>
    </dsp:sp>
    <dsp:sp modelId="{BC11F84F-E8AE-4E20-AEF1-FFF19E08147D}">
      <dsp:nvSpPr>
        <dsp:cNvPr id="0" name=""/>
        <dsp:cNvSpPr/>
      </dsp:nvSpPr>
      <dsp:spPr>
        <a:xfrm>
          <a:off x="4934168" y="213888"/>
          <a:ext cx="2241519" cy="3022043"/>
        </a:xfrm>
        <a:prstGeom prst="rect">
          <a:avLst/>
        </a:prstGeom>
        <a:solidFill>
          <a:schemeClr val="accent4">
            <a:shade val="50000"/>
            <a:hueOff val="-594204"/>
            <a:satOff val="0"/>
            <a:lumOff val="48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rgbClr val="002060"/>
              </a:solidFill>
            </a:rPr>
            <a:t>Ações de vigilância sanitária na pós comercialização/uso de produtos e serviços (</a:t>
          </a:r>
          <a:r>
            <a:rPr lang="pt-BR" sz="1600" b="1" kern="1200">
              <a:solidFill>
                <a:srgbClr val="002060"/>
              </a:solidFill>
            </a:rPr>
            <a:t>Vigipós</a:t>
          </a:r>
          <a:r>
            <a:rPr lang="pt-BR" sz="1600" kern="1200">
              <a:solidFill>
                <a:srgbClr val="002060"/>
              </a:solidFill>
            </a:rPr>
            <a:t>)</a:t>
          </a:r>
          <a:endParaRPr lang="pt-BR" sz="1600" kern="1200" dirty="0">
            <a:solidFill>
              <a:srgbClr val="002060"/>
            </a:solidFill>
          </a:endParaRPr>
        </a:p>
      </dsp:txBody>
      <dsp:txXfrm>
        <a:off x="4934168" y="213888"/>
        <a:ext cx="2241519" cy="3022043"/>
      </dsp:txXfrm>
    </dsp:sp>
    <dsp:sp modelId="{5ED72645-AA25-4C3C-8A7F-5B908879967B}">
      <dsp:nvSpPr>
        <dsp:cNvPr id="0" name=""/>
        <dsp:cNvSpPr/>
      </dsp:nvSpPr>
      <dsp:spPr>
        <a:xfrm>
          <a:off x="7399839" y="256092"/>
          <a:ext cx="2241519" cy="2937636"/>
        </a:xfrm>
        <a:prstGeom prst="rect">
          <a:avLst/>
        </a:prstGeom>
        <a:solidFill>
          <a:schemeClr val="accent4">
            <a:shade val="50000"/>
            <a:hueOff val="-297102"/>
            <a:satOff val="0"/>
            <a:lumOff val="24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rgbClr val="002060"/>
              </a:solidFill>
            </a:rPr>
            <a:t>- VigiMed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rgbClr val="002060"/>
              </a:solidFill>
            </a:rPr>
            <a:t>- NOTIVISA</a:t>
          </a:r>
          <a:endParaRPr lang="pt-BR" sz="1600" kern="1200" dirty="0">
            <a:solidFill>
              <a:srgbClr val="002060"/>
            </a:solidFill>
          </a:endParaRPr>
        </a:p>
      </dsp:txBody>
      <dsp:txXfrm>
        <a:off x="7399839" y="256092"/>
        <a:ext cx="2241519" cy="293763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FA6B7-205D-4529-A4CC-AC0EC4BE2336}">
      <dsp:nvSpPr>
        <dsp:cNvPr id="0" name=""/>
        <dsp:cNvSpPr/>
      </dsp:nvSpPr>
      <dsp:spPr>
        <a:xfrm>
          <a:off x="2825" y="0"/>
          <a:ext cx="2241519" cy="3449819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</a:rPr>
            <a:t>Riscos: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2060"/>
              </a:solidFill>
            </a:rPr>
            <a:t>- Físicos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2060"/>
              </a:solidFill>
            </a:rPr>
            <a:t>- Químicos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2060"/>
              </a:solidFill>
            </a:rPr>
            <a:t>- Biológicos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2060"/>
              </a:solidFill>
            </a:rPr>
            <a:t>- Ergonômicos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2060"/>
              </a:solidFill>
            </a:rPr>
            <a:t>- Psicossociais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2060"/>
              </a:solidFill>
            </a:rPr>
            <a:t>- Ambientais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2060"/>
              </a:solidFill>
            </a:rPr>
            <a:t>- Mecânicos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>
            <a:solidFill>
              <a:srgbClr val="002060"/>
            </a:solidFill>
          </a:endParaRPr>
        </a:p>
      </dsp:txBody>
      <dsp:txXfrm>
        <a:off x="2825" y="0"/>
        <a:ext cx="2241519" cy="3449819"/>
      </dsp:txXfrm>
    </dsp:sp>
    <dsp:sp modelId="{5C9B481C-2D17-480D-89A1-DA1A59481620}">
      <dsp:nvSpPr>
        <dsp:cNvPr id="0" name=""/>
        <dsp:cNvSpPr/>
      </dsp:nvSpPr>
      <dsp:spPr>
        <a:xfrm>
          <a:off x="2468496" y="16939"/>
          <a:ext cx="2241519" cy="3415941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rgbClr val="002060"/>
              </a:solidFill>
            </a:rPr>
            <a:t>Política Nacional de Saúde do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rgbClr val="002060"/>
              </a:solidFill>
            </a:rPr>
            <a:t>Trabalhador e da Trabalhadora (</a:t>
          </a:r>
          <a:r>
            <a:rPr lang="pt-BR" sz="1800" b="1" kern="1200">
              <a:solidFill>
                <a:srgbClr val="002060"/>
              </a:solidFill>
            </a:rPr>
            <a:t>PNSTT</a:t>
          </a:r>
          <a:r>
            <a:rPr lang="pt-BR" sz="1800" kern="1200">
              <a:solidFill>
                <a:srgbClr val="002060"/>
              </a:solidFill>
            </a:rPr>
            <a:t>):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>
            <a:solidFill>
              <a:srgbClr val="00206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rgbClr val="002060"/>
              </a:solidFill>
            </a:rPr>
            <a:t>Ações de Vigilância em Saúde do Trabalhador (</a:t>
          </a:r>
          <a:r>
            <a:rPr lang="pt-BR" sz="1800" b="1" kern="1200">
              <a:solidFill>
                <a:srgbClr val="002060"/>
              </a:solidFill>
            </a:rPr>
            <a:t>VISAT</a:t>
          </a:r>
          <a:r>
            <a:rPr lang="pt-BR" sz="1800" kern="1200">
              <a:solidFill>
                <a:srgbClr val="002060"/>
              </a:solidFill>
            </a:rPr>
            <a:t>)</a:t>
          </a:r>
          <a:endParaRPr lang="pt-BR" sz="1800" kern="1200" dirty="0">
            <a:solidFill>
              <a:srgbClr val="002060"/>
            </a:solidFill>
          </a:endParaRPr>
        </a:p>
      </dsp:txBody>
      <dsp:txXfrm>
        <a:off x="2468496" y="16939"/>
        <a:ext cx="2241519" cy="3415941"/>
      </dsp:txXfrm>
    </dsp:sp>
    <dsp:sp modelId="{67FEA583-19C6-4907-AA05-8FDEC846824C}">
      <dsp:nvSpPr>
        <dsp:cNvPr id="0" name=""/>
        <dsp:cNvSpPr/>
      </dsp:nvSpPr>
      <dsp:spPr>
        <a:xfrm>
          <a:off x="4934168" y="2872"/>
          <a:ext cx="2241519" cy="3444076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rgbClr val="002060"/>
              </a:solidFill>
            </a:rPr>
            <a:t>Rede de Atenção Integral à Saúde do(a) Trabalhador(a) (</a:t>
          </a:r>
          <a:r>
            <a:rPr lang="pt-BR" sz="1800" b="1" kern="1200">
              <a:solidFill>
                <a:srgbClr val="002060"/>
              </a:solidFill>
            </a:rPr>
            <a:t>RENAST</a:t>
          </a:r>
          <a:r>
            <a:rPr lang="pt-BR" sz="1800" kern="1200">
              <a:solidFill>
                <a:srgbClr val="002060"/>
              </a:solidFill>
            </a:rPr>
            <a:t>):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>
            <a:solidFill>
              <a:srgbClr val="00206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rgbClr val="002060"/>
              </a:solidFill>
            </a:rPr>
            <a:t>Centros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rgbClr val="002060"/>
              </a:solidFill>
            </a:rPr>
            <a:t>Estaduais e Regionais de Referência em Saúde do(a)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rgbClr val="002060"/>
              </a:solidFill>
            </a:rPr>
            <a:t>Trabalhador(a) (</a:t>
          </a:r>
          <a:r>
            <a:rPr lang="pt-BR" sz="1800" b="1" kern="1200">
              <a:solidFill>
                <a:srgbClr val="002060"/>
              </a:solidFill>
            </a:rPr>
            <a:t>CEST</a:t>
          </a:r>
          <a:r>
            <a:rPr lang="pt-BR" sz="1800" kern="1200">
              <a:solidFill>
                <a:srgbClr val="002060"/>
              </a:solidFill>
            </a:rPr>
            <a:t> e </a:t>
          </a:r>
          <a:r>
            <a:rPr lang="pt-BR" sz="1800" b="1" kern="1200">
              <a:solidFill>
                <a:srgbClr val="002060"/>
              </a:solidFill>
            </a:rPr>
            <a:t>CEREST</a:t>
          </a:r>
          <a:r>
            <a:rPr lang="pt-BR" sz="1800" kern="1200">
              <a:solidFill>
                <a:srgbClr val="002060"/>
              </a:solidFill>
            </a:rPr>
            <a:t>)</a:t>
          </a:r>
          <a:endParaRPr lang="pt-BR" sz="1800" kern="1200" dirty="0">
            <a:solidFill>
              <a:srgbClr val="002060"/>
            </a:solidFill>
          </a:endParaRPr>
        </a:p>
      </dsp:txBody>
      <dsp:txXfrm>
        <a:off x="4934168" y="2872"/>
        <a:ext cx="2241519" cy="3444076"/>
      </dsp:txXfrm>
    </dsp:sp>
    <dsp:sp modelId="{D2D8B95E-DD69-4035-9BC1-7968EC973187}">
      <dsp:nvSpPr>
        <dsp:cNvPr id="0" name=""/>
        <dsp:cNvSpPr/>
      </dsp:nvSpPr>
      <dsp:spPr>
        <a:xfrm>
          <a:off x="7399839" y="2872"/>
          <a:ext cx="2241519" cy="3444076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2060"/>
              </a:solidFill>
            </a:rPr>
            <a:t>Programa de Educação Permanente em Saúde do trabalhador e da Trabalhadora (</a:t>
          </a:r>
          <a:r>
            <a:rPr lang="pt-BR" sz="1800" b="1" kern="1200" dirty="0">
              <a:solidFill>
                <a:srgbClr val="002060"/>
              </a:solidFill>
            </a:rPr>
            <a:t>PEPSATT</a:t>
          </a:r>
          <a:r>
            <a:rPr lang="pt-BR" sz="1800" kern="1200" dirty="0">
              <a:solidFill>
                <a:srgbClr val="002060"/>
              </a:solidFill>
            </a:rPr>
            <a:t>)</a:t>
          </a:r>
        </a:p>
      </dsp:txBody>
      <dsp:txXfrm>
        <a:off x="7399839" y="2872"/>
        <a:ext cx="2241519" cy="344407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FA6B7-205D-4529-A4CC-AC0EC4BE2336}">
      <dsp:nvSpPr>
        <dsp:cNvPr id="0" name=""/>
        <dsp:cNvSpPr/>
      </dsp:nvSpPr>
      <dsp:spPr>
        <a:xfrm>
          <a:off x="2825" y="0"/>
          <a:ext cx="2241519" cy="344981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02060"/>
              </a:solidFill>
            </a:rPr>
            <a:t>Impacto</a:t>
          </a:r>
          <a:r>
            <a:rPr lang="pt-BR" sz="1400" b="0" kern="1200" dirty="0">
              <a:solidFill>
                <a:srgbClr val="002060"/>
              </a:solidFill>
            </a:rPr>
            <a:t> na saúde, na sociedade e na economia</a:t>
          </a:r>
        </a:p>
      </dsp:txBody>
      <dsp:txXfrm>
        <a:off x="2825" y="0"/>
        <a:ext cx="2241519" cy="3449819"/>
      </dsp:txXfrm>
    </dsp:sp>
    <dsp:sp modelId="{5C9B481C-2D17-480D-89A1-DA1A59481620}">
      <dsp:nvSpPr>
        <dsp:cNvPr id="0" name=""/>
        <dsp:cNvSpPr/>
      </dsp:nvSpPr>
      <dsp:spPr>
        <a:xfrm>
          <a:off x="2468496" y="16939"/>
          <a:ext cx="2241519" cy="341594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rgbClr val="002060"/>
              </a:solidFill>
            </a:rPr>
            <a:t>Problema complexo e </a:t>
          </a:r>
          <a:r>
            <a:rPr lang="pt-BR" sz="1400" b="1" kern="1200" dirty="0">
              <a:solidFill>
                <a:srgbClr val="002060"/>
              </a:solidFill>
            </a:rPr>
            <a:t>multicausal</a:t>
          </a:r>
          <a:r>
            <a:rPr lang="pt-BR" sz="1400" kern="1200" dirty="0">
              <a:solidFill>
                <a:srgbClr val="002060"/>
              </a:solidFill>
            </a:rPr>
            <a:t>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>
            <a:solidFill>
              <a:srgbClr val="002060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rgbClr val="002060"/>
              </a:solidFill>
            </a:rPr>
            <a:t>Saúde, Assistência Social e Direitos Humanos, Educação, Guarda Municipal, Conselho Tutelar, Delegacia Especializada de Defesa da Mulher (DDM), Defensoria Pública, Ministério Público, Conselhos Municipais de Direito (CMDCA – Criança e Adolescente, do Idoso, das Mulheres).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>
            <a:solidFill>
              <a:srgbClr val="002060"/>
            </a:solidFill>
          </a:endParaRPr>
        </a:p>
      </dsp:txBody>
      <dsp:txXfrm>
        <a:off x="2468496" y="16939"/>
        <a:ext cx="2241519" cy="3415941"/>
      </dsp:txXfrm>
    </dsp:sp>
    <dsp:sp modelId="{67FEA583-19C6-4907-AA05-8FDEC846824C}">
      <dsp:nvSpPr>
        <dsp:cNvPr id="0" name=""/>
        <dsp:cNvSpPr/>
      </dsp:nvSpPr>
      <dsp:spPr>
        <a:xfrm>
          <a:off x="4934168" y="2872"/>
          <a:ext cx="2241519" cy="344407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02060"/>
              </a:solidFill>
            </a:rPr>
            <a:t>Monitoramento</a:t>
          </a:r>
          <a:r>
            <a:rPr lang="pt-BR" sz="1400" kern="1200" dirty="0">
              <a:solidFill>
                <a:srgbClr val="002060"/>
              </a:solidFill>
            </a:rPr>
            <a:t> constante das notificações de violência e a análise dos casos.</a:t>
          </a:r>
        </a:p>
      </dsp:txBody>
      <dsp:txXfrm>
        <a:off x="4934168" y="2872"/>
        <a:ext cx="2241519" cy="3444076"/>
      </dsp:txXfrm>
    </dsp:sp>
    <dsp:sp modelId="{D2D8B95E-DD69-4035-9BC1-7968EC973187}">
      <dsp:nvSpPr>
        <dsp:cNvPr id="0" name=""/>
        <dsp:cNvSpPr/>
      </dsp:nvSpPr>
      <dsp:spPr>
        <a:xfrm>
          <a:off x="7399839" y="2872"/>
          <a:ext cx="2241519" cy="344407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02060"/>
              </a:solidFill>
            </a:rPr>
            <a:t>Visibilidade</a:t>
          </a:r>
          <a:r>
            <a:rPr lang="pt-BR" sz="1400" kern="1200" dirty="0">
              <a:solidFill>
                <a:srgbClr val="002060"/>
              </a:solidFill>
            </a:rPr>
            <a:t> do tema.</a:t>
          </a:r>
        </a:p>
      </dsp:txBody>
      <dsp:txXfrm>
        <a:off x="7399839" y="2872"/>
        <a:ext cx="2241519" cy="344407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FA6B7-205D-4529-A4CC-AC0EC4BE2336}">
      <dsp:nvSpPr>
        <dsp:cNvPr id="0" name=""/>
        <dsp:cNvSpPr/>
      </dsp:nvSpPr>
      <dsp:spPr>
        <a:xfrm>
          <a:off x="1136361" y="0"/>
          <a:ext cx="4905789" cy="34498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solidFill>
                <a:srgbClr val="002060"/>
              </a:solidFill>
            </a:rPr>
            <a:t>- </a:t>
          </a:r>
          <a:r>
            <a:rPr lang="pt-BR" sz="2100" b="0" kern="1200" dirty="0">
              <a:solidFill>
                <a:srgbClr val="002060"/>
              </a:solidFill>
            </a:rPr>
            <a:t>Relação risco/benefício de vacinas e outros imunobiológicos;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b="0" kern="1200" dirty="0">
            <a:solidFill>
              <a:srgbClr val="002060"/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kern="1200" dirty="0">
              <a:solidFill>
                <a:srgbClr val="002060"/>
              </a:solidFill>
            </a:rPr>
            <a:t>- Zelar pelo cuidado e pela segurança dos pacientes durante o uso do medicamento e de intervenções médicas;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b="0" kern="1200" dirty="0">
            <a:solidFill>
              <a:srgbClr val="002060"/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kern="1200" dirty="0">
              <a:solidFill>
                <a:srgbClr val="002060"/>
              </a:solidFill>
            </a:rPr>
            <a:t>- Monitorar os eventos adversos e benefícios dos medicamentos.</a:t>
          </a:r>
        </a:p>
      </dsp:txBody>
      <dsp:txXfrm>
        <a:off x="1136361" y="0"/>
        <a:ext cx="4905789" cy="3449819"/>
      </dsp:txXfrm>
    </dsp:sp>
    <dsp:sp modelId="{5C9B481C-2D17-480D-89A1-DA1A59481620}">
      <dsp:nvSpPr>
        <dsp:cNvPr id="0" name=""/>
        <dsp:cNvSpPr/>
      </dsp:nvSpPr>
      <dsp:spPr>
        <a:xfrm>
          <a:off x="6266303" y="16939"/>
          <a:ext cx="2241519" cy="3415941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solidFill>
                <a:srgbClr val="002060"/>
              </a:solidFill>
            </a:rPr>
            <a:t>Notificação</a:t>
          </a:r>
          <a:r>
            <a:rPr lang="pt-BR" sz="2100" kern="1200" dirty="0">
              <a:solidFill>
                <a:srgbClr val="002060"/>
              </a:solidFill>
            </a:rPr>
            <a:t> de casos: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 dirty="0">
            <a:solidFill>
              <a:srgbClr val="002060"/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rgbClr val="002060"/>
              </a:solidFill>
            </a:rPr>
            <a:t>- </a:t>
          </a:r>
          <a:r>
            <a:rPr lang="pt-BR" sz="2100" kern="1200" dirty="0" err="1">
              <a:solidFill>
                <a:srgbClr val="002060"/>
              </a:solidFill>
            </a:rPr>
            <a:t>VigiMed</a:t>
          </a:r>
          <a:r>
            <a:rPr lang="pt-BR" sz="2100" kern="1200" dirty="0">
              <a:solidFill>
                <a:srgbClr val="002060"/>
              </a:solidFill>
            </a:rPr>
            <a:t>;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rgbClr val="002060"/>
              </a:solidFill>
            </a:rPr>
            <a:t>- Eventos adversos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rgbClr val="002060"/>
              </a:solidFill>
            </a:rPr>
            <a:t>pós-vacinação (EAPV);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rgbClr val="002060"/>
              </a:solidFill>
            </a:rPr>
            <a:t>- e-SUS Notifica.</a:t>
          </a:r>
        </a:p>
      </dsp:txBody>
      <dsp:txXfrm>
        <a:off x="6266303" y="16939"/>
        <a:ext cx="2241519" cy="341594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50FC-619F-4767-977F-006616CA72CD}">
      <dsp:nvSpPr>
        <dsp:cNvPr id="0" name=""/>
        <dsp:cNvSpPr/>
      </dsp:nvSpPr>
      <dsp:spPr>
        <a:xfrm>
          <a:off x="0" y="661"/>
          <a:ext cx="9897403" cy="0"/>
        </a:xfrm>
        <a:prstGeom prst="lin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4312B-FDED-4028-9399-DE50DE50F538}">
      <dsp:nvSpPr>
        <dsp:cNvPr id="0" name=""/>
        <dsp:cNvSpPr/>
      </dsp:nvSpPr>
      <dsp:spPr>
        <a:xfrm>
          <a:off x="0" y="661"/>
          <a:ext cx="9897403" cy="108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srgbClr val="002060"/>
              </a:solidFill>
            </a:rPr>
            <a:t>Incentivo financeiro aos estados, Distrito Federal e municípios para a VS - Despesas diversas: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srgbClr val="002060"/>
              </a:solidFill>
            </a:rPr>
            <a:t>- Piso Fixo de Vigilância em Saúde (PFVS)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srgbClr val="002060"/>
              </a:solidFill>
            </a:rPr>
            <a:t>- Piso Variável de Vigilância em Saúde (PVVS)</a:t>
          </a:r>
        </a:p>
      </dsp:txBody>
      <dsp:txXfrm>
        <a:off x="0" y="661"/>
        <a:ext cx="9897403" cy="1083468"/>
      </dsp:txXfrm>
    </dsp:sp>
    <dsp:sp modelId="{EAE48864-08F8-45C5-B405-53DB3E2BA545}">
      <dsp:nvSpPr>
        <dsp:cNvPr id="0" name=""/>
        <dsp:cNvSpPr/>
      </dsp:nvSpPr>
      <dsp:spPr>
        <a:xfrm>
          <a:off x="0" y="1084130"/>
          <a:ext cx="9897403" cy="0"/>
        </a:xfrm>
        <a:prstGeom prst="line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accent2">
              <a:shade val="50000"/>
              <a:hueOff val="-236469"/>
              <a:satOff val="3113"/>
              <a:lumOff val="18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BBB73-8C2F-4D6C-9F29-C6851E4AB7B3}">
      <dsp:nvSpPr>
        <dsp:cNvPr id="0" name=""/>
        <dsp:cNvSpPr/>
      </dsp:nvSpPr>
      <dsp:spPr>
        <a:xfrm>
          <a:off x="0" y="1084130"/>
          <a:ext cx="9897403" cy="108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>
              <a:solidFill>
                <a:srgbClr val="002060"/>
              </a:solidFill>
            </a:rPr>
            <a:t>Programa de Qualificação das Ações de Vigilância em Saúde (PQA-VS)</a:t>
          </a:r>
          <a:endParaRPr lang="pt-BR" sz="1700" kern="1200" dirty="0">
            <a:solidFill>
              <a:srgbClr val="002060"/>
            </a:solidFill>
          </a:endParaRPr>
        </a:p>
      </dsp:txBody>
      <dsp:txXfrm>
        <a:off x="0" y="1084130"/>
        <a:ext cx="9897403" cy="1083468"/>
      </dsp:txXfrm>
    </dsp:sp>
    <dsp:sp modelId="{DCEB6895-8F48-4FB3-8BFB-67245245492E}">
      <dsp:nvSpPr>
        <dsp:cNvPr id="0" name=""/>
        <dsp:cNvSpPr/>
      </dsp:nvSpPr>
      <dsp:spPr>
        <a:xfrm>
          <a:off x="0" y="2167599"/>
          <a:ext cx="9897403" cy="0"/>
        </a:xfrm>
        <a:prstGeom prst="line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accent2">
              <a:shade val="50000"/>
              <a:hueOff val="-472938"/>
              <a:satOff val="6226"/>
              <a:lumOff val="37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2029E-3262-417E-8091-F23188F3106B}">
      <dsp:nvSpPr>
        <dsp:cNvPr id="0" name=""/>
        <dsp:cNvSpPr/>
      </dsp:nvSpPr>
      <dsp:spPr>
        <a:xfrm>
          <a:off x="0" y="2167599"/>
          <a:ext cx="9897403" cy="108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>
              <a:solidFill>
                <a:srgbClr val="002060"/>
              </a:solidFill>
            </a:rPr>
            <a:t>Incentivo financeiro às ações de vigilância, prevenção e controle das IST/AIDS e hepatites virais</a:t>
          </a:r>
          <a:endParaRPr lang="pt-BR" sz="1700" kern="1200" dirty="0">
            <a:solidFill>
              <a:srgbClr val="002060"/>
            </a:solidFill>
          </a:endParaRPr>
        </a:p>
      </dsp:txBody>
      <dsp:txXfrm>
        <a:off x="0" y="2167599"/>
        <a:ext cx="9897403" cy="1083468"/>
      </dsp:txXfrm>
    </dsp:sp>
    <dsp:sp modelId="{9CE67A56-6359-46A7-9D1B-5142766B5A48}">
      <dsp:nvSpPr>
        <dsp:cNvPr id="0" name=""/>
        <dsp:cNvSpPr/>
      </dsp:nvSpPr>
      <dsp:spPr>
        <a:xfrm>
          <a:off x="0" y="3251067"/>
          <a:ext cx="9897403" cy="0"/>
        </a:xfrm>
        <a:prstGeom prst="line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accent2">
              <a:shade val="50000"/>
              <a:hueOff val="-472938"/>
              <a:satOff val="6226"/>
              <a:lumOff val="37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1EBB9-CD18-4F3E-808C-0A49400F0927}">
      <dsp:nvSpPr>
        <dsp:cNvPr id="0" name=""/>
        <dsp:cNvSpPr/>
      </dsp:nvSpPr>
      <dsp:spPr>
        <a:xfrm>
          <a:off x="0" y="3251067"/>
          <a:ext cx="9897403" cy="108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>
              <a:solidFill>
                <a:srgbClr val="002060"/>
              </a:solidFill>
            </a:rPr>
            <a:t>Assistência financeira complementar aos estados, Distrito Federal e municípios para Agentes de Combate às Endemias (AFC)</a:t>
          </a:r>
          <a:endParaRPr lang="pt-BR" sz="1700" kern="1200" dirty="0">
            <a:solidFill>
              <a:srgbClr val="002060"/>
            </a:solidFill>
          </a:endParaRPr>
        </a:p>
      </dsp:txBody>
      <dsp:txXfrm>
        <a:off x="0" y="3251067"/>
        <a:ext cx="9897403" cy="1083468"/>
      </dsp:txXfrm>
    </dsp:sp>
    <dsp:sp modelId="{33E95E7C-EB66-41EF-824E-EA2F2A1A62A5}">
      <dsp:nvSpPr>
        <dsp:cNvPr id="0" name=""/>
        <dsp:cNvSpPr/>
      </dsp:nvSpPr>
      <dsp:spPr>
        <a:xfrm>
          <a:off x="0" y="4334536"/>
          <a:ext cx="9897403" cy="0"/>
        </a:xfrm>
        <a:prstGeom prst="line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accent2">
              <a:shade val="50000"/>
              <a:hueOff val="-236469"/>
              <a:satOff val="3113"/>
              <a:lumOff val="18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E93C4-A764-43C0-9F06-400A33CEB680}">
      <dsp:nvSpPr>
        <dsp:cNvPr id="0" name=""/>
        <dsp:cNvSpPr/>
      </dsp:nvSpPr>
      <dsp:spPr>
        <a:xfrm>
          <a:off x="0" y="4334536"/>
          <a:ext cx="9897403" cy="108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srgbClr val="002060"/>
              </a:solidFill>
            </a:rPr>
            <a:t>Incentivo financeiro aos estados, Distrito Federal e municípios para execução de ações de vigilância sanitária: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srgbClr val="002060"/>
              </a:solidFill>
            </a:rPr>
            <a:t>- Piso Fixo de Vigilância Sanitária (PFVISA)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srgbClr val="002060"/>
              </a:solidFill>
            </a:rPr>
            <a:t>- Piso Variável de Vigilância Sanitária (PVVISA)</a:t>
          </a:r>
        </a:p>
      </dsp:txBody>
      <dsp:txXfrm>
        <a:off x="0" y="4334536"/>
        <a:ext cx="9897403" cy="108346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6C3FA-18AC-4BC4-A632-9E5AA8C2922A}">
      <dsp:nvSpPr>
        <dsp:cNvPr id="0" name=""/>
        <dsp:cNvSpPr/>
      </dsp:nvSpPr>
      <dsp:spPr>
        <a:xfrm>
          <a:off x="2658934" y="412175"/>
          <a:ext cx="5326578" cy="5326578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rgbClr val="002060"/>
              </a:solidFill>
            </a:rPr>
            <a:t>As equipes da AB e VS precisam atuar em cada território com foco no </a:t>
          </a:r>
          <a:r>
            <a:rPr lang="pt-BR" sz="1400" b="1" kern="1200" dirty="0">
              <a:solidFill>
                <a:srgbClr val="002060"/>
              </a:solidFill>
            </a:rPr>
            <a:t>indivíduo</a:t>
          </a:r>
          <a:r>
            <a:rPr lang="pt-BR" sz="1400" kern="1200" dirty="0">
              <a:solidFill>
                <a:srgbClr val="002060"/>
              </a:solidFill>
            </a:rPr>
            <a:t>, na </a:t>
          </a:r>
          <a:r>
            <a:rPr lang="pt-BR" sz="1400" b="1" kern="1200" dirty="0">
              <a:solidFill>
                <a:srgbClr val="002060"/>
              </a:solidFill>
            </a:rPr>
            <a:t>família</a:t>
          </a:r>
          <a:r>
            <a:rPr lang="pt-BR" sz="1400" kern="1200" dirty="0">
              <a:solidFill>
                <a:srgbClr val="002060"/>
              </a:solidFill>
            </a:rPr>
            <a:t> e na </a:t>
          </a:r>
          <a:r>
            <a:rPr lang="pt-BR" sz="1400" b="1" kern="1200" dirty="0">
              <a:solidFill>
                <a:srgbClr val="002060"/>
              </a:solidFill>
            </a:rPr>
            <a:t>comunidade</a:t>
          </a:r>
          <a:r>
            <a:rPr lang="pt-BR" sz="1400" kern="1200" dirty="0">
              <a:solidFill>
                <a:srgbClr val="002060"/>
              </a:solidFill>
            </a:rPr>
            <a:t>, de forma </a:t>
          </a:r>
          <a:r>
            <a:rPr lang="pt-BR" sz="1400" b="1" kern="1200" dirty="0">
              <a:solidFill>
                <a:srgbClr val="FFC000"/>
              </a:solidFill>
            </a:rPr>
            <a:t>integrada</a:t>
          </a:r>
          <a:r>
            <a:rPr lang="pt-BR" sz="1400" kern="1200" dirty="0">
              <a:solidFill>
                <a:srgbClr val="002060"/>
              </a:solidFill>
            </a:rPr>
            <a:t> e não mais de acordo com seu campo restrito, fragmentando a atenção à saúde.</a:t>
          </a:r>
        </a:p>
      </dsp:txBody>
      <dsp:txXfrm>
        <a:off x="5466168" y="1540903"/>
        <a:ext cx="1902349" cy="1585291"/>
      </dsp:txXfrm>
    </dsp:sp>
    <dsp:sp modelId="{85466CD5-C120-4629-94B1-8FB18B43D22C}">
      <dsp:nvSpPr>
        <dsp:cNvPr id="0" name=""/>
        <dsp:cNvSpPr/>
      </dsp:nvSpPr>
      <dsp:spPr>
        <a:xfrm>
          <a:off x="2549232" y="602410"/>
          <a:ext cx="5326578" cy="5326578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rgbClr val="002060"/>
              </a:solidFill>
            </a:rPr>
            <a:t>A VS atua na </a:t>
          </a:r>
          <a:r>
            <a:rPr lang="pt-BR" sz="1400" b="1" kern="1200" dirty="0">
              <a:solidFill>
                <a:srgbClr val="002060"/>
              </a:solidFill>
            </a:rPr>
            <a:t>identificação</a:t>
          </a:r>
          <a:r>
            <a:rPr lang="pt-BR" sz="1400" kern="1200" dirty="0">
              <a:solidFill>
                <a:srgbClr val="002060"/>
              </a:solidFill>
            </a:rPr>
            <a:t> dos riscos das populações vulneráveis, propondo em conjunto com a AS </a:t>
          </a:r>
          <a:r>
            <a:rPr lang="pt-BR" sz="1400" b="1" kern="1200" dirty="0">
              <a:solidFill>
                <a:srgbClr val="002060"/>
              </a:solidFill>
            </a:rPr>
            <a:t>intervenções</a:t>
          </a:r>
          <a:r>
            <a:rPr lang="pt-BR" sz="1400" kern="1200" dirty="0">
              <a:solidFill>
                <a:srgbClr val="002060"/>
              </a:solidFill>
            </a:rPr>
            <a:t> para o controle, prevenção, promoção e recuperação da saúde.</a:t>
          </a:r>
        </a:p>
      </dsp:txBody>
      <dsp:txXfrm>
        <a:off x="3817465" y="4058345"/>
        <a:ext cx="2853524" cy="1395056"/>
      </dsp:txXfrm>
    </dsp:sp>
    <dsp:sp modelId="{10A65006-F11B-4555-B5A1-8213C3833253}">
      <dsp:nvSpPr>
        <dsp:cNvPr id="0" name=""/>
        <dsp:cNvSpPr/>
      </dsp:nvSpPr>
      <dsp:spPr>
        <a:xfrm>
          <a:off x="2439530" y="412175"/>
          <a:ext cx="5326578" cy="5326578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rgbClr val="002060"/>
              </a:solidFill>
            </a:rPr>
            <a:t>Tanto a </a:t>
          </a:r>
          <a:r>
            <a:rPr lang="pt-BR" sz="1400" b="1" kern="1200" dirty="0">
              <a:solidFill>
                <a:srgbClr val="002060"/>
              </a:solidFill>
            </a:rPr>
            <a:t>PNVS</a:t>
          </a:r>
          <a:r>
            <a:rPr lang="pt-BR" sz="1400" kern="1200" dirty="0">
              <a:solidFill>
                <a:srgbClr val="002060"/>
              </a:solidFill>
            </a:rPr>
            <a:t> como a </a:t>
          </a:r>
          <a:r>
            <a:rPr lang="pt-BR" sz="1400" b="1" kern="1200" dirty="0">
              <a:solidFill>
                <a:srgbClr val="002060"/>
              </a:solidFill>
            </a:rPr>
            <a:t>PNAB</a:t>
          </a:r>
          <a:r>
            <a:rPr lang="pt-BR" sz="1400" kern="1200" dirty="0">
              <a:solidFill>
                <a:srgbClr val="002060"/>
              </a:solidFill>
            </a:rPr>
            <a:t> pressupõem a inserção de ações de Vigilância em Saúde em todas as instâncias e pontos da rede de Atenção à Saúde do SUS.</a:t>
          </a:r>
        </a:p>
      </dsp:txBody>
      <dsp:txXfrm>
        <a:off x="3056525" y="1540903"/>
        <a:ext cx="1902349" cy="1585291"/>
      </dsp:txXfrm>
    </dsp:sp>
    <dsp:sp modelId="{76E8D7AC-07C2-4FCD-B29A-CD181F5420D5}">
      <dsp:nvSpPr>
        <dsp:cNvPr id="0" name=""/>
        <dsp:cNvSpPr/>
      </dsp:nvSpPr>
      <dsp:spPr>
        <a:xfrm>
          <a:off x="2329633" y="82435"/>
          <a:ext cx="5986059" cy="598605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2D121-B7AB-4F13-8D21-5196991F4E71}">
      <dsp:nvSpPr>
        <dsp:cNvPr id="0" name=""/>
        <dsp:cNvSpPr/>
      </dsp:nvSpPr>
      <dsp:spPr>
        <a:xfrm>
          <a:off x="2219492" y="272333"/>
          <a:ext cx="5986059" cy="598605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CAABF-9C29-4B70-A82D-AF01002B3E58}">
      <dsp:nvSpPr>
        <dsp:cNvPr id="0" name=""/>
        <dsp:cNvSpPr/>
      </dsp:nvSpPr>
      <dsp:spPr>
        <a:xfrm>
          <a:off x="2109350" y="82435"/>
          <a:ext cx="5986059" cy="598605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C849D-8DF8-4AE9-927F-104F9EAD00ED}">
      <dsp:nvSpPr>
        <dsp:cNvPr id="0" name=""/>
        <dsp:cNvSpPr/>
      </dsp:nvSpPr>
      <dsp:spPr>
        <a:xfrm>
          <a:off x="228346" y="1385"/>
          <a:ext cx="3945946" cy="11927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REGIONALIZAÇÃO</a:t>
          </a:r>
        </a:p>
      </dsp:txBody>
      <dsp:txXfrm>
        <a:off x="263281" y="36320"/>
        <a:ext cx="3876076" cy="1122907"/>
      </dsp:txXfrm>
    </dsp:sp>
    <dsp:sp modelId="{5089BFE0-89B8-475F-812C-DA96AEC9F33F}">
      <dsp:nvSpPr>
        <dsp:cNvPr id="0" name=""/>
        <dsp:cNvSpPr/>
      </dsp:nvSpPr>
      <dsp:spPr>
        <a:xfrm>
          <a:off x="4349233" y="351267"/>
          <a:ext cx="421448" cy="493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>
            <a:solidFill>
              <a:schemeClr val="tx1"/>
            </a:solidFill>
          </a:endParaRPr>
        </a:p>
      </dsp:txBody>
      <dsp:txXfrm>
        <a:off x="4349233" y="449870"/>
        <a:ext cx="295014" cy="295808"/>
      </dsp:txXfrm>
    </dsp:sp>
    <dsp:sp modelId="{D5B427FB-2C1B-4663-85B6-E2475E4982FE}">
      <dsp:nvSpPr>
        <dsp:cNvPr id="0" name=""/>
        <dsp:cNvSpPr/>
      </dsp:nvSpPr>
      <dsp:spPr>
        <a:xfrm>
          <a:off x="4969477" y="1385"/>
          <a:ext cx="1987962" cy="1192777"/>
        </a:xfrm>
        <a:prstGeom prst="roundRect">
          <a:avLst>
            <a:gd name="adj" fmla="val 10000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Organização Federativa Brasileira</a:t>
          </a:r>
        </a:p>
      </dsp:txBody>
      <dsp:txXfrm>
        <a:off x="5004412" y="36320"/>
        <a:ext cx="1918092" cy="1122907"/>
      </dsp:txXfrm>
    </dsp:sp>
    <dsp:sp modelId="{F55F201F-3434-4116-BE2C-43FCABC3904E}">
      <dsp:nvSpPr>
        <dsp:cNvPr id="0" name=""/>
        <dsp:cNvSpPr/>
      </dsp:nvSpPr>
      <dsp:spPr>
        <a:xfrm rot="5400000">
          <a:off x="5752735" y="1333320"/>
          <a:ext cx="421448" cy="493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>
            <a:solidFill>
              <a:schemeClr val="tx1"/>
            </a:solidFill>
          </a:endParaRPr>
        </a:p>
      </dsp:txBody>
      <dsp:txXfrm rot="-5400000">
        <a:off x="5815555" y="1369103"/>
        <a:ext cx="295808" cy="295014"/>
      </dsp:txXfrm>
    </dsp:sp>
    <dsp:sp modelId="{2F0D4092-4008-4A83-B5E3-04DA8E420B41}">
      <dsp:nvSpPr>
        <dsp:cNvPr id="0" name=""/>
        <dsp:cNvSpPr/>
      </dsp:nvSpPr>
      <dsp:spPr>
        <a:xfrm>
          <a:off x="4969477" y="1989348"/>
          <a:ext cx="1987962" cy="1192777"/>
        </a:xfrm>
        <a:prstGeom prst="roundRect">
          <a:avLst>
            <a:gd name="adj" fmla="val 1000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União dos entes autônomos</a:t>
          </a:r>
        </a:p>
      </dsp:txBody>
      <dsp:txXfrm>
        <a:off x="5004412" y="2024283"/>
        <a:ext cx="1918092" cy="1122907"/>
      </dsp:txXfrm>
    </dsp:sp>
    <dsp:sp modelId="{52EE8337-393D-4318-9400-DC1A97036490}">
      <dsp:nvSpPr>
        <dsp:cNvPr id="0" name=""/>
        <dsp:cNvSpPr/>
      </dsp:nvSpPr>
      <dsp:spPr>
        <a:xfrm rot="10800000">
          <a:off x="4373089" y="2339229"/>
          <a:ext cx="421448" cy="493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>
            <a:solidFill>
              <a:schemeClr val="tx1"/>
            </a:solidFill>
          </a:endParaRPr>
        </a:p>
      </dsp:txBody>
      <dsp:txXfrm rot="10800000">
        <a:off x="4499523" y="2437832"/>
        <a:ext cx="295014" cy="295808"/>
      </dsp:txXfrm>
    </dsp:sp>
    <dsp:sp modelId="{FD948125-1EEC-4B47-AE00-68BC529C22BB}">
      <dsp:nvSpPr>
        <dsp:cNvPr id="0" name=""/>
        <dsp:cNvSpPr/>
      </dsp:nvSpPr>
      <dsp:spPr>
        <a:xfrm>
          <a:off x="417222" y="1989348"/>
          <a:ext cx="3757070" cy="1192777"/>
        </a:xfrm>
        <a:prstGeom prst="roundRect">
          <a:avLst>
            <a:gd name="adj" fmla="val 1000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tx1"/>
              </a:solidFill>
            </a:rPr>
            <a:t>Atuação </a:t>
          </a:r>
          <a:r>
            <a:rPr lang="pt-BR" sz="2000" b="1" kern="1200" dirty="0">
              <a:solidFill>
                <a:schemeClr val="tx1"/>
              </a:solidFill>
            </a:rPr>
            <a:t>uniformizada</a:t>
          </a:r>
          <a:r>
            <a:rPr lang="pt-BR" sz="1700" b="1" kern="1200" dirty="0">
              <a:solidFill>
                <a:schemeClr val="tx1"/>
              </a:solidFill>
            </a:rPr>
            <a:t> e harmônica</a:t>
          </a:r>
        </a:p>
      </dsp:txBody>
      <dsp:txXfrm>
        <a:off x="452157" y="2024283"/>
        <a:ext cx="3687200" cy="1122907"/>
      </dsp:txXfrm>
    </dsp:sp>
    <dsp:sp modelId="{00836134-CB0C-46F4-8EE8-984B794AAAF6}">
      <dsp:nvSpPr>
        <dsp:cNvPr id="0" name=""/>
        <dsp:cNvSpPr/>
      </dsp:nvSpPr>
      <dsp:spPr>
        <a:xfrm rot="6680146">
          <a:off x="1554833" y="3455445"/>
          <a:ext cx="609855" cy="493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300" kern="1200">
            <a:solidFill>
              <a:schemeClr val="tx1"/>
            </a:solidFill>
          </a:endParaRPr>
        </a:p>
      </dsp:txBody>
      <dsp:txXfrm rot="-5400000">
        <a:off x="1738762" y="3402093"/>
        <a:ext cx="295808" cy="461951"/>
      </dsp:txXfrm>
    </dsp:sp>
    <dsp:sp modelId="{393D736D-4C5F-46B4-8738-D08963083795}">
      <dsp:nvSpPr>
        <dsp:cNvPr id="0" name=""/>
        <dsp:cNvSpPr/>
      </dsp:nvSpPr>
      <dsp:spPr>
        <a:xfrm>
          <a:off x="417222" y="4253933"/>
          <a:ext cx="1987962" cy="1192777"/>
        </a:xfrm>
        <a:prstGeom prst="roundRect">
          <a:avLst>
            <a:gd name="adj" fmla="val 1000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INSTÂNCIAS FEDERADAS</a:t>
          </a:r>
        </a:p>
      </dsp:txBody>
      <dsp:txXfrm>
        <a:off x="452157" y="4288868"/>
        <a:ext cx="1918092" cy="1122907"/>
      </dsp:txXfrm>
    </dsp:sp>
    <dsp:sp modelId="{534274B0-4697-47B9-908C-3DAD34656E62}">
      <dsp:nvSpPr>
        <dsp:cNvPr id="0" name=""/>
        <dsp:cNvSpPr/>
      </dsp:nvSpPr>
      <dsp:spPr>
        <a:xfrm>
          <a:off x="2580125" y="4603815"/>
          <a:ext cx="421448" cy="493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>
            <a:solidFill>
              <a:schemeClr val="tx1"/>
            </a:solidFill>
          </a:endParaRPr>
        </a:p>
      </dsp:txBody>
      <dsp:txXfrm>
        <a:off x="2580125" y="4702418"/>
        <a:ext cx="295014" cy="295808"/>
      </dsp:txXfrm>
    </dsp:sp>
    <dsp:sp modelId="{8F64C6C9-7A67-4983-88EF-16F50CFCC918}">
      <dsp:nvSpPr>
        <dsp:cNvPr id="0" name=""/>
        <dsp:cNvSpPr/>
      </dsp:nvSpPr>
      <dsp:spPr>
        <a:xfrm>
          <a:off x="3200370" y="3977310"/>
          <a:ext cx="4124803" cy="1746023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Decisões partilhadas para planejamento e financiamento comuns das políticas públicas.</a:t>
          </a:r>
        </a:p>
      </dsp:txBody>
      <dsp:txXfrm>
        <a:off x="3251509" y="4028449"/>
        <a:ext cx="4022525" cy="16437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B56AE-ECE6-427A-B11C-7DF9FAB7420E}">
      <dsp:nvSpPr>
        <dsp:cNvPr id="0" name=""/>
        <dsp:cNvSpPr/>
      </dsp:nvSpPr>
      <dsp:spPr>
        <a:xfrm>
          <a:off x="3743445" y="2037717"/>
          <a:ext cx="2150089" cy="12903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b="1" kern="1200" dirty="0">
              <a:solidFill>
                <a:schemeClr val="tx1"/>
              </a:solidFill>
            </a:rPr>
            <a:t>CIR</a:t>
          </a:r>
        </a:p>
      </dsp:txBody>
      <dsp:txXfrm>
        <a:off x="4058318" y="2226684"/>
        <a:ext cx="1520343" cy="912411"/>
      </dsp:txXfrm>
    </dsp:sp>
    <dsp:sp modelId="{69B85EA7-ECFC-4391-B7FD-25E44005A949}">
      <dsp:nvSpPr>
        <dsp:cNvPr id="0" name=""/>
        <dsp:cNvSpPr/>
      </dsp:nvSpPr>
      <dsp:spPr>
        <a:xfrm rot="16269983">
          <a:off x="4662087" y="1468727"/>
          <a:ext cx="352197" cy="493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b="1" kern="1200">
            <a:solidFill>
              <a:schemeClr val="tx1"/>
            </a:solidFill>
          </a:endParaRPr>
        </a:p>
      </dsp:txBody>
      <dsp:txXfrm>
        <a:off x="4713841" y="1620271"/>
        <a:ext cx="246538" cy="296174"/>
      </dsp:txXfrm>
    </dsp:sp>
    <dsp:sp modelId="{59FE4A1A-1682-4350-A069-5C43674C4D1E}">
      <dsp:nvSpPr>
        <dsp:cNvPr id="0" name=""/>
        <dsp:cNvSpPr/>
      </dsp:nvSpPr>
      <dsp:spPr>
        <a:xfrm>
          <a:off x="3727492" y="-78392"/>
          <a:ext cx="2264877" cy="14518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Negociação</a:t>
          </a:r>
        </a:p>
      </dsp:txBody>
      <dsp:txXfrm>
        <a:off x="4059176" y="134224"/>
        <a:ext cx="1601509" cy="1026603"/>
      </dsp:txXfrm>
    </dsp:sp>
    <dsp:sp modelId="{2D61E973-F41A-4105-92CA-3641A3F5CF70}">
      <dsp:nvSpPr>
        <dsp:cNvPr id="0" name=""/>
        <dsp:cNvSpPr/>
      </dsp:nvSpPr>
      <dsp:spPr>
        <a:xfrm rot="20297131">
          <a:off x="5881215" y="1947190"/>
          <a:ext cx="762065" cy="321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b="1" kern="1200">
            <a:solidFill>
              <a:schemeClr val="tx1"/>
            </a:solidFill>
          </a:endParaRPr>
        </a:p>
      </dsp:txBody>
      <dsp:txXfrm>
        <a:off x="5884637" y="2029325"/>
        <a:ext cx="665623" cy="192884"/>
      </dsp:txXfrm>
    </dsp:sp>
    <dsp:sp modelId="{728155C6-C381-45DD-9E1E-84BCC985FA19}">
      <dsp:nvSpPr>
        <dsp:cNvPr id="0" name=""/>
        <dsp:cNvSpPr/>
      </dsp:nvSpPr>
      <dsp:spPr>
        <a:xfrm>
          <a:off x="6660659" y="759280"/>
          <a:ext cx="2330573" cy="1451835"/>
        </a:xfrm>
        <a:prstGeom prst="ellipse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Pactuação</a:t>
          </a:r>
        </a:p>
      </dsp:txBody>
      <dsp:txXfrm>
        <a:off x="7001964" y="971896"/>
        <a:ext cx="1647963" cy="1026603"/>
      </dsp:txXfrm>
    </dsp:sp>
    <dsp:sp modelId="{6C00DECD-FFE4-4823-BFCA-CD439EEDA4F8}">
      <dsp:nvSpPr>
        <dsp:cNvPr id="0" name=""/>
        <dsp:cNvSpPr/>
      </dsp:nvSpPr>
      <dsp:spPr>
        <a:xfrm rot="1644538">
          <a:off x="5794899" y="3077653"/>
          <a:ext cx="521682" cy="493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b="1" kern="1200">
            <a:solidFill>
              <a:schemeClr val="tx1"/>
            </a:solidFill>
          </a:endParaRPr>
        </a:p>
      </dsp:txBody>
      <dsp:txXfrm>
        <a:off x="5803211" y="3142293"/>
        <a:ext cx="373595" cy="296174"/>
      </dsp:txXfrm>
    </dsp:sp>
    <dsp:sp modelId="{AAFBA843-36A0-496D-96E0-09A55976FE75}">
      <dsp:nvSpPr>
        <dsp:cNvPr id="0" name=""/>
        <dsp:cNvSpPr/>
      </dsp:nvSpPr>
      <dsp:spPr>
        <a:xfrm>
          <a:off x="6074752" y="3350997"/>
          <a:ext cx="2864108" cy="1451835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Entre  Gestores Municipais e representação da SES na região.</a:t>
          </a:r>
        </a:p>
      </dsp:txBody>
      <dsp:txXfrm>
        <a:off x="6494191" y="3563613"/>
        <a:ext cx="2025230" cy="1026603"/>
      </dsp:txXfrm>
    </dsp:sp>
    <dsp:sp modelId="{B28A9EBD-731E-4D95-BC4A-7D0AA899FC1D}">
      <dsp:nvSpPr>
        <dsp:cNvPr id="0" name=""/>
        <dsp:cNvSpPr/>
      </dsp:nvSpPr>
      <dsp:spPr>
        <a:xfrm rot="9269467">
          <a:off x="3403103" y="3008182"/>
          <a:ext cx="432848" cy="493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b="1" kern="1200">
            <a:solidFill>
              <a:schemeClr val="tx1"/>
            </a:solidFill>
          </a:endParaRPr>
        </a:p>
      </dsp:txBody>
      <dsp:txXfrm rot="10800000">
        <a:off x="3526628" y="3078946"/>
        <a:ext cx="302994" cy="296174"/>
      </dsp:txXfrm>
    </dsp:sp>
    <dsp:sp modelId="{470A323E-0DBD-438E-A554-BD61C5A17B37}">
      <dsp:nvSpPr>
        <dsp:cNvPr id="0" name=""/>
        <dsp:cNvSpPr/>
      </dsp:nvSpPr>
      <dsp:spPr>
        <a:xfrm>
          <a:off x="448365" y="3124230"/>
          <a:ext cx="3170198" cy="1775159"/>
        </a:xfrm>
        <a:prstGeom prst="ellipse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Para implantação, implementação e operacionalização de políticas públicas de saúde na região.</a:t>
          </a:r>
        </a:p>
      </dsp:txBody>
      <dsp:txXfrm>
        <a:off x="912630" y="3384196"/>
        <a:ext cx="2241668" cy="1255227"/>
      </dsp:txXfrm>
    </dsp:sp>
    <dsp:sp modelId="{426C1EC5-74FE-49EB-8508-07B5E83A4A1A}">
      <dsp:nvSpPr>
        <dsp:cNvPr id="0" name=""/>
        <dsp:cNvSpPr/>
      </dsp:nvSpPr>
      <dsp:spPr>
        <a:xfrm rot="11958602">
          <a:off x="3292666" y="1978200"/>
          <a:ext cx="438124" cy="493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b="1" kern="1200">
            <a:solidFill>
              <a:schemeClr val="tx1"/>
            </a:solidFill>
          </a:endParaRPr>
        </a:p>
      </dsp:txBody>
      <dsp:txXfrm rot="10800000">
        <a:off x="3420406" y="2098657"/>
        <a:ext cx="306687" cy="296174"/>
      </dsp:txXfrm>
    </dsp:sp>
    <dsp:sp modelId="{DC9A9786-6BAC-4771-8302-FB7644E83548}">
      <dsp:nvSpPr>
        <dsp:cNvPr id="0" name=""/>
        <dsp:cNvSpPr/>
      </dsp:nvSpPr>
      <dsp:spPr>
        <a:xfrm>
          <a:off x="334821" y="925349"/>
          <a:ext cx="3078936" cy="1451835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Articulação</a:t>
          </a:r>
        </a:p>
      </dsp:txBody>
      <dsp:txXfrm>
        <a:off x="785721" y="1137965"/>
        <a:ext cx="2177136" cy="10266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19D16-F269-4123-B6C2-82289A791836}">
      <dsp:nvSpPr>
        <dsp:cNvPr id="0" name=""/>
        <dsp:cNvSpPr/>
      </dsp:nvSpPr>
      <dsp:spPr>
        <a:xfrm>
          <a:off x="3742272" y="1436"/>
          <a:ext cx="5613408" cy="1139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solidFill>
                <a:schemeClr val="tx1"/>
              </a:solidFill>
            </a:rPr>
            <a:t>Gestores municipais da região e representantes da SES (regional)</a:t>
          </a:r>
        </a:p>
      </dsp:txBody>
      <dsp:txXfrm>
        <a:off x="3742272" y="143898"/>
        <a:ext cx="5186023" cy="854770"/>
      </dsp:txXfrm>
    </dsp:sp>
    <dsp:sp modelId="{0EF753AE-F14F-4836-9930-A5C04A6BB2C4}">
      <dsp:nvSpPr>
        <dsp:cNvPr id="0" name=""/>
        <dsp:cNvSpPr/>
      </dsp:nvSpPr>
      <dsp:spPr>
        <a:xfrm>
          <a:off x="0" y="1436"/>
          <a:ext cx="3742272" cy="11396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>
              <a:solidFill>
                <a:schemeClr val="bg1"/>
              </a:solidFill>
            </a:rPr>
            <a:t>Plenário</a:t>
          </a:r>
        </a:p>
      </dsp:txBody>
      <dsp:txXfrm>
        <a:off x="55635" y="57071"/>
        <a:ext cx="3631002" cy="1028424"/>
      </dsp:txXfrm>
    </dsp:sp>
    <dsp:sp modelId="{D33D7317-98A3-493B-8990-053CF40ED68D}">
      <dsp:nvSpPr>
        <dsp:cNvPr id="0" name=""/>
        <dsp:cNvSpPr/>
      </dsp:nvSpPr>
      <dsp:spPr>
        <a:xfrm>
          <a:off x="3742272" y="1255100"/>
          <a:ext cx="5613408" cy="1139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3620642"/>
            <a:satOff val="-17082"/>
            <a:lumOff val="-61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620642"/>
              <a:satOff val="-17082"/>
              <a:lumOff val="-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solidFill>
                <a:schemeClr val="tx1"/>
              </a:solidFill>
            </a:rPr>
            <a:t>Secretário municipal eleito por consenso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solidFill>
                <a:schemeClr val="tx1"/>
              </a:solidFill>
            </a:rPr>
            <a:t>Estimular a participação, coordenar e conduzir as reuniões; aprovar versão final (redação) da pauta; supervisionar CT e SE</a:t>
          </a:r>
        </a:p>
      </dsp:txBody>
      <dsp:txXfrm>
        <a:off x="3742272" y="1397562"/>
        <a:ext cx="5186023" cy="854770"/>
      </dsp:txXfrm>
    </dsp:sp>
    <dsp:sp modelId="{BC8B3A17-F00B-4499-B673-F440A09BD842}">
      <dsp:nvSpPr>
        <dsp:cNvPr id="0" name=""/>
        <dsp:cNvSpPr/>
      </dsp:nvSpPr>
      <dsp:spPr>
        <a:xfrm>
          <a:off x="0" y="1255100"/>
          <a:ext cx="3742272" cy="1139694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>
              <a:solidFill>
                <a:schemeClr val="bg1"/>
              </a:solidFill>
            </a:rPr>
            <a:t>Coordenação</a:t>
          </a:r>
        </a:p>
      </dsp:txBody>
      <dsp:txXfrm>
        <a:off x="55635" y="1310735"/>
        <a:ext cx="3631002" cy="1028424"/>
      </dsp:txXfrm>
    </dsp:sp>
    <dsp:sp modelId="{C8EFEA22-AB86-4257-AD1A-682560618E7E}">
      <dsp:nvSpPr>
        <dsp:cNvPr id="0" name=""/>
        <dsp:cNvSpPr/>
      </dsp:nvSpPr>
      <dsp:spPr>
        <a:xfrm>
          <a:off x="3742272" y="2508764"/>
          <a:ext cx="5613408" cy="1139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7241284"/>
            <a:satOff val="-34163"/>
            <a:lumOff val="-123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241284"/>
              <a:satOff val="-34163"/>
              <a:lumOff val="-1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solidFill>
                <a:schemeClr val="tx1"/>
              </a:solidFill>
            </a:rPr>
            <a:t>Coordenador da Unidade Regional</a:t>
          </a:r>
        </a:p>
      </dsp:txBody>
      <dsp:txXfrm>
        <a:off x="3742272" y="2651226"/>
        <a:ext cx="5186023" cy="854770"/>
      </dsp:txXfrm>
    </dsp:sp>
    <dsp:sp modelId="{5CEA06C3-268C-429B-99FC-163A7BD2596A}">
      <dsp:nvSpPr>
        <dsp:cNvPr id="0" name=""/>
        <dsp:cNvSpPr/>
      </dsp:nvSpPr>
      <dsp:spPr>
        <a:xfrm>
          <a:off x="0" y="2508764"/>
          <a:ext cx="3742272" cy="1139694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>
              <a:solidFill>
                <a:schemeClr val="bg1"/>
              </a:solidFill>
            </a:rPr>
            <a:t>Vice Coordenação</a:t>
          </a:r>
        </a:p>
      </dsp:txBody>
      <dsp:txXfrm>
        <a:off x="55635" y="2564399"/>
        <a:ext cx="3631002" cy="1028424"/>
      </dsp:txXfrm>
    </dsp:sp>
    <dsp:sp modelId="{07905523-1669-4B5F-87D4-1757E130659A}">
      <dsp:nvSpPr>
        <dsp:cNvPr id="0" name=""/>
        <dsp:cNvSpPr/>
      </dsp:nvSpPr>
      <dsp:spPr>
        <a:xfrm>
          <a:off x="3742272" y="3762428"/>
          <a:ext cx="5613408" cy="1139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solidFill>
                <a:schemeClr val="tx1"/>
              </a:solidFill>
            </a:rPr>
            <a:t>Servidor da Unidade Regional de Saúde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solidFill>
                <a:schemeClr val="tx1"/>
              </a:solidFill>
            </a:rPr>
            <a:t>Assessorar a Coordenação</a:t>
          </a:r>
        </a:p>
      </dsp:txBody>
      <dsp:txXfrm>
        <a:off x="3742272" y="3904890"/>
        <a:ext cx="5186023" cy="854770"/>
      </dsp:txXfrm>
    </dsp:sp>
    <dsp:sp modelId="{A0579813-3906-41BE-B984-3D40955B119B}">
      <dsp:nvSpPr>
        <dsp:cNvPr id="0" name=""/>
        <dsp:cNvSpPr/>
      </dsp:nvSpPr>
      <dsp:spPr>
        <a:xfrm>
          <a:off x="0" y="3762428"/>
          <a:ext cx="3742272" cy="1139694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>
              <a:solidFill>
                <a:schemeClr val="bg1"/>
              </a:solidFill>
            </a:rPr>
            <a:t>Secretaria Executiva SE</a:t>
          </a:r>
        </a:p>
      </dsp:txBody>
      <dsp:txXfrm>
        <a:off x="55635" y="3818063"/>
        <a:ext cx="3631002" cy="10284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592A2-306D-4B5B-BBFC-A1DBFAD352FC}">
      <dsp:nvSpPr>
        <dsp:cNvPr id="0" name=""/>
        <dsp:cNvSpPr/>
      </dsp:nvSpPr>
      <dsp:spPr>
        <a:xfrm>
          <a:off x="46" y="22252"/>
          <a:ext cx="4439900" cy="1555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chemeClr val="bg1"/>
              </a:solidFill>
            </a:rPr>
            <a:t>Quem?</a:t>
          </a:r>
        </a:p>
      </dsp:txBody>
      <dsp:txXfrm>
        <a:off x="46" y="22252"/>
        <a:ext cx="4439900" cy="1555200"/>
      </dsp:txXfrm>
    </dsp:sp>
    <dsp:sp modelId="{0310700F-9963-4BF1-B7D3-3D8A49E00787}">
      <dsp:nvSpPr>
        <dsp:cNvPr id="0" name=""/>
        <dsp:cNvSpPr/>
      </dsp:nvSpPr>
      <dsp:spPr>
        <a:xfrm>
          <a:off x="31436" y="1577452"/>
          <a:ext cx="4377120" cy="333517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chemeClr val="tx1"/>
              </a:solidFill>
            </a:rPr>
            <a:t>Secretários e técnicos da SMS e da Regional de Saúde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chemeClr val="tx1"/>
              </a:solidFill>
            </a:rPr>
            <a:t>Indicados pelos respectivos entes.</a:t>
          </a:r>
        </a:p>
      </dsp:txBody>
      <dsp:txXfrm>
        <a:off x="31436" y="1577452"/>
        <a:ext cx="4377120" cy="3335174"/>
      </dsp:txXfrm>
    </dsp:sp>
    <dsp:sp modelId="{4B71EB48-7B21-4D60-9356-660D576B00E7}">
      <dsp:nvSpPr>
        <dsp:cNvPr id="0" name=""/>
        <dsp:cNvSpPr/>
      </dsp:nvSpPr>
      <dsp:spPr>
        <a:xfrm>
          <a:off x="5061533" y="22252"/>
          <a:ext cx="4439900" cy="155520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chemeClr val="bg1"/>
              </a:solidFill>
            </a:rPr>
            <a:t>Para quê?</a:t>
          </a:r>
        </a:p>
      </dsp:txBody>
      <dsp:txXfrm>
        <a:off x="5061533" y="22252"/>
        <a:ext cx="4439900" cy="1555200"/>
      </dsp:txXfrm>
    </dsp:sp>
    <dsp:sp modelId="{631DCF59-8E04-448D-A182-33F8ACEBC4E9}">
      <dsp:nvSpPr>
        <dsp:cNvPr id="0" name=""/>
        <dsp:cNvSpPr/>
      </dsp:nvSpPr>
      <dsp:spPr>
        <a:xfrm>
          <a:off x="5061533" y="1577452"/>
          <a:ext cx="4439900" cy="3335174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chemeClr val="tx1"/>
              </a:solidFill>
            </a:rPr>
            <a:t>Analisar, qualificar e definir a pauta da reunião da CIR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chemeClr val="tx1"/>
              </a:solidFill>
            </a:rPr>
            <a:t>Cumprir e acompanhar as determinações do Plenário;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chemeClr val="tx1"/>
              </a:solidFill>
            </a:rPr>
            <a:t>Desenvolver estudos e análises com vistas a assessorar e subsidiar o Plenário;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chemeClr val="tx1"/>
              </a:solidFill>
            </a:rPr>
            <a:t>Acompanhar as atividades desenvolvidas pelos Grupos de Trabalho;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chemeClr val="tx1"/>
              </a:solidFill>
            </a:rPr>
            <a:t>Assessorar os membros da CIR.</a:t>
          </a:r>
        </a:p>
      </dsp:txBody>
      <dsp:txXfrm>
        <a:off x="5061533" y="1577452"/>
        <a:ext cx="4439900" cy="33351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B56AE-ECE6-427A-B11C-7DF9FAB7420E}">
      <dsp:nvSpPr>
        <dsp:cNvPr id="0" name=""/>
        <dsp:cNvSpPr/>
      </dsp:nvSpPr>
      <dsp:spPr>
        <a:xfrm>
          <a:off x="2104289" y="2176262"/>
          <a:ext cx="1317061" cy="13170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b="1" kern="1200" dirty="0">
              <a:solidFill>
                <a:schemeClr val="tx1"/>
              </a:solidFill>
            </a:rPr>
            <a:t>CIM</a:t>
          </a:r>
        </a:p>
      </dsp:txBody>
      <dsp:txXfrm>
        <a:off x="2297168" y="2369141"/>
        <a:ext cx="931303" cy="931303"/>
      </dsp:txXfrm>
    </dsp:sp>
    <dsp:sp modelId="{69B85EA7-ECFC-4391-B7FD-25E44005A949}">
      <dsp:nvSpPr>
        <dsp:cNvPr id="0" name=""/>
        <dsp:cNvSpPr/>
      </dsp:nvSpPr>
      <dsp:spPr>
        <a:xfrm rot="16200000">
          <a:off x="2623054" y="1748233"/>
          <a:ext cx="279531" cy="344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>
            <a:solidFill>
              <a:schemeClr val="tx1"/>
            </a:solidFill>
          </a:endParaRPr>
        </a:p>
      </dsp:txBody>
      <dsp:txXfrm>
        <a:off x="2664984" y="1859055"/>
        <a:ext cx="195672" cy="206678"/>
      </dsp:txXfrm>
    </dsp:sp>
    <dsp:sp modelId="{59FE4A1A-1682-4350-A069-5C43674C4D1E}">
      <dsp:nvSpPr>
        <dsp:cNvPr id="0" name=""/>
        <dsp:cNvSpPr/>
      </dsp:nvSpPr>
      <dsp:spPr>
        <a:xfrm>
          <a:off x="1939656" y="2518"/>
          <a:ext cx="1646326" cy="16463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Negociação</a:t>
          </a:r>
        </a:p>
      </dsp:txBody>
      <dsp:txXfrm>
        <a:off x="2180755" y="243617"/>
        <a:ext cx="1164128" cy="1164128"/>
      </dsp:txXfrm>
    </dsp:sp>
    <dsp:sp modelId="{2D61E973-F41A-4105-92CA-3641A3F5CF70}">
      <dsp:nvSpPr>
        <dsp:cNvPr id="0" name=""/>
        <dsp:cNvSpPr/>
      </dsp:nvSpPr>
      <dsp:spPr>
        <a:xfrm rot="20520000">
          <a:off x="3492631" y="2380019"/>
          <a:ext cx="279531" cy="344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>
            <a:solidFill>
              <a:schemeClr val="tx1"/>
            </a:solidFill>
          </a:endParaRPr>
        </a:p>
      </dsp:txBody>
      <dsp:txXfrm>
        <a:off x="3494683" y="2461868"/>
        <a:ext cx="195672" cy="206678"/>
      </dsp:txXfrm>
    </dsp:sp>
    <dsp:sp modelId="{728155C6-C381-45DD-9E1E-84BCC985FA19}">
      <dsp:nvSpPr>
        <dsp:cNvPr id="0" name=""/>
        <dsp:cNvSpPr/>
      </dsp:nvSpPr>
      <dsp:spPr>
        <a:xfrm>
          <a:off x="3850435" y="1390780"/>
          <a:ext cx="1646326" cy="1646326"/>
        </a:xfrm>
        <a:prstGeom prst="ellipse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Pactuação</a:t>
          </a:r>
        </a:p>
      </dsp:txBody>
      <dsp:txXfrm>
        <a:off x="4091534" y="1631879"/>
        <a:ext cx="1164128" cy="1164128"/>
      </dsp:txXfrm>
    </dsp:sp>
    <dsp:sp modelId="{6C00DECD-FFE4-4823-BFCA-CD439EEDA4F8}">
      <dsp:nvSpPr>
        <dsp:cNvPr id="0" name=""/>
        <dsp:cNvSpPr/>
      </dsp:nvSpPr>
      <dsp:spPr>
        <a:xfrm rot="3240000">
          <a:off x="3158513" y="3363786"/>
          <a:ext cx="227550" cy="344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>
            <a:solidFill>
              <a:schemeClr val="tx1"/>
            </a:solidFill>
          </a:endParaRPr>
        </a:p>
      </dsp:txBody>
      <dsp:txXfrm>
        <a:off x="3172583" y="3405064"/>
        <a:ext cx="159285" cy="206678"/>
      </dsp:txXfrm>
    </dsp:sp>
    <dsp:sp modelId="{AAFBA843-36A0-496D-96E0-09A55976FE75}">
      <dsp:nvSpPr>
        <dsp:cNvPr id="0" name=""/>
        <dsp:cNvSpPr/>
      </dsp:nvSpPr>
      <dsp:spPr>
        <a:xfrm>
          <a:off x="2668270" y="3637034"/>
          <a:ext cx="2550949" cy="1646326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</a:rPr>
            <a:t>Entre  Gestores Municipais da Macrorregião  de Saúde e representação da SES.</a:t>
          </a:r>
        </a:p>
      </dsp:txBody>
      <dsp:txXfrm>
        <a:off x="3041848" y="3878133"/>
        <a:ext cx="1803793" cy="1164128"/>
      </dsp:txXfrm>
    </dsp:sp>
    <dsp:sp modelId="{B28A9EBD-731E-4D95-BC4A-7D0AA899FC1D}">
      <dsp:nvSpPr>
        <dsp:cNvPr id="0" name=""/>
        <dsp:cNvSpPr/>
      </dsp:nvSpPr>
      <dsp:spPr>
        <a:xfrm rot="7740198">
          <a:off x="2076813" y="3353791"/>
          <a:ext cx="252386" cy="344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>
            <a:solidFill>
              <a:schemeClr val="tx1"/>
            </a:solidFill>
          </a:endParaRPr>
        </a:p>
      </dsp:txBody>
      <dsp:txXfrm rot="10800000">
        <a:off x="2138498" y="3393263"/>
        <a:ext cx="176670" cy="206678"/>
      </dsp:txXfrm>
    </dsp:sp>
    <dsp:sp modelId="{470A323E-0DBD-438E-A554-BD61C5A17B37}">
      <dsp:nvSpPr>
        <dsp:cNvPr id="0" name=""/>
        <dsp:cNvSpPr/>
      </dsp:nvSpPr>
      <dsp:spPr>
        <a:xfrm>
          <a:off x="13945" y="3639553"/>
          <a:ext cx="2860903" cy="1646326"/>
        </a:xfrm>
        <a:prstGeom prst="ellipse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Para implantação, implementação e operacionalização de políticas públicas de saúde.</a:t>
          </a:r>
        </a:p>
      </dsp:txBody>
      <dsp:txXfrm>
        <a:off x="432915" y="3880652"/>
        <a:ext cx="2022963" cy="1164128"/>
      </dsp:txXfrm>
    </dsp:sp>
    <dsp:sp modelId="{426C1EC5-74FE-49EB-8508-07B5E83A4A1A}">
      <dsp:nvSpPr>
        <dsp:cNvPr id="0" name=""/>
        <dsp:cNvSpPr/>
      </dsp:nvSpPr>
      <dsp:spPr>
        <a:xfrm rot="11880000">
          <a:off x="1753476" y="2380019"/>
          <a:ext cx="279531" cy="344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>
            <a:solidFill>
              <a:schemeClr val="tx1"/>
            </a:solidFill>
          </a:endParaRPr>
        </a:p>
      </dsp:txBody>
      <dsp:txXfrm rot="10800000">
        <a:off x="1835283" y="2461868"/>
        <a:ext cx="195672" cy="206678"/>
      </dsp:txXfrm>
    </dsp:sp>
    <dsp:sp modelId="{DC9A9786-6BAC-4771-8302-FB7644E83548}">
      <dsp:nvSpPr>
        <dsp:cNvPr id="0" name=""/>
        <dsp:cNvSpPr/>
      </dsp:nvSpPr>
      <dsp:spPr>
        <a:xfrm>
          <a:off x="28878" y="1390780"/>
          <a:ext cx="1646326" cy="1646326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Articulação</a:t>
          </a:r>
        </a:p>
      </dsp:txBody>
      <dsp:txXfrm>
        <a:off x="269977" y="1631879"/>
        <a:ext cx="1164128" cy="11641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D3ABD-C5F6-47F7-BFA1-16937D0D442A}">
      <dsp:nvSpPr>
        <dsp:cNvPr id="0" name=""/>
        <dsp:cNvSpPr/>
      </dsp:nvSpPr>
      <dsp:spPr>
        <a:xfrm rot="10800000">
          <a:off x="1915546" y="170"/>
          <a:ext cx="6531789" cy="108128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817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chemeClr val="tx1"/>
              </a:solidFill>
            </a:rPr>
            <a:t>Promover, implementar e monitorar o processo de regionalização e descentralização com a finalidade de integrar o planejamento, a organização, e 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chemeClr val="tx1"/>
              </a:solidFill>
            </a:rPr>
            <a:t>execução de ações e serviços de saúde, com vistas à garantia da integralidade da atenção à saúde;</a:t>
          </a:r>
        </a:p>
      </dsp:txBody>
      <dsp:txXfrm rot="10800000">
        <a:off x="2185867" y="170"/>
        <a:ext cx="6261468" cy="1081285"/>
      </dsp:txXfrm>
    </dsp:sp>
    <dsp:sp modelId="{C3F65472-5E17-4D77-B9B0-4556640433FB}">
      <dsp:nvSpPr>
        <dsp:cNvPr id="0" name=""/>
        <dsp:cNvSpPr/>
      </dsp:nvSpPr>
      <dsp:spPr>
        <a:xfrm>
          <a:off x="1374903" y="170"/>
          <a:ext cx="1081285" cy="10812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FD954-B575-4123-9F1F-13BCA85B5356}">
      <dsp:nvSpPr>
        <dsp:cNvPr id="0" name=""/>
        <dsp:cNvSpPr/>
      </dsp:nvSpPr>
      <dsp:spPr>
        <a:xfrm rot="10800000">
          <a:off x="1915546" y="1404228"/>
          <a:ext cx="6531789" cy="1081285"/>
        </a:xfrm>
        <a:prstGeom prst="homePlat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817" tIns="49530" rIns="92456" bIns="49530" numCol="1" spcCol="1270" anchor="ctr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chemeClr val="tx1"/>
              </a:solidFill>
            </a:rPr>
            <a:t>Discutir e pactuar sob os aspectos operacionais, financeiros e administrativos da gestão compartilhada do SUS, em âmbito macrorregional, seguindo as diretrizes da Comissão Intergestores Bipartite – CIB e políticas consubstanciadas em planos de saúde, aprovados pelos respectivos conselhos de saúde;</a:t>
          </a:r>
        </a:p>
      </dsp:txBody>
      <dsp:txXfrm rot="10800000">
        <a:off x="2185867" y="1404228"/>
        <a:ext cx="6261468" cy="1081285"/>
      </dsp:txXfrm>
    </dsp:sp>
    <dsp:sp modelId="{3219804D-A414-4F09-96F0-4EB218B6A45B}">
      <dsp:nvSpPr>
        <dsp:cNvPr id="0" name=""/>
        <dsp:cNvSpPr/>
      </dsp:nvSpPr>
      <dsp:spPr>
        <a:xfrm>
          <a:off x="1374903" y="1404228"/>
          <a:ext cx="1081285" cy="10812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22987-3298-4AFC-BD61-0252643B55BC}">
      <dsp:nvSpPr>
        <dsp:cNvPr id="0" name=""/>
        <dsp:cNvSpPr/>
      </dsp:nvSpPr>
      <dsp:spPr>
        <a:xfrm rot="10800000">
          <a:off x="1933313" y="2714960"/>
          <a:ext cx="6531789" cy="1081285"/>
        </a:xfrm>
        <a:prstGeom prst="homePlat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817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chemeClr val="tx1"/>
              </a:solidFill>
            </a:rPr>
            <a:t>Apoiar a organização das redes de atenção à saúde no âmbito macrorregional, respeitando as diretrizes definidas pela CIB e pela CIT;</a:t>
          </a:r>
        </a:p>
      </dsp:txBody>
      <dsp:txXfrm rot="10800000">
        <a:off x="2203634" y="2714960"/>
        <a:ext cx="6261468" cy="1081285"/>
      </dsp:txXfrm>
    </dsp:sp>
    <dsp:sp modelId="{92558F49-0F3B-489A-A493-0A03C65C0B86}">
      <dsp:nvSpPr>
        <dsp:cNvPr id="0" name=""/>
        <dsp:cNvSpPr/>
      </dsp:nvSpPr>
      <dsp:spPr>
        <a:xfrm>
          <a:off x="1374903" y="2808285"/>
          <a:ext cx="1081285" cy="10812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60B42-918F-4ABA-A89D-3910D2AAFA33}">
      <dsp:nvSpPr>
        <dsp:cNvPr id="0" name=""/>
        <dsp:cNvSpPr/>
      </dsp:nvSpPr>
      <dsp:spPr>
        <a:xfrm rot="10800000">
          <a:off x="1915546" y="4212343"/>
          <a:ext cx="6531789" cy="1081285"/>
        </a:xfrm>
        <a:prstGeom prst="homePlat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817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chemeClr val="tx1"/>
              </a:solidFill>
            </a:rPr>
            <a:t>Fomentar a organização do sistema macrorregional de saúde a partir dos princípios doutrinários e organizativos do SUS, promovendo a ação cooperativa e solidária entre os gestores.</a:t>
          </a:r>
        </a:p>
      </dsp:txBody>
      <dsp:txXfrm rot="10800000">
        <a:off x="2185867" y="4212343"/>
        <a:ext cx="6261468" cy="1081285"/>
      </dsp:txXfrm>
    </dsp:sp>
    <dsp:sp modelId="{DD63FAFE-5643-40CA-8918-82380457DD65}">
      <dsp:nvSpPr>
        <dsp:cNvPr id="0" name=""/>
        <dsp:cNvSpPr/>
      </dsp:nvSpPr>
      <dsp:spPr>
        <a:xfrm>
          <a:off x="1374903" y="4212343"/>
          <a:ext cx="1081285" cy="10812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19D16-F269-4123-B6C2-82289A791836}">
      <dsp:nvSpPr>
        <dsp:cNvPr id="0" name=""/>
        <dsp:cNvSpPr/>
      </dsp:nvSpPr>
      <dsp:spPr>
        <a:xfrm>
          <a:off x="3418847" y="0"/>
          <a:ext cx="5128272" cy="15568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solidFill>
                <a:schemeClr val="tx1"/>
              </a:solidFill>
            </a:rPr>
            <a:t>Gestores municipais das regiões que compõem a macro.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solidFill>
                <a:schemeClr val="tx1"/>
              </a:solidFill>
            </a:rPr>
            <a:t> Coordenadores das CIR’s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solidFill>
                <a:schemeClr val="tx1"/>
              </a:solidFill>
            </a:rPr>
            <a:t> Regionais de saúde que compõem a Macro;</a:t>
          </a:r>
        </a:p>
      </dsp:txBody>
      <dsp:txXfrm>
        <a:off x="3418847" y="194611"/>
        <a:ext cx="4544439" cy="1167665"/>
      </dsp:txXfrm>
    </dsp:sp>
    <dsp:sp modelId="{0EF753AE-F14F-4836-9930-A5C04A6BB2C4}">
      <dsp:nvSpPr>
        <dsp:cNvPr id="0" name=""/>
        <dsp:cNvSpPr/>
      </dsp:nvSpPr>
      <dsp:spPr>
        <a:xfrm>
          <a:off x="0" y="0"/>
          <a:ext cx="3418848" cy="15568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/>
            <a:t>Plenário</a:t>
          </a:r>
        </a:p>
      </dsp:txBody>
      <dsp:txXfrm>
        <a:off x="76001" y="76001"/>
        <a:ext cx="3266846" cy="1404885"/>
      </dsp:txXfrm>
    </dsp:sp>
    <dsp:sp modelId="{D33D7317-98A3-493B-8990-053CF40ED68D}">
      <dsp:nvSpPr>
        <dsp:cNvPr id="0" name=""/>
        <dsp:cNvSpPr/>
      </dsp:nvSpPr>
      <dsp:spPr>
        <a:xfrm>
          <a:off x="3418847" y="1712576"/>
          <a:ext cx="5128272" cy="15568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solidFill>
                <a:schemeClr val="tx1"/>
              </a:solidFill>
            </a:rPr>
            <a:t>Decididas por consenso a cada reunião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solidFill>
                <a:schemeClr val="tx1"/>
              </a:solidFill>
            </a:rPr>
            <a:t>Condução da reunião a região anfitriã</a:t>
          </a:r>
        </a:p>
      </dsp:txBody>
      <dsp:txXfrm>
        <a:off x="3418847" y="1907187"/>
        <a:ext cx="4544439" cy="1167665"/>
      </dsp:txXfrm>
    </dsp:sp>
    <dsp:sp modelId="{BC8B3A17-F00B-4499-B673-F440A09BD842}">
      <dsp:nvSpPr>
        <dsp:cNvPr id="0" name=""/>
        <dsp:cNvSpPr/>
      </dsp:nvSpPr>
      <dsp:spPr>
        <a:xfrm>
          <a:off x="0" y="1712576"/>
          <a:ext cx="3418848" cy="1556887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/>
            <a:t>Coordenação e Vice Coordenação</a:t>
          </a:r>
        </a:p>
      </dsp:txBody>
      <dsp:txXfrm>
        <a:off x="76001" y="1788577"/>
        <a:ext cx="3266846" cy="1404885"/>
      </dsp:txXfrm>
    </dsp:sp>
    <dsp:sp modelId="{07905523-1669-4B5F-87D4-1757E130659A}">
      <dsp:nvSpPr>
        <dsp:cNvPr id="0" name=""/>
        <dsp:cNvSpPr/>
      </dsp:nvSpPr>
      <dsp:spPr>
        <a:xfrm>
          <a:off x="3418847" y="3425152"/>
          <a:ext cx="5128272" cy="15568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solidFill>
                <a:schemeClr val="tx1"/>
              </a:solidFill>
            </a:rPr>
            <a:t>Secretaria Executiva da CIR da Região de Saúde anfitriã  da reunião;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solidFill>
                <a:schemeClr val="tx1"/>
              </a:solidFill>
            </a:rPr>
            <a:t>Assessorar a Coordenação.</a:t>
          </a:r>
        </a:p>
      </dsp:txBody>
      <dsp:txXfrm>
        <a:off x="3418847" y="3619763"/>
        <a:ext cx="4544439" cy="1167665"/>
      </dsp:txXfrm>
    </dsp:sp>
    <dsp:sp modelId="{A0579813-3906-41BE-B984-3D40955B119B}">
      <dsp:nvSpPr>
        <dsp:cNvPr id="0" name=""/>
        <dsp:cNvSpPr/>
      </dsp:nvSpPr>
      <dsp:spPr>
        <a:xfrm>
          <a:off x="0" y="3425152"/>
          <a:ext cx="3418848" cy="1556887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/>
            <a:t>Secretaria Executiva – SE</a:t>
          </a:r>
        </a:p>
      </dsp:txBody>
      <dsp:txXfrm>
        <a:off x="76001" y="3501153"/>
        <a:ext cx="3266846" cy="1404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AFCB2-EB32-4FD3-9F9A-90767E3B1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3136EC-0A80-4512-A8AF-AF2012FA1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4F957E-329E-4B03-851E-9CEFC73EF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995FC5-6089-495C-9E30-7C241A5D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584D7D-F57E-4838-8760-55FB96D5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46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E08D0-C2E4-4111-90D9-DBDBA3439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644B5F-08DC-4594-8C84-39803666D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9D98CF-CA20-40CD-8C3D-277650B08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1B9D6F-BF89-4D11-933F-72C46C7C7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78EF4B-0C05-417F-9688-ED38D98B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36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E5E989-543A-411D-BEDD-67B116F4D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4CE99E0-9779-4543-82EB-9ACC7165F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E16640-4087-410D-93AC-BAEB9B18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0D4D93-A3DB-4DA6-B7D7-E6845508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70EB53-8A2E-4E86-8650-02978E85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53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859F2-F69E-4C1D-9AD1-B2EC0A14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F461A1-B3EF-4A17-8E90-6F457672E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4BDFDE-EAA5-4423-9A82-671C2F3F2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E521C3-58FC-497F-BB77-37E1F2CA3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CA835A-552E-46C0-B7E8-8751758E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58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F1563-A353-4EB8-A21D-FF789FBC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0A154D-2829-42CB-9141-7A7145F53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449B56-84A9-4E1B-B383-89F764C2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9871CF-44E0-45A4-AFC0-DC07EC10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8687D-CE1E-4EBA-8021-67EB51AC3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10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9B7C3-70F9-4646-9C84-E3EAA6BB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1A034B-7D8F-44C5-8691-1C65461B7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A2AC0B-F3A5-4B56-BE0D-D40493531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DB4AC1-438F-4E08-847A-5A919C3A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77F119-5F73-48CD-87F9-F80A4971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673FED-948D-4DDC-8172-484D40EB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0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D2F91-F455-4218-9389-4403B075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B184F-4D27-4B96-9AE8-D20AB7B99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FE489A-2BB1-4F1C-81A4-4EF497E31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F22BC6-506C-4F08-83A6-F3EA5D6D9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AAAF521-74E8-42D4-A5B2-C91EECFA5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6EE030D-BDCC-4AEF-8746-E58431DA6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1B2D2CF-CCC4-4A3D-AD03-075A3BC7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D2400B2-9FE8-47A3-AE2D-A6D40FC26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92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E0757-9E85-4A5A-846A-C7A39717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14773C1-ED30-40F3-9F71-9E273BE15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6EDE644-DBB7-4DC7-941D-FB7EFDBF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4CC2E72-7519-4414-B30F-614F687D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4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FE04957-3BA5-446A-A374-447F30B4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2322C8F-508A-4282-85BD-0AE1542B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B748677-93C9-4937-AAD3-F785AE35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23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F40CF-EF73-41E4-A143-F29BC0333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BFA8DA-3C57-49EB-B10C-9747C9EF5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F5F061-C60D-40A7-A089-306B4C812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9C7B63-9E71-430F-9724-343D261B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D1C3E1-ADA6-40D3-90AD-2239B1D6C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600629-BE97-4237-8144-024FBDCB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28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272CE-067E-40F8-AF14-79129652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BB44C3F-9896-4C24-804E-0F7FCFD320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95A46BC-E605-459A-BF7E-3CB6A633F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6E2CEA-C6C4-46DE-944F-08FB7D81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F414A2-E145-40E0-92A5-86476CD6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A753AF-280D-44EB-98C0-E76B3673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96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7670398-7989-4EE5-B23E-A85B5ADD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571A27-A61E-40DF-B1DF-3FB07A549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A7E6FC-0BEB-474F-B6F5-853559EC5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456B-3605-42AF-BA0D-898EB080D63A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E5FDCA-8850-4C28-AEF4-4B3EB5413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C0908D-0662-448F-A4E8-44BC68321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9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escoladesaude.pr.gov.br/arquivos/File/ATENCAO_PRIMARIA_A_SAUDE_ESF_Giovanella_L_Mendonca_MH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escoladesaude.pr.gov.br/arquivos/File/ATENCAO_PRIMARIA_A_SAUDE_ESF_Giovanella_L_Mendonca_MH.pdf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gg.gg/pnvscosemsgo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ultafns.saude.gov.br/#/consolidad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tranet.saude.go.gov.br/saf/ManterRelatorioPagamentoFundoExterno.js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5"/>
          <p:cNvPicPr/>
          <p:nvPr/>
        </p:nvPicPr>
        <p:blipFill>
          <a:blip r:embed="rId2"/>
          <a:stretch/>
        </p:blipFill>
        <p:spPr>
          <a:xfrm>
            <a:off x="-6480" y="-185400"/>
            <a:ext cx="12197880" cy="6857640"/>
          </a:xfrm>
          <a:prstGeom prst="rect">
            <a:avLst/>
          </a:prstGeom>
          <a:ln w="0">
            <a:noFill/>
          </a:ln>
        </p:spPr>
      </p:pic>
      <p:sp>
        <p:nvSpPr>
          <p:cNvPr id="42" name="CaixaDeTexto 4"/>
          <p:cNvSpPr/>
          <p:nvPr/>
        </p:nvSpPr>
        <p:spPr>
          <a:xfrm>
            <a:off x="2574961" y="1229124"/>
            <a:ext cx="8874360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4400" b="1" strike="noStrike" spc="-1" dirty="0">
                <a:solidFill>
                  <a:srgbClr val="2E75B6"/>
                </a:solidFill>
                <a:latin typeface="Arial"/>
              </a:rPr>
              <a:t>Espaços de Governança do SUS</a:t>
            </a: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2400" b="1" i="1" strike="noStrike" spc="-1" dirty="0" err="1">
                <a:solidFill>
                  <a:srgbClr val="DB9712"/>
                </a:solidFill>
                <a:latin typeface="Arial"/>
              </a:rPr>
              <a:t>Welingta</a:t>
            </a:r>
            <a:r>
              <a:rPr lang="pt-BR" sz="2400" b="1" i="1" strike="noStrike" spc="-1" dirty="0">
                <a:solidFill>
                  <a:srgbClr val="DB9712"/>
                </a:solidFill>
                <a:latin typeface="Arial"/>
              </a:rPr>
              <a:t> </a:t>
            </a:r>
            <a:r>
              <a:rPr lang="pt-BR" sz="2400" b="1" i="1" strike="noStrike" spc="-1" dirty="0" err="1">
                <a:solidFill>
                  <a:srgbClr val="DB9712"/>
                </a:solidFill>
                <a:latin typeface="Arial"/>
              </a:rPr>
              <a:t>Tarciany</a:t>
            </a:r>
            <a:r>
              <a:rPr lang="pt-BR" sz="2400" b="1" i="1" strike="noStrike" spc="-1" dirty="0">
                <a:solidFill>
                  <a:srgbClr val="DB9712"/>
                </a:solidFill>
                <a:latin typeface="Arial"/>
              </a:rPr>
              <a:t> Souza Barbosas</a:t>
            </a: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2400" b="0" i="1" strike="noStrike" spc="-1" dirty="0">
                <a:solidFill>
                  <a:srgbClr val="1C65D4"/>
                </a:solidFill>
                <a:latin typeface="Arial"/>
              </a:rPr>
              <a:t>Coordenadora do Apoio COSEMS/GO</a:t>
            </a: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2400" b="0" i="1" strike="noStrike" spc="-1" dirty="0">
                <a:solidFill>
                  <a:srgbClr val="1C65D4"/>
                </a:solidFill>
                <a:latin typeface="Arial"/>
              </a:rPr>
              <a:t>wtarciany@homail.com</a:t>
            </a: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m 1"/>
          <p:cNvPicPr/>
          <p:nvPr/>
        </p:nvPicPr>
        <p:blipFill>
          <a:blip r:embed="rId2"/>
          <a:stretch/>
        </p:blipFill>
        <p:spPr>
          <a:xfrm>
            <a:off x="-6480" y="0"/>
            <a:ext cx="12197880" cy="6857640"/>
          </a:xfrm>
          <a:prstGeom prst="rect">
            <a:avLst/>
          </a:prstGeom>
          <a:ln w="0">
            <a:noFill/>
          </a:ln>
        </p:spPr>
      </p:pic>
      <p:pic>
        <p:nvPicPr>
          <p:cNvPr id="99" name="Imagem 6"/>
          <p:cNvPicPr/>
          <p:nvPr/>
        </p:nvPicPr>
        <p:blipFill>
          <a:blip r:embed="rId2"/>
          <a:stretch/>
        </p:blipFill>
        <p:spPr>
          <a:xfrm>
            <a:off x="-124920" y="0"/>
            <a:ext cx="12468960" cy="7009920"/>
          </a:xfrm>
          <a:prstGeom prst="rect">
            <a:avLst/>
          </a:prstGeom>
          <a:ln w="0">
            <a:noFill/>
          </a:ln>
        </p:spPr>
      </p:pic>
      <p:pic>
        <p:nvPicPr>
          <p:cNvPr id="100" name="Imagem 9"/>
          <p:cNvPicPr/>
          <p:nvPr/>
        </p:nvPicPr>
        <p:blipFill>
          <a:blip r:embed="rId2"/>
          <a:stretch/>
        </p:blipFill>
        <p:spPr>
          <a:xfrm>
            <a:off x="-124920" y="-152280"/>
            <a:ext cx="12468960" cy="7009920"/>
          </a:xfrm>
          <a:prstGeom prst="rect">
            <a:avLst/>
          </a:prstGeom>
          <a:ln w="0">
            <a:noFill/>
          </a:ln>
        </p:spPr>
      </p:pic>
      <p:sp>
        <p:nvSpPr>
          <p:cNvPr id="101" name="Retângulo 2"/>
          <p:cNvSpPr/>
          <p:nvPr/>
        </p:nvSpPr>
        <p:spPr>
          <a:xfrm>
            <a:off x="2504520" y="887760"/>
            <a:ext cx="9501480" cy="237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000" b="1" strike="noStrike" spc="-1">
                <a:solidFill>
                  <a:srgbClr val="0070C0"/>
                </a:solidFill>
                <a:latin typeface="Calibri"/>
              </a:rPr>
              <a:t>COMISSÕES INTERGESTORES REGIONAIS-CIR</a:t>
            </a:r>
            <a:endParaRPr lang="pt-BR" sz="3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</p:txBody>
      </p:sp>
      <p:graphicFrame>
        <p:nvGraphicFramePr>
          <p:cNvPr id="5" name="Diagram5"/>
          <p:cNvGraphicFramePr/>
          <p:nvPr>
            <p:extLst/>
          </p:nvPr>
        </p:nvGraphicFramePr>
        <p:xfrm>
          <a:off x="2504520" y="1735920"/>
          <a:ext cx="9355680" cy="490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m 1"/>
          <p:cNvPicPr/>
          <p:nvPr/>
        </p:nvPicPr>
        <p:blipFill>
          <a:blip r:embed="rId2"/>
          <a:stretch/>
        </p:blipFill>
        <p:spPr>
          <a:xfrm>
            <a:off x="-6480" y="0"/>
            <a:ext cx="12197880" cy="6857640"/>
          </a:xfrm>
          <a:prstGeom prst="rect">
            <a:avLst/>
          </a:prstGeom>
          <a:ln w="0">
            <a:noFill/>
          </a:ln>
        </p:spPr>
      </p:pic>
      <p:pic>
        <p:nvPicPr>
          <p:cNvPr id="103" name="Imagem 6"/>
          <p:cNvPicPr/>
          <p:nvPr/>
        </p:nvPicPr>
        <p:blipFill>
          <a:blip r:embed="rId2"/>
          <a:stretch/>
        </p:blipFill>
        <p:spPr>
          <a:xfrm>
            <a:off x="-124920" y="0"/>
            <a:ext cx="12468960" cy="7009920"/>
          </a:xfrm>
          <a:prstGeom prst="rect">
            <a:avLst/>
          </a:prstGeom>
          <a:ln w="0">
            <a:noFill/>
          </a:ln>
        </p:spPr>
      </p:pic>
      <p:pic>
        <p:nvPicPr>
          <p:cNvPr id="104" name="Imagem 9"/>
          <p:cNvPicPr/>
          <p:nvPr/>
        </p:nvPicPr>
        <p:blipFill>
          <a:blip r:embed="rId2"/>
          <a:stretch/>
        </p:blipFill>
        <p:spPr>
          <a:xfrm>
            <a:off x="-124920" y="-152280"/>
            <a:ext cx="12468960" cy="7009920"/>
          </a:xfrm>
          <a:prstGeom prst="rect">
            <a:avLst/>
          </a:prstGeom>
          <a:ln w="0">
            <a:noFill/>
          </a:ln>
        </p:spPr>
      </p:pic>
      <p:sp>
        <p:nvSpPr>
          <p:cNvPr id="105" name="Retângulo 2"/>
          <p:cNvSpPr/>
          <p:nvPr/>
        </p:nvSpPr>
        <p:spPr>
          <a:xfrm>
            <a:off x="2504520" y="887760"/>
            <a:ext cx="9501480" cy="197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200" b="1" strike="noStrike" spc="-1">
                <a:solidFill>
                  <a:srgbClr val="0070C0"/>
                </a:solidFill>
                <a:latin typeface="Calibri"/>
              </a:rPr>
              <a:t>Câmara Técnica – CT</a:t>
            </a:r>
            <a:endParaRPr lang="pt-B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3200" b="0" strike="noStrike" spc="-1">
              <a:latin typeface="Arial"/>
            </a:endParaRPr>
          </a:p>
        </p:txBody>
      </p:sp>
      <p:graphicFrame>
        <p:nvGraphicFramePr>
          <p:cNvPr id="6" name="Diagram6"/>
          <p:cNvGraphicFramePr/>
          <p:nvPr>
            <p:extLst/>
          </p:nvPr>
        </p:nvGraphicFramePr>
        <p:xfrm>
          <a:off x="2305800" y="1690560"/>
          <a:ext cx="9501480" cy="493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m 1"/>
          <p:cNvPicPr/>
          <p:nvPr/>
        </p:nvPicPr>
        <p:blipFill>
          <a:blip r:embed="rId2"/>
          <a:stretch/>
        </p:blipFill>
        <p:spPr>
          <a:xfrm>
            <a:off x="-6480" y="0"/>
            <a:ext cx="12197880" cy="6857640"/>
          </a:xfrm>
          <a:prstGeom prst="rect">
            <a:avLst/>
          </a:prstGeom>
          <a:ln w="0">
            <a:noFill/>
          </a:ln>
        </p:spPr>
      </p:pic>
      <p:pic>
        <p:nvPicPr>
          <p:cNvPr id="107" name="Imagem 6"/>
          <p:cNvPicPr/>
          <p:nvPr/>
        </p:nvPicPr>
        <p:blipFill>
          <a:blip r:embed="rId2"/>
          <a:stretch/>
        </p:blipFill>
        <p:spPr>
          <a:xfrm>
            <a:off x="-124920" y="0"/>
            <a:ext cx="12468960" cy="7009920"/>
          </a:xfrm>
          <a:prstGeom prst="rect">
            <a:avLst/>
          </a:prstGeom>
          <a:ln w="0">
            <a:noFill/>
          </a:ln>
        </p:spPr>
      </p:pic>
      <p:pic>
        <p:nvPicPr>
          <p:cNvPr id="108" name="Imagem 9"/>
          <p:cNvPicPr/>
          <p:nvPr/>
        </p:nvPicPr>
        <p:blipFill>
          <a:blip r:embed="rId2"/>
          <a:stretch/>
        </p:blipFill>
        <p:spPr>
          <a:xfrm>
            <a:off x="-274320" y="-152280"/>
            <a:ext cx="12740040" cy="7162560"/>
          </a:xfrm>
          <a:prstGeom prst="rect">
            <a:avLst/>
          </a:prstGeom>
          <a:ln w="0">
            <a:noFill/>
          </a:ln>
        </p:spPr>
      </p:pic>
      <p:sp>
        <p:nvSpPr>
          <p:cNvPr id="109" name="Retângulo 2"/>
          <p:cNvSpPr/>
          <p:nvPr/>
        </p:nvSpPr>
        <p:spPr>
          <a:xfrm>
            <a:off x="1470960" y="887040"/>
            <a:ext cx="950148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110" name="Retângulo 3"/>
          <p:cNvSpPr/>
          <p:nvPr/>
        </p:nvSpPr>
        <p:spPr>
          <a:xfrm>
            <a:off x="2332440" y="715680"/>
            <a:ext cx="9501480" cy="328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3000" b="1" strike="noStrike" spc="-1">
                <a:solidFill>
                  <a:srgbClr val="0070C0"/>
                </a:solidFill>
                <a:latin typeface="Calibri"/>
              </a:rPr>
              <a:t>  COMISSÕES INTERGESTORES MACRORREGIONAIS – CIM</a:t>
            </a: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</p:txBody>
      </p:sp>
      <p:graphicFrame>
        <p:nvGraphicFramePr>
          <p:cNvPr id="7" name="Diagram7"/>
          <p:cNvGraphicFramePr/>
          <p:nvPr>
            <p:extLst/>
          </p:nvPr>
        </p:nvGraphicFramePr>
        <p:xfrm>
          <a:off x="2597400" y="1484280"/>
          <a:ext cx="5525640" cy="528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1" name="Imagem 12"/>
          <p:cNvPicPr/>
          <p:nvPr/>
        </p:nvPicPr>
        <p:blipFill>
          <a:blip r:embed="rId8"/>
          <a:stretch/>
        </p:blipFill>
        <p:spPr>
          <a:xfrm>
            <a:off x="8455320" y="2770560"/>
            <a:ext cx="3727800" cy="3969000"/>
          </a:xfrm>
          <a:prstGeom prst="rect">
            <a:avLst/>
          </a:prstGeom>
          <a:ln w="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m 1"/>
          <p:cNvPicPr/>
          <p:nvPr/>
        </p:nvPicPr>
        <p:blipFill>
          <a:blip r:embed="rId2"/>
          <a:stretch/>
        </p:blipFill>
        <p:spPr>
          <a:xfrm>
            <a:off x="-6480" y="0"/>
            <a:ext cx="12197880" cy="6857640"/>
          </a:xfrm>
          <a:prstGeom prst="rect">
            <a:avLst/>
          </a:prstGeom>
          <a:ln w="0">
            <a:noFill/>
          </a:ln>
        </p:spPr>
      </p:pic>
      <p:pic>
        <p:nvPicPr>
          <p:cNvPr id="113" name="Imagem 6"/>
          <p:cNvPicPr/>
          <p:nvPr/>
        </p:nvPicPr>
        <p:blipFill>
          <a:blip r:embed="rId2"/>
          <a:stretch/>
        </p:blipFill>
        <p:spPr>
          <a:xfrm>
            <a:off x="-124920" y="0"/>
            <a:ext cx="12468960" cy="7009920"/>
          </a:xfrm>
          <a:prstGeom prst="rect">
            <a:avLst/>
          </a:prstGeom>
          <a:ln w="0">
            <a:noFill/>
          </a:ln>
        </p:spPr>
      </p:pic>
      <p:pic>
        <p:nvPicPr>
          <p:cNvPr id="114" name="Imagem 9"/>
          <p:cNvPicPr/>
          <p:nvPr/>
        </p:nvPicPr>
        <p:blipFill>
          <a:blip r:embed="rId2"/>
          <a:stretch/>
        </p:blipFill>
        <p:spPr>
          <a:xfrm>
            <a:off x="-274320" y="-152280"/>
            <a:ext cx="12740040" cy="7162560"/>
          </a:xfrm>
          <a:prstGeom prst="rect">
            <a:avLst/>
          </a:prstGeom>
          <a:ln w="0">
            <a:noFill/>
          </a:ln>
        </p:spPr>
      </p:pic>
      <p:sp>
        <p:nvSpPr>
          <p:cNvPr id="115" name="Retângulo 2"/>
          <p:cNvSpPr/>
          <p:nvPr/>
        </p:nvSpPr>
        <p:spPr>
          <a:xfrm>
            <a:off x="1470960" y="887040"/>
            <a:ext cx="950148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116" name="Retângulo 3"/>
          <p:cNvSpPr/>
          <p:nvPr/>
        </p:nvSpPr>
        <p:spPr>
          <a:xfrm>
            <a:off x="2332440" y="715680"/>
            <a:ext cx="9501480" cy="420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3000" b="1" strike="noStrike" spc="-1">
                <a:solidFill>
                  <a:srgbClr val="0070C0"/>
                </a:solidFill>
                <a:latin typeface="Calibri"/>
              </a:rPr>
              <a:t>  COMISSÕES INTERGESTORES MACRORREGIONAIS – CIM</a:t>
            </a: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</p:txBody>
      </p:sp>
      <p:graphicFrame>
        <p:nvGraphicFramePr>
          <p:cNvPr id="8" name="Diagram8"/>
          <p:cNvGraphicFramePr/>
          <p:nvPr>
            <p:extLst/>
          </p:nvPr>
        </p:nvGraphicFramePr>
        <p:xfrm>
          <a:off x="2210400" y="1563840"/>
          <a:ext cx="9822240" cy="529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m 1"/>
          <p:cNvPicPr/>
          <p:nvPr/>
        </p:nvPicPr>
        <p:blipFill>
          <a:blip r:embed="rId2"/>
          <a:stretch/>
        </p:blipFill>
        <p:spPr>
          <a:xfrm>
            <a:off x="-6480" y="0"/>
            <a:ext cx="12197880" cy="6857640"/>
          </a:xfrm>
          <a:prstGeom prst="rect">
            <a:avLst/>
          </a:prstGeom>
          <a:ln w="0">
            <a:noFill/>
          </a:ln>
        </p:spPr>
      </p:pic>
      <p:pic>
        <p:nvPicPr>
          <p:cNvPr id="118" name="Imagem 6"/>
          <p:cNvPicPr/>
          <p:nvPr/>
        </p:nvPicPr>
        <p:blipFill>
          <a:blip r:embed="rId2"/>
          <a:stretch/>
        </p:blipFill>
        <p:spPr>
          <a:xfrm>
            <a:off x="-124920" y="0"/>
            <a:ext cx="12468960" cy="7009920"/>
          </a:xfrm>
          <a:prstGeom prst="rect">
            <a:avLst/>
          </a:prstGeom>
          <a:ln w="0">
            <a:noFill/>
          </a:ln>
        </p:spPr>
      </p:pic>
      <p:pic>
        <p:nvPicPr>
          <p:cNvPr id="119" name="Imagem 9"/>
          <p:cNvPicPr/>
          <p:nvPr/>
        </p:nvPicPr>
        <p:blipFill>
          <a:blip r:embed="rId2"/>
          <a:stretch/>
        </p:blipFill>
        <p:spPr>
          <a:xfrm>
            <a:off x="-124920" y="-152280"/>
            <a:ext cx="12740040" cy="7162560"/>
          </a:xfrm>
          <a:prstGeom prst="rect">
            <a:avLst/>
          </a:prstGeom>
          <a:ln w="0">
            <a:noFill/>
          </a:ln>
        </p:spPr>
      </p:pic>
      <p:sp>
        <p:nvSpPr>
          <p:cNvPr id="120" name="Retângulo 2"/>
          <p:cNvSpPr/>
          <p:nvPr/>
        </p:nvSpPr>
        <p:spPr>
          <a:xfrm>
            <a:off x="1470960" y="887040"/>
            <a:ext cx="950148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121" name="Retângulo 3"/>
          <p:cNvSpPr/>
          <p:nvPr/>
        </p:nvSpPr>
        <p:spPr>
          <a:xfrm>
            <a:off x="2332440" y="715680"/>
            <a:ext cx="9501480" cy="511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3000" b="1" strike="noStrike" spc="-1">
                <a:solidFill>
                  <a:srgbClr val="0070C0"/>
                </a:solidFill>
                <a:latin typeface="Calibri"/>
              </a:rPr>
              <a:t>  COMISSÕES INTERGESTORES MACRORREGIONAIS – CIM</a:t>
            </a: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</p:txBody>
      </p:sp>
      <p:graphicFrame>
        <p:nvGraphicFramePr>
          <p:cNvPr id="9" name="Diagram9"/>
          <p:cNvGraphicFramePr/>
          <p:nvPr>
            <p:extLst/>
          </p:nvPr>
        </p:nvGraphicFramePr>
        <p:xfrm>
          <a:off x="2650320" y="1325520"/>
          <a:ext cx="8547120" cy="498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m 1"/>
          <p:cNvPicPr/>
          <p:nvPr/>
        </p:nvPicPr>
        <p:blipFill>
          <a:blip r:embed="rId2"/>
          <a:stretch/>
        </p:blipFill>
        <p:spPr>
          <a:xfrm>
            <a:off x="-6480" y="0"/>
            <a:ext cx="12197880" cy="6857640"/>
          </a:xfrm>
          <a:prstGeom prst="rect">
            <a:avLst/>
          </a:prstGeom>
          <a:ln w="0">
            <a:noFill/>
          </a:ln>
        </p:spPr>
      </p:pic>
      <p:pic>
        <p:nvPicPr>
          <p:cNvPr id="123" name="Imagem 6"/>
          <p:cNvPicPr/>
          <p:nvPr/>
        </p:nvPicPr>
        <p:blipFill>
          <a:blip r:embed="rId2"/>
          <a:stretch/>
        </p:blipFill>
        <p:spPr>
          <a:xfrm>
            <a:off x="-124920" y="0"/>
            <a:ext cx="12468960" cy="7009920"/>
          </a:xfrm>
          <a:prstGeom prst="rect">
            <a:avLst/>
          </a:prstGeom>
          <a:ln w="0">
            <a:noFill/>
          </a:ln>
        </p:spPr>
      </p:pic>
      <p:pic>
        <p:nvPicPr>
          <p:cNvPr id="124" name="Imagem 9"/>
          <p:cNvPicPr/>
          <p:nvPr/>
        </p:nvPicPr>
        <p:blipFill>
          <a:blip r:embed="rId2"/>
          <a:stretch/>
        </p:blipFill>
        <p:spPr>
          <a:xfrm>
            <a:off x="-260640" y="-76320"/>
            <a:ext cx="12740040" cy="7162560"/>
          </a:xfrm>
          <a:prstGeom prst="rect">
            <a:avLst/>
          </a:prstGeom>
          <a:ln w="0">
            <a:noFill/>
          </a:ln>
        </p:spPr>
      </p:pic>
      <p:sp>
        <p:nvSpPr>
          <p:cNvPr id="125" name="Retângulo 2"/>
          <p:cNvSpPr/>
          <p:nvPr/>
        </p:nvSpPr>
        <p:spPr>
          <a:xfrm>
            <a:off x="1470960" y="887040"/>
            <a:ext cx="9501480" cy="146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126" name="Retângulo 3"/>
          <p:cNvSpPr/>
          <p:nvPr/>
        </p:nvSpPr>
        <p:spPr>
          <a:xfrm>
            <a:off x="2332440" y="715680"/>
            <a:ext cx="9501480" cy="511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000" b="1" strike="noStrike" spc="-1">
                <a:solidFill>
                  <a:srgbClr val="0070C0"/>
                </a:solidFill>
                <a:latin typeface="Calibri"/>
              </a:rPr>
              <a:t>  COMISSÃO  INTERGESTORES BIPARTITE - CIB</a:t>
            </a: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</p:txBody>
      </p:sp>
      <p:graphicFrame>
        <p:nvGraphicFramePr>
          <p:cNvPr id="10" name="Diagram10"/>
          <p:cNvGraphicFramePr/>
          <p:nvPr>
            <p:extLst/>
          </p:nvPr>
        </p:nvGraphicFramePr>
        <p:xfrm>
          <a:off x="2531160" y="1378080"/>
          <a:ext cx="9104040" cy="53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m 1"/>
          <p:cNvPicPr/>
          <p:nvPr/>
        </p:nvPicPr>
        <p:blipFill>
          <a:blip r:embed="rId2"/>
          <a:stretch/>
        </p:blipFill>
        <p:spPr>
          <a:xfrm>
            <a:off x="-6480" y="0"/>
            <a:ext cx="12197880" cy="6857640"/>
          </a:xfrm>
          <a:prstGeom prst="rect">
            <a:avLst/>
          </a:prstGeom>
          <a:ln w="0">
            <a:noFill/>
          </a:ln>
        </p:spPr>
      </p:pic>
      <p:pic>
        <p:nvPicPr>
          <p:cNvPr id="128" name="Imagem 6"/>
          <p:cNvPicPr/>
          <p:nvPr/>
        </p:nvPicPr>
        <p:blipFill>
          <a:blip r:embed="rId2"/>
          <a:stretch/>
        </p:blipFill>
        <p:spPr>
          <a:xfrm>
            <a:off x="-124920" y="0"/>
            <a:ext cx="12468960" cy="7009920"/>
          </a:xfrm>
          <a:prstGeom prst="rect">
            <a:avLst/>
          </a:prstGeom>
          <a:ln w="0">
            <a:noFill/>
          </a:ln>
        </p:spPr>
      </p:pic>
      <p:pic>
        <p:nvPicPr>
          <p:cNvPr id="129" name="Imagem 9"/>
          <p:cNvPicPr/>
          <p:nvPr/>
        </p:nvPicPr>
        <p:blipFill>
          <a:blip r:embed="rId2"/>
          <a:stretch/>
        </p:blipFill>
        <p:spPr>
          <a:xfrm>
            <a:off x="-124920" y="-152280"/>
            <a:ext cx="12740040" cy="7162560"/>
          </a:xfrm>
          <a:prstGeom prst="rect">
            <a:avLst/>
          </a:prstGeom>
          <a:ln w="0">
            <a:noFill/>
          </a:ln>
        </p:spPr>
      </p:pic>
      <p:sp>
        <p:nvSpPr>
          <p:cNvPr id="130" name="Retângulo 2"/>
          <p:cNvSpPr/>
          <p:nvPr/>
        </p:nvSpPr>
        <p:spPr>
          <a:xfrm>
            <a:off x="1470960" y="887040"/>
            <a:ext cx="950148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131" name="Retângulo 3"/>
          <p:cNvSpPr/>
          <p:nvPr/>
        </p:nvSpPr>
        <p:spPr>
          <a:xfrm>
            <a:off x="2332440" y="715680"/>
            <a:ext cx="9501480" cy="880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4000" b="1" strike="noStrike" spc="-1">
                <a:solidFill>
                  <a:srgbClr val="0070C0"/>
                </a:solidFill>
                <a:latin typeface="Calibri"/>
              </a:rPr>
              <a:t>CIB </a:t>
            </a:r>
            <a:endParaRPr lang="pt-BR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3000" b="1" strike="noStrike" spc="-1">
                <a:solidFill>
                  <a:srgbClr val="0070C0"/>
                </a:solidFill>
                <a:latin typeface="Calibri"/>
              </a:rPr>
              <a:t> </a:t>
            </a:r>
            <a:r>
              <a:rPr lang="pt-BR" sz="4000" b="0" strike="noStrike" spc="-1">
                <a:solidFill>
                  <a:srgbClr val="0070C0"/>
                </a:solidFill>
                <a:latin typeface="Calibri"/>
              </a:rPr>
              <a:t>Composição paritária entre SES e COSEMS</a:t>
            </a:r>
            <a:endParaRPr lang="pt-BR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pt-BR" sz="3200" b="0" strike="noStrike" spc="-1">
                <a:solidFill>
                  <a:srgbClr val="0070C0"/>
                </a:solidFill>
                <a:latin typeface="Calibri"/>
              </a:rPr>
              <a:t>de caráter deliberativo para definição dos aspectos operacionais e de regulamentação das políticas públicas de saúde e das regras de gestão compartilhada, propiciando um espaço para o fortalecimento da governança do Sistema Único de Saúde – SUS, no Estado de Goiás.</a:t>
            </a:r>
            <a:endParaRPr lang="pt-BR" sz="3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m 1"/>
          <p:cNvPicPr/>
          <p:nvPr/>
        </p:nvPicPr>
        <p:blipFill>
          <a:blip r:embed="rId2"/>
          <a:stretch/>
        </p:blipFill>
        <p:spPr>
          <a:xfrm>
            <a:off x="-6480" y="0"/>
            <a:ext cx="12197880" cy="6857640"/>
          </a:xfrm>
          <a:prstGeom prst="rect">
            <a:avLst/>
          </a:prstGeom>
          <a:ln w="0">
            <a:noFill/>
          </a:ln>
        </p:spPr>
      </p:pic>
      <p:pic>
        <p:nvPicPr>
          <p:cNvPr id="133" name="Imagem 6"/>
          <p:cNvPicPr/>
          <p:nvPr/>
        </p:nvPicPr>
        <p:blipFill>
          <a:blip r:embed="rId2"/>
          <a:stretch/>
        </p:blipFill>
        <p:spPr>
          <a:xfrm>
            <a:off x="-124920" y="0"/>
            <a:ext cx="12468960" cy="7009920"/>
          </a:xfrm>
          <a:prstGeom prst="rect">
            <a:avLst/>
          </a:prstGeom>
          <a:ln w="0">
            <a:noFill/>
          </a:ln>
        </p:spPr>
      </p:pic>
      <p:pic>
        <p:nvPicPr>
          <p:cNvPr id="134" name="Imagem 9"/>
          <p:cNvPicPr/>
          <p:nvPr/>
        </p:nvPicPr>
        <p:blipFill>
          <a:blip r:embed="rId2"/>
          <a:stretch/>
        </p:blipFill>
        <p:spPr>
          <a:xfrm>
            <a:off x="-124920" y="-152280"/>
            <a:ext cx="12740040" cy="7162560"/>
          </a:xfrm>
          <a:prstGeom prst="rect">
            <a:avLst/>
          </a:prstGeom>
          <a:ln w="0">
            <a:noFill/>
          </a:ln>
        </p:spPr>
      </p:pic>
      <p:sp>
        <p:nvSpPr>
          <p:cNvPr id="135" name="Retângulo 2"/>
          <p:cNvSpPr/>
          <p:nvPr/>
        </p:nvSpPr>
        <p:spPr>
          <a:xfrm>
            <a:off x="1470960" y="887040"/>
            <a:ext cx="950148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136" name="Retângulo 3"/>
          <p:cNvSpPr/>
          <p:nvPr/>
        </p:nvSpPr>
        <p:spPr>
          <a:xfrm>
            <a:off x="2332440" y="715680"/>
            <a:ext cx="9501480" cy="55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000" b="1" strike="noStrike" spc="-1">
                <a:solidFill>
                  <a:srgbClr val="0070C0"/>
                </a:solidFill>
                <a:latin typeface="Calibri"/>
              </a:rPr>
              <a:t>COMISSÃO  INTERGESTORES BIPARTITE – CIB</a:t>
            </a:r>
            <a:endParaRPr lang="pt-BR" sz="3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3000" b="1" strike="noStrike" spc="-1">
                <a:solidFill>
                  <a:srgbClr val="0070C0"/>
                </a:solidFill>
                <a:latin typeface="Calibri"/>
              </a:rPr>
              <a:t> </a:t>
            </a:r>
            <a:endParaRPr lang="pt-BR" sz="3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3000" b="1" strike="noStrike" spc="-1">
                <a:solidFill>
                  <a:srgbClr val="0070C0"/>
                </a:solidFill>
                <a:latin typeface="Calibri"/>
              </a:rPr>
              <a:t> </a:t>
            </a: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</p:txBody>
      </p:sp>
      <p:graphicFrame>
        <p:nvGraphicFramePr>
          <p:cNvPr id="11" name="Diagram11"/>
          <p:cNvGraphicFramePr/>
          <p:nvPr>
            <p:extLst/>
          </p:nvPr>
        </p:nvGraphicFramePr>
        <p:xfrm>
          <a:off x="2438280" y="1351800"/>
          <a:ext cx="10011240" cy="534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m 1"/>
          <p:cNvPicPr/>
          <p:nvPr/>
        </p:nvPicPr>
        <p:blipFill>
          <a:blip r:embed="rId2"/>
          <a:stretch/>
        </p:blipFill>
        <p:spPr>
          <a:xfrm>
            <a:off x="-6480" y="0"/>
            <a:ext cx="12197880" cy="6857640"/>
          </a:xfrm>
          <a:prstGeom prst="rect">
            <a:avLst/>
          </a:prstGeom>
          <a:ln w="0">
            <a:noFill/>
          </a:ln>
        </p:spPr>
      </p:pic>
      <p:pic>
        <p:nvPicPr>
          <p:cNvPr id="138" name="Imagem 6"/>
          <p:cNvPicPr/>
          <p:nvPr/>
        </p:nvPicPr>
        <p:blipFill>
          <a:blip r:embed="rId2"/>
          <a:stretch/>
        </p:blipFill>
        <p:spPr>
          <a:xfrm>
            <a:off x="-124920" y="0"/>
            <a:ext cx="12468960" cy="7009920"/>
          </a:xfrm>
          <a:prstGeom prst="rect">
            <a:avLst/>
          </a:prstGeom>
          <a:ln w="0">
            <a:noFill/>
          </a:ln>
        </p:spPr>
      </p:pic>
      <p:pic>
        <p:nvPicPr>
          <p:cNvPr id="139" name="Imagem 9"/>
          <p:cNvPicPr/>
          <p:nvPr/>
        </p:nvPicPr>
        <p:blipFill>
          <a:blip r:embed="rId2"/>
          <a:stretch/>
        </p:blipFill>
        <p:spPr>
          <a:xfrm>
            <a:off x="-124920" y="-152280"/>
            <a:ext cx="12740040" cy="7162560"/>
          </a:xfrm>
          <a:prstGeom prst="rect">
            <a:avLst/>
          </a:prstGeom>
          <a:ln w="0">
            <a:noFill/>
          </a:ln>
        </p:spPr>
      </p:pic>
      <p:sp>
        <p:nvSpPr>
          <p:cNvPr id="140" name="Retângulo 2"/>
          <p:cNvSpPr/>
          <p:nvPr/>
        </p:nvSpPr>
        <p:spPr>
          <a:xfrm>
            <a:off x="1470960" y="887040"/>
            <a:ext cx="9501480" cy="146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141" name="Retângulo 3"/>
          <p:cNvSpPr/>
          <p:nvPr/>
        </p:nvSpPr>
        <p:spPr>
          <a:xfrm>
            <a:off x="2332440" y="715680"/>
            <a:ext cx="9501480" cy="237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000" b="1" strike="noStrike" spc="-1">
                <a:solidFill>
                  <a:srgbClr val="0070C0"/>
                </a:solidFill>
                <a:latin typeface="Calibri"/>
              </a:rPr>
              <a:t> Grupo de Trabalho - GT</a:t>
            </a: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</p:txBody>
      </p:sp>
      <p:graphicFrame>
        <p:nvGraphicFramePr>
          <p:cNvPr id="12" name="Diagram12"/>
          <p:cNvGraphicFramePr/>
          <p:nvPr>
            <p:extLst/>
          </p:nvPr>
        </p:nvGraphicFramePr>
        <p:xfrm>
          <a:off x="2570760" y="1298880"/>
          <a:ext cx="9620640" cy="538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m 1"/>
          <p:cNvPicPr/>
          <p:nvPr/>
        </p:nvPicPr>
        <p:blipFill>
          <a:blip r:embed="rId2"/>
          <a:stretch/>
        </p:blipFill>
        <p:spPr>
          <a:xfrm>
            <a:off x="-6480" y="0"/>
            <a:ext cx="12197880" cy="6857640"/>
          </a:xfrm>
          <a:prstGeom prst="rect">
            <a:avLst/>
          </a:prstGeom>
          <a:ln w="0">
            <a:noFill/>
          </a:ln>
        </p:spPr>
      </p:pic>
      <p:pic>
        <p:nvPicPr>
          <p:cNvPr id="143" name="Imagem 6"/>
          <p:cNvPicPr/>
          <p:nvPr/>
        </p:nvPicPr>
        <p:blipFill>
          <a:blip r:embed="rId2"/>
          <a:stretch/>
        </p:blipFill>
        <p:spPr>
          <a:xfrm>
            <a:off x="-124920" y="0"/>
            <a:ext cx="12468960" cy="7009920"/>
          </a:xfrm>
          <a:prstGeom prst="rect">
            <a:avLst/>
          </a:prstGeom>
          <a:ln w="0">
            <a:noFill/>
          </a:ln>
        </p:spPr>
      </p:pic>
      <p:pic>
        <p:nvPicPr>
          <p:cNvPr id="144" name="Imagem 9"/>
          <p:cNvPicPr/>
          <p:nvPr/>
        </p:nvPicPr>
        <p:blipFill>
          <a:blip r:embed="rId2"/>
          <a:stretch/>
        </p:blipFill>
        <p:spPr>
          <a:xfrm>
            <a:off x="-124920" y="-152280"/>
            <a:ext cx="12740040" cy="7162560"/>
          </a:xfrm>
          <a:prstGeom prst="rect">
            <a:avLst/>
          </a:prstGeom>
          <a:ln w="0">
            <a:noFill/>
          </a:ln>
        </p:spPr>
      </p:pic>
      <p:sp>
        <p:nvSpPr>
          <p:cNvPr id="145" name="Retângulo 2"/>
          <p:cNvSpPr/>
          <p:nvPr/>
        </p:nvSpPr>
        <p:spPr>
          <a:xfrm>
            <a:off x="1470960" y="887040"/>
            <a:ext cx="9501480" cy="146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146" name="Retângulo 3"/>
          <p:cNvSpPr/>
          <p:nvPr/>
        </p:nvSpPr>
        <p:spPr>
          <a:xfrm>
            <a:off x="2332440" y="715680"/>
            <a:ext cx="9501480" cy="465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000" b="1" strike="noStrike" spc="-1">
                <a:solidFill>
                  <a:srgbClr val="0070C0"/>
                </a:solidFill>
                <a:latin typeface="Calibri"/>
              </a:rPr>
              <a:t>COMISSÃO INTERGESTORES TRIPARTITE-CIT</a:t>
            </a:r>
            <a:endParaRPr lang="pt-BR" sz="3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</p:txBody>
      </p:sp>
      <p:graphicFrame>
        <p:nvGraphicFramePr>
          <p:cNvPr id="13" name="Diagram13"/>
          <p:cNvGraphicFramePr/>
          <p:nvPr>
            <p:extLst/>
          </p:nvPr>
        </p:nvGraphicFramePr>
        <p:xfrm>
          <a:off x="2875680" y="1603440"/>
          <a:ext cx="8799120" cy="525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5"/>
          <p:cNvPicPr/>
          <p:nvPr/>
        </p:nvPicPr>
        <p:blipFill>
          <a:blip r:embed="rId2"/>
          <a:stretch/>
        </p:blipFill>
        <p:spPr>
          <a:xfrm>
            <a:off x="-6480" y="-185400"/>
            <a:ext cx="12197880" cy="6857640"/>
          </a:xfrm>
          <a:prstGeom prst="rect">
            <a:avLst/>
          </a:prstGeom>
          <a:ln w="0">
            <a:noFill/>
          </a:ln>
        </p:spPr>
      </p:pic>
      <p:sp>
        <p:nvSpPr>
          <p:cNvPr id="44" name="CaixaDeTexto 4"/>
          <p:cNvSpPr/>
          <p:nvPr/>
        </p:nvSpPr>
        <p:spPr>
          <a:xfrm>
            <a:off x="2332440" y="624240"/>
            <a:ext cx="9342360" cy="75390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4400" b="1" strike="noStrike" spc="-1" dirty="0">
                <a:solidFill>
                  <a:srgbClr val="2E75B6"/>
                </a:solidFill>
                <a:latin typeface="Calibri"/>
              </a:rPr>
              <a:t>GESTOR:</a:t>
            </a: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4400" b="1" strike="noStrike" spc="-1" dirty="0">
                <a:solidFill>
                  <a:srgbClr val="2E75B6"/>
                </a:solidFill>
                <a:latin typeface="Calibri"/>
              </a:rPr>
              <a:t>CONHECENDO SEUS ESPAÇOS</a:t>
            </a: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4400" b="1" strike="noStrike" spc="-1" dirty="0">
                <a:solidFill>
                  <a:srgbClr val="2E75B6"/>
                </a:solidFill>
                <a:latin typeface="Calibri"/>
              </a:rPr>
              <a:t>Você acha que a gestão dos serviços de saúde da sua população está somente dentro </a:t>
            </a: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4400" b="1" strike="noStrike" spc="-1" dirty="0">
                <a:solidFill>
                  <a:srgbClr val="2E75B6"/>
                </a:solidFill>
                <a:latin typeface="Calibri"/>
              </a:rPr>
              <a:t>dos limites do seu Município?</a:t>
            </a: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4400" b="0" strike="noStrike" spc="-1" dirty="0">
              <a:latin typeface="Arial"/>
            </a:endParaRPr>
          </a:p>
        </p:txBody>
      </p:sp>
      <p:sp>
        <p:nvSpPr>
          <p:cNvPr id="45" name="CaixaDeTexto 1"/>
          <p:cNvSpPr/>
          <p:nvPr/>
        </p:nvSpPr>
        <p:spPr>
          <a:xfrm>
            <a:off x="2800440" y="2965320"/>
            <a:ext cx="876708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t-BR" sz="3000" b="1" i="1" strike="noStrike" spc="-1">
                <a:solidFill>
                  <a:srgbClr val="DB9712"/>
                </a:solidFill>
                <a:latin typeface="Arial"/>
              </a:rPr>
              <a:t>        </a:t>
            </a:r>
            <a:endParaRPr lang="pt-BR" sz="3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m 1"/>
          <p:cNvPicPr/>
          <p:nvPr/>
        </p:nvPicPr>
        <p:blipFill>
          <a:blip r:embed="rId2"/>
          <a:stretch/>
        </p:blipFill>
        <p:spPr>
          <a:xfrm>
            <a:off x="-6480" y="0"/>
            <a:ext cx="12197880" cy="6857640"/>
          </a:xfrm>
          <a:prstGeom prst="rect">
            <a:avLst/>
          </a:prstGeom>
          <a:ln w="0">
            <a:noFill/>
          </a:ln>
        </p:spPr>
      </p:pic>
      <p:pic>
        <p:nvPicPr>
          <p:cNvPr id="148" name="Imagem 6"/>
          <p:cNvPicPr/>
          <p:nvPr/>
        </p:nvPicPr>
        <p:blipFill>
          <a:blip r:embed="rId2"/>
          <a:stretch/>
        </p:blipFill>
        <p:spPr>
          <a:xfrm>
            <a:off x="-124920" y="0"/>
            <a:ext cx="12468960" cy="7009920"/>
          </a:xfrm>
          <a:prstGeom prst="rect">
            <a:avLst/>
          </a:prstGeom>
          <a:ln w="0">
            <a:noFill/>
          </a:ln>
        </p:spPr>
      </p:pic>
      <p:pic>
        <p:nvPicPr>
          <p:cNvPr id="149" name="Imagem 9"/>
          <p:cNvPicPr/>
          <p:nvPr/>
        </p:nvPicPr>
        <p:blipFill>
          <a:blip r:embed="rId2"/>
          <a:stretch/>
        </p:blipFill>
        <p:spPr>
          <a:xfrm>
            <a:off x="-124920" y="-152280"/>
            <a:ext cx="12740040" cy="7162560"/>
          </a:xfrm>
          <a:prstGeom prst="rect">
            <a:avLst/>
          </a:prstGeom>
          <a:ln w="0">
            <a:noFill/>
          </a:ln>
        </p:spPr>
      </p:pic>
      <p:sp>
        <p:nvSpPr>
          <p:cNvPr id="150" name="Retângulo 2"/>
          <p:cNvSpPr/>
          <p:nvPr/>
        </p:nvSpPr>
        <p:spPr>
          <a:xfrm>
            <a:off x="1470960" y="887040"/>
            <a:ext cx="9501480" cy="146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151" name="Retângulo 3"/>
          <p:cNvSpPr/>
          <p:nvPr/>
        </p:nvSpPr>
        <p:spPr>
          <a:xfrm>
            <a:off x="2332440" y="715680"/>
            <a:ext cx="9501480" cy="727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4000" b="1" strike="noStrike" spc="-1">
                <a:solidFill>
                  <a:srgbClr val="0070C0"/>
                </a:solidFill>
                <a:latin typeface="Calibri"/>
              </a:rPr>
              <a:t>CIT</a:t>
            </a:r>
            <a:endParaRPr lang="pt-BR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pt-BR" sz="3200" b="0" strike="noStrike" spc="-1">
                <a:solidFill>
                  <a:srgbClr val="0070C0"/>
                </a:solidFill>
                <a:latin typeface="Calibri"/>
              </a:rPr>
              <a:t>Constituída, paritariamente, por representação do Ministério da Saúde, do Conselho Nacional de Secretários de Saúde-CONASS e do Conselho Nacional de Secretarias Municipais de Saúde-CONASEMS para a regulamentação e a operacionalização das políticas de saúde, no âmbito do (SUS).</a:t>
            </a:r>
            <a:endParaRPr lang="pt-BR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m 1"/>
          <p:cNvPicPr/>
          <p:nvPr/>
        </p:nvPicPr>
        <p:blipFill>
          <a:blip r:embed="rId2"/>
          <a:stretch/>
        </p:blipFill>
        <p:spPr>
          <a:xfrm>
            <a:off x="-6480" y="0"/>
            <a:ext cx="12197880" cy="6857640"/>
          </a:xfrm>
          <a:prstGeom prst="rect">
            <a:avLst/>
          </a:prstGeom>
          <a:ln w="0">
            <a:noFill/>
          </a:ln>
        </p:spPr>
      </p:pic>
      <p:pic>
        <p:nvPicPr>
          <p:cNvPr id="153" name="Imagem 6"/>
          <p:cNvPicPr/>
          <p:nvPr/>
        </p:nvPicPr>
        <p:blipFill>
          <a:blip r:embed="rId2"/>
          <a:stretch/>
        </p:blipFill>
        <p:spPr>
          <a:xfrm>
            <a:off x="-124920" y="0"/>
            <a:ext cx="12468960" cy="7009920"/>
          </a:xfrm>
          <a:prstGeom prst="rect">
            <a:avLst/>
          </a:prstGeom>
          <a:ln w="0">
            <a:noFill/>
          </a:ln>
        </p:spPr>
      </p:pic>
      <p:pic>
        <p:nvPicPr>
          <p:cNvPr id="154" name="Imagem 9"/>
          <p:cNvPicPr/>
          <p:nvPr/>
        </p:nvPicPr>
        <p:blipFill>
          <a:blip r:embed="rId2"/>
          <a:stretch/>
        </p:blipFill>
        <p:spPr>
          <a:xfrm>
            <a:off x="-396000" y="0"/>
            <a:ext cx="12740040" cy="7162560"/>
          </a:xfrm>
          <a:prstGeom prst="rect">
            <a:avLst/>
          </a:prstGeom>
          <a:ln w="0">
            <a:noFill/>
          </a:ln>
        </p:spPr>
      </p:pic>
      <p:sp>
        <p:nvSpPr>
          <p:cNvPr id="155" name="Retângulo 2"/>
          <p:cNvSpPr/>
          <p:nvPr/>
        </p:nvSpPr>
        <p:spPr>
          <a:xfrm>
            <a:off x="1470960" y="887040"/>
            <a:ext cx="9501480" cy="191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156" name="Retângulo 3"/>
          <p:cNvSpPr/>
          <p:nvPr/>
        </p:nvSpPr>
        <p:spPr>
          <a:xfrm>
            <a:off x="2836080" y="715680"/>
            <a:ext cx="8997840" cy="420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pt-BR" sz="3000" b="1" strike="noStrike" spc="-1">
                <a:solidFill>
                  <a:srgbClr val="0070C0"/>
                </a:solidFill>
                <a:latin typeface="Calibri"/>
              </a:rPr>
              <a:t>COMISSÃO INTERGESTORES TRIPARTITE-CIT</a:t>
            </a:r>
            <a:endParaRPr lang="pt-BR" sz="3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</p:txBody>
      </p:sp>
      <p:graphicFrame>
        <p:nvGraphicFramePr>
          <p:cNvPr id="14" name="Diagram14"/>
          <p:cNvGraphicFramePr/>
          <p:nvPr>
            <p:extLst/>
          </p:nvPr>
        </p:nvGraphicFramePr>
        <p:xfrm>
          <a:off x="2282760" y="1317960"/>
          <a:ext cx="9246240" cy="542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m 1"/>
          <p:cNvPicPr/>
          <p:nvPr/>
        </p:nvPicPr>
        <p:blipFill>
          <a:blip r:embed="rId2"/>
          <a:stretch/>
        </p:blipFill>
        <p:spPr>
          <a:xfrm>
            <a:off x="-6480" y="0"/>
            <a:ext cx="12197880" cy="6857640"/>
          </a:xfrm>
          <a:prstGeom prst="rect">
            <a:avLst/>
          </a:prstGeom>
          <a:ln w="0">
            <a:noFill/>
          </a:ln>
        </p:spPr>
      </p:pic>
      <p:pic>
        <p:nvPicPr>
          <p:cNvPr id="158" name="Imagem 6"/>
          <p:cNvPicPr/>
          <p:nvPr/>
        </p:nvPicPr>
        <p:blipFill>
          <a:blip r:embed="rId2"/>
          <a:stretch/>
        </p:blipFill>
        <p:spPr>
          <a:xfrm>
            <a:off x="-124920" y="0"/>
            <a:ext cx="12468960" cy="7009920"/>
          </a:xfrm>
          <a:prstGeom prst="rect">
            <a:avLst/>
          </a:prstGeom>
          <a:ln w="0">
            <a:noFill/>
          </a:ln>
        </p:spPr>
      </p:pic>
      <p:pic>
        <p:nvPicPr>
          <p:cNvPr id="159" name="Imagem 9"/>
          <p:cNvPicPr/>
          <p:nvPr/>
        </p:nvPicPr>
        <p:blipFill>
          <a:blip r:embed="rId2"/>
          <a:stretch/>
        </p:blipFill>
        <p:spPr>
          <a:xfrm>
            <a:off x="-124920" y="-152280"/>
            <a:ext cx="12740040" cy="7162560"/>
          </a:xfrm>
          <a:prstGeom prst="rect">
            <a:avLst/>
          </a:prstGeom>
          <a:ln w="0">
            <a:noFill/>
          </a:ln>
        </p:spPr>
      </p:pic>
      <p:sp>
        <p:nvSpPr>
          <p:cNvPr id="160" name="Retângulo 2"/>
          <p:cNvSpPr/>
          <p:nvPr/>
        </p:nvSpPr>
        <p:spPr>
          <a:xfrm>
            <a:off x="1470960" y="887040"/>
            <a:ext cx="9501480" cy="146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161" name="Retângulo 3"/>
          <p:cNvSpPr/>
          <p:nvPr/>
        </p:nvSpPr>
        <p:spPr>
          <a:xfrm>
            <a:off x="2332440" y="715680"/>
            <a:ext cx="9501480" cy="557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3000" b="1" strike="noStrike" spc="-1">
                <a:solidFill>
                  <a:srgbClr val="0070C0"/>
                </a:solidFill>
                <a:latin typeface="Calibri"/>
              </a:rPr>
              <a:t>A participação dos gestores nos espaços de governança é fundamental para o fortalecimento das ações e serviços de saúde em todos os níveis de atenção no âmbito do SUS!</a:t>
            </a: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906BB18-E292-47EB-DE61-DBA88044D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DB93A3B-40FF-30C4-1730-7FE7470B810D}"/>
              </a:ext>
            </a:extLst>
          </p:cNvPr>
          <p:cNvSpPr txBox="1"/>
          <p:nvPr/>
        </p:nvSpPr>
        <p:spPr>
          <a:xfrm>
            <a:off x="2746739" y="1210988"/>
            <a:ext cx="8921650" cy="169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rgbClr val="1B65D4"/>
                </a:solidFill>
                <a:latin typeface="Arial Black" panose="020B0A04020102020204" pitchFamily="34" charset="0"/>
              </a:rPr>
              <a:t>GESTÃO DE SISTEMAS DE SAÚDE: ASPECTOS DA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rgbClr val="1B65D4"/>
                </a:solidFill>
                <a:latin typeface="Arial Black" panose="020B0A04020102020204" pitchFamily="34" charset="0"/>
              </a:rPr>
              <a:t>ATENÇÃO BÁSICA, DA VIGILÂNCIA EM SAÚDE E FINANCIAMENTO DO SUS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41CFCE0-53C8-83B7-3988-0DBAB11EFE32}"/>
              </a:ext>
            </a:extLst>
          </p:cNvPr>
          <p:cNvSpPr txBox="1"/>
          <p:nvPr/>
        </p:nvSpPr>
        <p:spPr>
          <a:xfrm>
            <a:off x="2823796" y="3950137"/>
            <a:ext cx="87675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rgbClr val="DB97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Carla Guimarães Alves</a:t>
            </a:r>
          </a:p>
          <a:p>
            <a:pPr algn="ctr"/>
            <a:r>
              <a:rPr lang="pt-BR" sz="2000" b="1" i="1" dirty="0">
                <a:solidFill>
                  <a:srgbClr val="DB97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Haline Rachel Lino Gomes</a:t>
            </a:r>
          </a:p>
          <a:p>
            <a:pPr algn="ctr"/>
            <a:r>
              <a:rPr lang="pt-BR" sz="1600" i="1" dirty="0">
                <a:solidFill>
                  <a:srgbClr val="1C65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Assessoras Técnicas COSEMS/GO</a:t>
            </a:r>
          </a:p>
          <a:p>
            <a:pPr algn="ctr"/>
            <a:endParaRPr lang="pt-BR" sz="2000" i="1" dirty="0">
              <a:solidFill>
                <a:srgbClr val="1C6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i="1" dirty="0">
                <a:solidFill>
                  <a:srgbClr val="DB97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Aparecida Rodrigues de Andrade</a:t>
            </a:r>
          </a:p>
          <a:p>
            <a:pPr lvl="0" algn="ctr"/>
            <a:r>
              <a:rPr lang="pt-BR" sz="1600" i="1" dirty="0">
                <a:solidFill>
                  <a:srgbClr val="1C65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Secretária Executiva COSEMS/GO</a:t>
            </a:r>
          </a:p>
        </p:txBody>
      </p:sp>
    </p:spTree>
    <p:extLst>
      <p:ext uri="{BB962C8B-B14F-4D97-AF65-F5344CB8AC3E}">
        <p14:creationId xmlns:p14="http://schemas.microsoft.com/office/powerpoint/2010/main" val="42404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906BB18-E292-47EB-DE61-DBA88044D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DB93A3B-40FF-30C4-1730-7FE7470B810D}"/>
              </a:ext>
            </a:extLst>
          </p:cNvPr>
          <p:cNvSpPr txBox="1"/>
          <p:nvPr/>
        </p:nvSpPr>
        <p:spPr>
          <a:xfrm>
            <a:off x="2894134" y="1347747"/>
            <a:ext cx="8066433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500" dirty="0">
                <a:solidFill>
                  <a:srgbClr val="1B65D4"/>
                </a:solidFill>
                <a:latin typeface="Arial Black" panose="020B0A04020102020204" pitchFamily="34" charset="0"/>
              </a:rPr>
              <a:t>ATENÇÃO PRIMÁRIA À SAÚDE</a:t>
            </a:r>
          </a:p>
          <a:p>
            <a:pPr algn="ctr"/>
            <a:endParaRPr lang="pt-BR" sz="3500" dirty="0">
              <a:solidFill>
                <a:srgbClr val="1B65D4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41CFCE0-53C8-83B7-3988-0DBAB11EFE32}"/>
              </a:ext>
            </a:extLst>
          </p:cNvPr>
          <p:cNvSpPr txBox="1"/>
          <p:nvPr/>
        </p:nvSpPr>
        <p:spPr>
          <a:xfrm>
            <a:off x="2823796" y="4334450"/>
            <a:ext cx="87675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solidFill>
                  <a:srgbClr val="DB97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Carla Guimarães Alves</a:t>
            </a:r>
          </a:p>
          <a:p>
            <a:pPr algn="ctr"/>
            <a:r>
              <a:rPr lang="pt-BR" sz="3000" i="1" dirty="0">
                <a:solidFill>
                  <a:srgbClr val="1C65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Assessora Técnica COSEMS/GO</a:t>
            </a:r>
          </a:p>
          <a:p>
            <a:pPr algn="ctr"/>
            <a:r>
              <a:rPr lang="pt-BR" sz="2400" i="1" dirty="0">
                <a:solidFill>
                  <a:srgbClr val="1C65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carla.cosemsgo@gmail.com</a:t>
            </a:r>
          </a:p>
        </p:txBody>
      </p:sp>
    </p:spTree>
    <p:extLst>
      <p:ext uri="{BB962C8B-B14F-4D97-AF65-F5344CB8AC3E}">
        <p14:creationId xmlns:p14="http://schemas.microsoft.com/office/powerpoint/2010/main" val="1883793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43" y="-22225"/>
            <a:ext cx="1213287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5848685" y="164690"/>
            <a:ext cx="5549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C000"/>
                </a:solidFill>
              </a:rPr>
              <a:t>CONTEÚDO DA APRESENTAÇÃO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FAB22E1-5962-4AA9-9006-DA883ACDF0B7}"/>
              </a:ext>
            </a:extLst>
          </p:cNvPr>
          <p:cNvSpPr txBox="1"/>
          <p:nvPr/>
        </p:nvSpPr>
        <p:spPr>
          <a:xfrm>
            <a:off x="2410667" y="996500"/>
            <a:ext cx="882004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Conceito e atributos de atenção primária à saúde e função na rede de atenção.</a:t>
            </a:r>
          </a:p>
          <a:p>
            <a:endParaRPr lang="pt-BR" sz="2800" dirty="0">
              <a:solidFill>
                <a:srgbClr val="002060"/>
              </a:solidFill>
            </a:endParaRPr>
          </a:p>
          <a:p>
            <a:r>
              <a:rPr lang="pt-BR" sz="2800" b="1" dirty="0">
                <a:solidFill>
                  <a:srgbClr val="002060"/>
                </a:solidFill>
              </a:rPr>
              <a:t>OBJETIVOS: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</a:rPr>
              <a:t>Apresentar o conceito de atenção primária e as suas funções na rede de atenção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</a:rPr>
              <a:t>Discutir mecanismos para a qualificação do cuidado, a partir dos atributos da atenção primária;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</a:rPr>
              <a:t>Promover reflexões importantes no que se refere ao papel do Gestor, como promotor de mudanças no sistema municipal. </a:t>
            </a:r>
          </a:p>
          <a:p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76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3" y="-154745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5848685" y="164690"/>
            <a:ext cx="1945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C000"/>
                </a:solidFill>
              </a:rPr>
              <a:t>CONCEITO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FAB22E1-5962-4AA9-9006-DA883ACDF0B7}"/>
              </a:ext>
            </a:extLst>
          </p:cNvPr>
          <p:cNvSpPr txBox="1"/>
          <p:nvPr/>
        </p:nvSpPr>
        <p:spPr>
          <a:xfrm>
            <a:off x="2410667" y="1160622"/>
            <a:ext cx="92655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Segundo a Política Nacional de Atenção Básica (PNAB-2017), </a:t>
            </a:r>
          </a:p>
          <a:p>
            <a:pPr algn="ctr"/>
            <a:endParaRPr lang="pt-BR" sz="2800" b="1" dirty="0">
              <a:solidFill>
                <a:srgbClr val="002060"/>
              </a:solidFill>
            </a:endParaRPr>
          </a:p>
          <a:p>
            <a:pPr algn="r"/>
            <a:r>
              <a:rPr lang="pt-BR" sz="2800" dirty="0">
                <a:solidFill>
                  <a:srgbClr val="002060"/>
                </a:solidFill>
              </a:rPr>
              <a:t>“é o conjunto de ações de saúde </a:t>
            </a:r>
            <a:r>
              <a:rPr lang="pt-BR" sz="2800" b="1" dirty="0">
                <a:solidFill>
                  <a:srgbClr val="002060"/>
                </a:solidFill>
              </a:rPr>
              <a:t>individuais, familiares e coletivas </a:t>
            </a:r>
            <a:r>
              <a:rPr lang="pt-BR" sz="2800" dirty="0">
                <a:solidFill>
                  <a:srgbClr val="002060"/>
                </a:solidFill>
              </a:rPr>
              <a:t>que envolvem </a:t>
            </a:r>
            <a:r>
              <a:rPr lang="pt-BR" sz="2800" b="1" dirty="0">
                <a:solidFill>
                  <a:srgbClr val="002060"/>
                </a:solidFill>
              </a:rPr>
              <a:t>promoção, prevenção, proteção, diagnóstico, tratamento, reabilitação, redução de danos, cuidados paliativos e vigilância em saúde</a:t>
            </a:r>
            <a:r>
              <a:rPr lang="pt-BR" sz="2800" dirty="0">
                <a:solidFill>
                  <a:srgbClr val="002060"/>
                </a:solidFill>
              </a:rPr>
              <a:t>, desenvolvida por meio de práticas de </a:t>
            </a:r>
            <a:r>
              <a:rPr lang="pt-BR" sz="2800" b="1" dirty="0">
                <a:solidFill>
                  <a:srgbClr val="002060"/>
                </a:solidFill>
              </a:rPr>
              <a:t>cuidado integrado e gestão qualificada</a:t>
            </a:r>
            <a:r>
              <a:rPr lang="pt-BR" sz="2800" dirty="0">
                <a:solidFill>
                  <a:srgbClr val="002060"/>
                </a:solidFill>
              </a:rPr>
              <a:t>, realizada com </a:t>
            </a:r>
            <a:r>
              <a:rPr lang="pt-BR" sz="2800" b="1" dirty="0">
                <a:solidFill>
                  <a:srgbClr val="002060"/>
                </a:solidFill>
              </a:rPr>
              <a:t>equipe multiprofissional </a:t>
            </a:r>
            <a:r>
              <a:rPr lang="pt-BR" sz="2800" dirty="0">
                <a:solidFill>
                  <a:srgbClr val="002060"/>
                </a:solidFill>
              </a:rPr>
              <a:t>e dirigida à população em </a:t>
            </a:r>
            <a:r>
              <a:rPr lang="pt-BR" sz="2800" b="1" dirty="0">
                <a:solidFill>
                  <a:srgbClr val="002060"/>
                </a:solidFill>
              </a:rPr>
              <a:t>território definido</a:t>
            </a:r>
            <a:r>
              <a:rPr lang="pt-BR" sz="2800" dirty="0">
                <a:solidFill>
                  <a:srgbClr val="002060"/>
                </a:solidFill>
              </a:rPr>
              <a:t>, sobre as quais as equipes assumem </a:t>
            </a:r>
            <a:r>
              <a:rPr lang="pt-BR" sz="2800" b="1" dirty="0">
                <a:solidFill>
                  <a:srgbClr val="002060"/>
                </a:solidFill>
              </a:rPr>
              <a:t>responsabilidade sanitária</a:t>
            </a:r>
            <a:r>
              <a:rPr lang="pt-BR" sz="2800" dirty="0">
                <a:solidFill>
                  <a:srgbClr val="002060"/>
                </a:solidFill>
              </a:rPr>
              <a:t>”</a:t>
            </a:r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62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B3B1CCF-03E5-49D9-B680-BF293D9CA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8" t="41929" r="56087" b="9932"/>
          <a:stretch/>
        </p:blipFill>
        <p:spPr>
          <a:xfrm>
            <a:off x="185530" y="39756"/>
            <a:ext cx="11860696" cy="649356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333493D-9FFA-4D2E-A5EA-C585FE79C3C9}"/>
              </a:ext>
            </a:extLst>
          </p:cNvPr>
          <p:cNvSpPr txBox="1"/>
          <p:nvPr/>
        </p:nvSpPr>
        <p:spPr>
          <a:xfrm>
            <a:off x="9143998" y="6533320"/>
            <a:ext cx="29287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dirty="0"/>
              <a:t>Fonte: Pinterest, 2024</a:t>
            </a:r>
          </a:p>
        </p:txBody>
      </p:sp>
    </p:spTree>
    <p:extLst>
      <p:ext uri="{BB962C8B-B14F-4D97-AF65-F5344CB8AC3E}">
        <p14:creationId xmlns:p14="http://schemas.microsoft.com/office/powerpoint/2010/main" val="3044650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D333493D-9FFA-4D2E-A5EA-C585FE79C3C9}"/>
              </a:ext>
            </a:extLst>
          </p:cNvPr>
          <p:cNvSpPr txBox="1"/>
          <p:nvPr/>
        </p:nvSpPr>
        <p:spPr>
          <a:xfrm>
            <a:off x="9143998" y="6533320"/>
            <a:ext cx="29287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dirty="0"/>
              <a:t>Fonte: Ministério da Saúde, 2019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D89AB14-C225-4D1D-B794-837E5D6A2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22" t="26655" r="23077" b="28878"/>
          <a:stretch/>
        </p:blipFill>
        <p:spPr>
          <a:xfrm>
            <a:off x="1322158" y="410817"/>
            <a:ext cx="9800492" cy="544664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EC004A1-51D3-4627-B8D3-2ABA7C3827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5" t="6924" r="29273" b="60061"/>
          <a:stretch/>
        </p:blipFill>
        <p:spPr>
          <a:xfrm>
            <a:off x="10588487" y="76088"/>
            <a:ext cx="1532207" cy="87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80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upo 1">
            <a:extLst>
              <a:ext uri="{FF2B5EF4-FFF2-40B4-BE49-F238E27FC236}">
                <a16:creationId xmlns:a16="http://schemas.microsoft.com/office/drawing/2014/main" id="{663F5AFB-6326-4A3F-9001-49EE9DE3BF6C}"/>
              </a:ext>
            </a:extLst>
          </p:cNvPr>
          <p:cNvGrpSpPr>
            <a:grpSpLocks/>
          </p:cNvGrpSpPr>
          <p:nvPr/>
        </p:nvGrpSpPr>
        <p:grpSpPr bwMode="auto">
          <a:xfrm>
            <a:off x="944148" y="195263"/>
            <a:ext cx="3146425" cy="1263650"/>
            <a:chOff x="0" y="2627"/>
            <a:chExt cx="3145536" cy="1263633"/>
          </a:xfrm>
        </p:grpSpPr>
        <p:sp>
          <p:nvSpPr>
            <p:cNvPr id="45079" name="Retângulo de cantos arredondados 2">
              <a:extLst>
                <a:ext uri="{FF2B5EF4-FFF2-40B4-BE49-F238E27FC236}">
                  <a16:creationId xmlns:a16="http://schemas.microsoft.com/office/drawing/2014/main" id="{F0B95F5D-5280-4EB0-8E40-74F43F2A4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27"/>
              <a:ext cx="3145536" cy="1263633"/>
            </a:xfrm>
            <a:prstGeom prst="roundRect">
              <a:avLst>
                <a:gd name="adj" fmla="val 16667"/>
              </a:avLst>
            </a:prstGeom>
            <a:solidFill>
              <a:srgbClr val="4472C4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cs typeface="Helvetica" panose="020B0604020202020204" pitchFamily="34" charset="0"/>
              </a:endParaRPr>
            </a:p>
          </p:txBody>
        </p:sp>
        <p:sp>
          <p:nvSpPr>
            <p:cNvPr id="45080" name="Retângulo 3">
              <a:extLst>
                <a:ext uri="{FF2B5EF4-FFF2-40B4-BE49-F238E27FC236}">
                  <a16:creationId xmlns:a16="http://schemas.microsoft.com/office/drawing/2014/main" id="{9B165E83-71FB-477E-A73E-3933C1D2C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85" y="64312"/>
              <a:ext cx="3022166" cy="114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6680" tIns="53340" rIns="106680" bIns="53340" anchor="ctr"/>
            <a:lstStyle>
              <a:lvl1pPr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44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44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44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44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pt-BR" altLang="pt-BR" sz="2800" dirty="0">
                  <a:solidFill>
                    <a:srgbClr val="FFFFFF"/>
                  </a:solidFill>
                  <a:latin typeface="Calibri" panose="020F0502020204030204" pitchFamily="34" charset="0"/>
                  <a:cs typeface="Helvetica" panose="020B0604020202020204" pitchFamily="34" charset="0"/>
                </a:rPr>
                <a:t>Acesso de primeiro contato</a:t>
              </a:r>
            </a:p>
          </p:txBody>
        </p:sp>
      </p:grpSp>
      <p:grpSp>
        <p:nvGrpSpPr>
          <p:cNvPr id="45059" name="Grupo 4">
            <a:extLst>
              <a:ext uri="{FF2B5EF4-FFF2-40B4-BE49-F238E27FC236}">
                <a16:creationId xmlns:a16="http://schemas.microsoft.com/office/drawing/2014/main" id="{225C781F-5F63-4B18-9E5E-D47D6740D65C}"/>
              </a:ext>
            </a:extLst>
          </p:cNvPr>
          <p:cNvGrpSpPr>
            <a:grpSpLocks/>
          </p:cNvGrpSpPr>
          <p:nvPr/>
        </p:nvGrpSpPr>
        <p:grpSpPr bwMode="auto">
          <a:xfrm>
            <a:off x="939800" y="1643063"/>
            <a:ext cx="3146425" cy="1263650"/>
            <a:chOff x="0" y="1329442"/>
            <a:chExt cx="3145536" cy="1263633"/>
          </a:xfrm>
        </p:grpSpPr>
        <p:sp>
          <p:nvSpPr>
            <p:cNvPr id="45077" name="Retângulo de cantos arredondados 5">
              <a:extLst>
                <a:ext uri="{FF2B5EF4-FFF2-40B4-BE49-F238E27FC236}">
                  <a16:creationId xmlns:a16="http://schemas.microsoft.com/office/drawing/2014/main" id="{521EE5D0-3790-440D-B8AF-E8BBBE681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29442"/>
              <a:ext cx="3145536" cy="1263633"/>
            </a:xfrm>
            <a:prstGeom prst="roundRect">
              <a:avLst>
                <a:gd name="adj" fmla="val 16667"/>
              </a:avLst>
            </a:prstGeom>
            <a:solidFill>
              <a:srgbClr val="43BEB9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cs typeface="Helvetica" panose="020B0604020202020204" pitchFamily="34" charset="0"/>
              </a:endParaRPr>
            </a:p>
          </p:txBody>
        </p:sp>
        <p:sp>
          <p:nvSpPr>
            <p:cNvPr id="45078" name="Retângulo 6">
              <a:extLst>
                <a:ext uri="{FF2B5EF4-FFF2-40B4-BE49-F238E27FC236}">
                  <a16:creationId xmlns:a16="http://schemas.microsoft.com/office/drawing/2014/main" id="{FA4BF04B-0143-4793-9CEB-E15B190E5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85" y="1391127"/>
              <a:ext cx="3022166" cy="114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6680" tIns="53340" rIns="106680" bIns="53340" anchor="ctr"/>
            <a:lstStyle>
              <a:lvl1pPr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44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44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44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44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pt-BR" altLang="pt-BR" sz="2800" dirty="0" err="1">
                  <a:solidFill>
                    <a:srgbClr val="FFFFFF"/>
                  </a:solidFill>
                  <a:latin typeface="Calibri" panose="020F0502020204030204" pitchFamily="34" charset="0"/>
                  <a:cs typeface="Helvetica" panose="020B0604020202020204" pitchFamily="34" charset="0"/>
                </a:rPr>
                <a:t>Longitudinalidade</a:t>
              </a:r>
              <a:endParaRPr lang="pt-BR" altLang="pt-BR" sz="2800" dirty="0">
                <a:solidFill>
                  <a:srgbClr val="FFFFFF"/>
                </a:solidFill>
                <a:latin typeface="Calibri" panose="020F050202020403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45060" name="Grupo 7">
            <a:extLst>
              <a:ext uri="{FF2B5EF4-FFF2-40B4-BE49-F238E27FC236}">
                <a16:creationId xmlns:a16="http://schemas.microsoft.com/office/drawing/2014/main" id="{290A9DDF-CB23-4A9E-ADEC-4F6FC3D40981}"/>
              </a:ext>
            </a:extLst>
          </p:cNvPr>
          <p:cNvGrpSpPr>
            <a:grpSpLocks/>
          </p:cNvGrpSpPr>
          <p:nvPr/>
        </p:nvGrpSpPr>
        <p:grpSpPr bwMode="auto">
          <a:xfrm>
            <a:off x="931102" y="3036888"/>
            <a:ext cx="3144838" cy="1263650"/>
            <a:chOff x="0" y="2656257"/>
            <a:chExt cx="3145536" cy="1263633"/>
          </a:xfrm>
        </p:grpSpPr>
        <p:sp>
          <p:nvSpPr>
            <p:cNvPr id="45075" name="Retângulo de cantos arredondados 8">
              <a:extLst>
                <a:ext uri="{FF2B5EF4-FFF2-40B4-BE49-F238E27FC236}">
                  <a16:creationId xmlns:a16="http://schemas.microsoft.com/office/drawing/2014/main" id="{7B405B1E-A50F-427C-BB37-4DEB3D429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56257"/>
              <a:ext cx="3145536" cy="1263633"/>
            </a:xfrm>
            <a:prstGeom prst="roundRect">
              <a:avLst>
                <a:gd name="adj" fmla="val 16667"/>
              </a:avLst>
            </a:prstGeom>
            <a:solidFill>
              <a:srgbClr val="45B664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cs typeface="Helvetica" panose="020B0604020202020204" pitchFamily="34" charset="0"/>
              </a:endParaRPr>
            </a:p>
          </p:txBody>
        </p:sp>
        <p:sp>
          <p:nvSpPr>
            <p:cNvPr id="45076" name="Retângulo 9">
              <a:extLst>
                <a:ext uri="{FF2B5EF4-FFF2-40B4-BE49-F238E27FC236}">
                  <a16:creationId xmlns:a16="http://schemas.microsoft.com/office/drawing/2014/main" id="{3A017F78-1BD8-4393-9AD9-2C67032E7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85" y="2717942"/>
              <a:ext cx="3022166" cy="114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6680" tIns="53340" rIns="106680" bIns="53340" anchor="ctr"/>
            <a:lstStyle>
              <a:lvl1pPr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44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44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44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44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pt-BR" altLang="pt-BR" sz="2800" dirty="0">
                  <a:solidFill>
                    <a:srgbClr val="FFFFFF"/>
                  </a:solidFill>
                  <a:latin typeface="Calibri" panose="020F0502020204030204" pitchFamily="34" charset="0"/>
                  <a:cs typeface="Helvetica" panose="020B0604020202020204" pitchFamily="34" charset="0"/>
                </a:rPr>
                <a:t>Integralidade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D77CEB2-2E3B-4AFD-9B1D-202EC0329DDF}"/>
              </a:ext>
            </a:extLst>
          </p:cNvPr>
          <p:cNvGrpSpPr/>
          <p:nvPr/>
        </p:nvGrpSpPr>
        <p:grpSpPr>
          <a:xfrm>
            <a:off x="930863" y="4547970"/>
            <a:ext cx="3145536" cy="1263633"/>
            <a:chOff x="0" y="3983073"/>
            <a:chExt cx="3145536" cy="1263633"/>
          </a:xfrm>
          <a:solidFill>
            <a:schemeClr val="accent2"/>
          </a:solidFill>
        </p:grpSpPr>
        <p:sp>
          <p:nvSpPr>
            <p:cNvPr id="12" name="Retângulo de cantos arredondados 11">
              <a:extLst>
                <a:ext uri="{FF2B5EF4-FFF2-40B4-BE49-F238E27FC236}">
                  <a16:creationId xmlns:a16="http://schemas.microsoft.com/office/drawing/2014/main" id="{31F47524-9EDD-4705-9B04-DBD136B3BBBF}"/>
                </a:ext>
              </a:extLst>
            </p:cNvPr>
            <p:cNvSpPr/>
            <p:nvPr/>
          </p:nvSpPr>
          <p:spPr>
            <a:xfrm>
              <a:off x="0" y="3983073"/>
              <a:ext cx="3145536" cy="1263633"/>
            </a:xfrm>
            <a:prstGeom prst="roundRect">
              <a:avLst/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C2E6DEC2-B404-458C-AC0D-D4D5CBBAFE21}"/>
                </a:ext>
              </a:extLst>
            </p:cNvPr>
            <p:cNvSpPr/>
            <p:nvPr/>
          </p:nvSpPr>
          <p:spPr>
            <a:xfrm>
              <a:off x="61685" y="4044758"/>
              <a:ext cx="3022166" cy="114026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106680" tIns="53340" rIns="106680" bIns="53340" spcCol="1270" anchor="ctr"/>
            <a:lstStyle/>
            <a:p>
              <a:pPr algn="ctr" defTabSz="1244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800" dirty="0">
                  <a:solidFill>
                    <a:sysClr val="window" lastClr="FFFFFF"/>
                  </a:solidFill>
                  <a:latin typeface="Calibri" panose="020F0502020204030204"/>
                  <a:cs typeface="+mn-cs"/>
                </a:rPr>
                <a:t>Coordenação</a:t>
              </a:r>
            </a:p>
          </p:txBody>
        </p:sp>
      </p:grpSp>
      <p:grpSp>
        <p:nvGrpSpPr>
          <p:cNvPr id="45062" name="Grupo 13">
            <a:extLst>
              <a:ext uri="{FF2B5EF4-FFF2-40B4-BE49-F238E27FC236}">
                <a16:creationId xmlns:a16="http://schemas.microsoft.com/office/drawing/2014/main" id="{B5836F7A-60C3-42D0-9BB9-37C0D7AB9322}"/>
              </a:ext>
            </a:extLst>
          </p:cNvPr>
          <p:cNvGrpSpPr>
            <a:grpSpLocks/>
          </p:cNvGrpSpPr>
          <p:nvPr/>
        </p:nvGrpSpPr>
        <p:grpSpPr bwMode="auto">
          <a:xfrm>
            <a:off x="4378325" y="373063"/>
            <a:ext cx="5591175" cy="1011237"/>
            <a:chOff x="3145535" y="128992"/>
            <a:chExt cx="5592064" cy="1010906"/>
          </a:xfrm>
        </p:grpSpPr>
        <p:sp>
          <p:nvSpPr>
            <p:cNvPr id="15" name="Arredondar Retângulo no Mesmo Canto Lateral 14">
              <a:extLst>
                <a:ext uri="{FF2B5EF4-FFF2-40B4-BE49-F238E27FC236}">
                  <a16:creationId xmlns:a16="http://schemas.microsoft.com/office/drawing/2014/main" id="{BCD5C5EC-9CE1-4561-8474-04AE1762ABD5}"/>
                </a:ext>
              </a:extLst>
            </p:cNvPr>
            <p:cNvSpPr/>
            <p:nvPr/>
          </p:nvSpPr>
          <p:spPr>
            <a:xfrm rot="5400000">
              <a:off x="5436114" y="-2161587"/>
              <a:ext cx="1010906" cy="5592064"/>
            </a:xfrm>
            <a:prstGeom prst="round2SameRect">
              <a:avLst/>
            </a:prstGeom>
            <a:solidFill>
              <a:srgbClr val="4472C4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4472C4">
                  <a:tint val="40000"/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5074" name="Arredondar Retângulo no Mesmo Canto Lateral 4">
              <a:extLst>
                <a:ext uri="{FF2B5EF4-FFF2-40B4-BE49-F238E27FC236}">
                  <a16:creationId xmlns:a16="http://schemas.microsoft.com/office/drawing/2014/main" id="{E18687F3-69E3-47D3-89C4-CE6A58B24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5535" y="178340"/>
              <a:ext cx="5542716" cy="91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340" tIns="26670" rIns="53340" bIns="26670" anchor="ctr"/>
            <a:lstStyle>
              <a:lvl1pPr marL="342900" indent="-3429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114300" indent="-1143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pt-BR" altLang="pt-BR" sz="1400" dirty="0"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</a:rPr>
                <a:t>Ponto de entrada do sistema de saúde: ponto de início da atenção e filtro para os serviços especializados;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pt-BR" altLang="pt-BR" sz="1400" dirty="0"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</a:rPr>
                <a:t>Regularidade do acesso em caso de adoecimento ou acompanhamento rotineiro das condições de saúde;</a:t>
              </a:r>
            </a:p>
          </p:txBody>
        </p:sp>
      </p:grpSp>
      <p:grpSp>
        <p:nvGrpSpPr>
          <p:cNvPr id="45063" name="Grupo 16">
            <a:extLst>
              <a:ext uri="{FF2B5EF4-FFF2-40B4-BE49-F238E27FC236}">
                <a16:creationId xmlns:a16="http://schemas.microsoft.com/office/drawing/2014/main" id="{5CBEA68C-060F-438B-8E9D-B543AE0F2D4F}"/>
              </a:ext>
            </a:extLst>
          </p:cNvPr>
          <p:cNvGrpSpPr>
            <a:grpSpLocks/>
          </p:cNvGrpSpPr>
          <p:nvPr/>
        </p:nvGrpSpPr>
        <p:grpSpPr bwMode="auto">
          <a:xfrm>
            <a:off x="4379980" y="1768475"/>
            <a:ext cx="5591176" cy="1011238"/>
            <a:chOff x="3145535" y="1455807"/>
            <a:chExt cx="5592014" cy="1010906"/>
          </a:xfrm>
        </p:grpSpPr>
        <p:sp>
          <p:nvSpPr>
            <p:cNvPr id="18" name="Arredondar Retângulo no Mesmo Canto Lateral 17">
              <a:extLst>
                <a:ext uri="{FF2B5EF4-FFF2-40B4-BE49-F238E27FC236}">
                  <a16:creationId xmlns:a16="http://schemas.microsoft.com/office/drawing/2014/main" id="{3374EB7F-A0DF-409B-88E6-9F70DF56EC68}"/>
                </a:ext>
              </a:extLst>
            </p:cNvPr>
            <p:cNvSpPr/>
            <p:nvPr/>
          </p:nvSpPr>
          <p:spPr>
            <a:xfrm rot="5400000">
              <a:off x="5436089" y="-834747"/>
              <a:ext cx="1010906" cy="5592014"/>
            </a:xfrm>
            <a:prstGeom prst="round2SameRect">
              <a:avLst/>
            </a:prstGeom>
            <a:solidFill>
              <a:srgbClr val="4472C4">
                <a:tint val="40000"/>
                <a:alpha val="90000"/>
                <a:hueOff val="-2463918"/>
                <a:satOff val="-4272"/>
                <a:lumOff val="-430"/>
                <a:alphaOff val="0"/>
              </a:srgbClr>
            </a:solidFill>
            <a:ln w="12700" cap="flat" cmpd="sng" algn="ctr">
              <a:solidFill>
                <a:srgbClr val="4472C4">
                  <a:tint val="40000"/>
                  <a:alpha val="90000"/>
                  <a:hueOff val="-2463918"/>
                  <a:satOff val="-4272"/>
                  <a:lumOff val="-43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5072" name="Arredondar Retângulo no Mesmo Canto Lateral 4">
              <a:extLst>
                <a:ext uri="{FF2B5EF4-FFF2-40B4-BE49-F238E27FC236}">
                  <a16:creationId xmlns:a16="http://schemas.microsoft.com/office/drawing/2014/main" id="{72B5E173-7C75-4A4E-BF8E-E9A023185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413" y="1494918"/>
              <a:ext cx="5542716" cy="91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340" tIns="26670" rIns="53340" bIns="26670" anchor="ctr"/>
            <a:lstStyle>
              <a:lvl1pPr marL="342900" indent="-3429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114300" indent="-1143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pt-BR" altLang="pt-BR" sz="1400" dirty="0"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</a:rPr>
                <a:t>Vínculo com a população refletido em fortes laços interpessoais;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pt-BR" altLang="pt-BR" sz="1400" dirty="0"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</a:rPr>
                <a:t>Pressupõe a capacidade de uma fonte regular de atenção e seu uso ao longo do tempo.</a:t>
              </a:r>
            </a:p>
          </p:txBody>
        </p:sp>
      </p:grpSp>
      <p:grpSp>
        <p:nvGrpSpPr>
          <p:cNvPr id="45064" name="Grupo 19">
            <a:extLst>
              <a:ext uri="{FF2B5EF4-FFF2-40B4-BE49-F238E27FC236}">
                <a16:creationId xmlns:a16="http://schemas.microsoft.com/office/drawing/2014/main" id="{9533BB96-51E2-40C0-AD20-5B3D7C70E4A3}"/>
              </a:ext>
            </a:extLst>
          </p:cNvPr>
          <p:cNvGrpSpPr>
            <a:grpSpLocks/>
          </p:cNvGrpSpPr>
          <p:nvPr/>
        </p:nvGrpSpPr>
        <p:grpSpPr bwMode="auto">
          <a:xfrm>
            <a:off x="4378325" y="3227388"/>
            <a:ext cx="5591175" cy="1011237"/>
            <a:chOff x="3145535" y="2782621"/>
            <a:chExt cx="5592064" cy="1010906"/>
          </a:xfrm>
        </p:grpSpPr>
        <p:sp>
          <p:nvSpPr>
            <p:cNvPr id="21" name="Arredondar Retângulo no Mesmo Canto Lateral 20">
              <a:extLst>
                <a:ext uri="{FF2B5EF4-FFF2-40B4-BE49-F238E27FC236}">
                  <a16:creationId xmlns:a16="http://schemas.microsoft.com/office/drawing/2014/main" id="{196EF279-1A95-4930-981E-3211B153B3FD}"/>
                </a:ext>
              </a:extLst>
            </p:cNvPr>
            <p:cNvSpPr/>
            <p:nvPr/>
          </p:nvSpPr>
          <p:spPr>
            <a:xfrm rot="5400000">
              <a:off x="5436114" y="492042"/>
              <a:ext cx="1010906" cy="5592064"/>
            </a:xfrm>
            <a:prstGeom prst="round2SameRect">
              <a:avLst/>
            </a:prstGeom>
            <a:solidFill>
              <a:srgbClr val="4472C4">
                <a:tint val="40000"/>
                <a:alpha val="90000"/>
                <a:hueOff val="-4927836"/>
                <a:satOff val="-8544"/>
                <a:lumOff val="-859"/>
                <a:alphaOff val="0"/>
              </a:srgbClr>
            </a:solidFill>
            <a:ln w="12700" cap="flat" cmpd="sng" algn="ctr">
              <a:solidFill>
                <a:srgbClr val="4472C4">
                  <a:tint val="40000"/>
                  <a:alpha val="90000"/>
                  <a:hueOff val="-4927836"/>
                  <a:satOff val="-8544"/>
                  <a:lumOff val="-859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5070" name="Arredondar Retângulo no Mesmo Canto Lateral 4">
              <a:extLst>
                <a:ext uri="{FF2B5EF4-FFF2-40B4-BE49-F238E27FC236}">
                  <a16:creationId xmlns:a16="http://schemas.microsoft.com/office/drawing/2014/main" id="{6AE7369C-3E14-4662-A12E-529FCEB09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5535" y="2831969"/>
              <a:ext cx="5542716" cy="91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340" tIns="26670" rIns="53340" bIns="26670" anchor="ctr"/>
            <a:lstStyle>
              <a:lvl1pPr marL="342900" indent="-3429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114300" indent="-1143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pt-BR" altLang="pt-BR" sz="1400" dirty="0"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</a:rPr>
                <a:t>Arranjos para que o paciente receba todos os tipos de serviço de atenção à saúde (considerando os aspectos orgânicos, psíquicos e sociais).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pt-BR" altLang="pt-BR" sz="1400" dirty="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45065" name="Grupo 22">
            <a:extLst>
              <a:ext uri="{FF2B5EF4-FFF2-40B4-BE49-F238E27FC236}">
                <a16:creationId xmlns:a16="http://schemas.microsoft.com/office/drawing/2014/main" id="{ECB0372F-E0A6-4030-BC81-AA7C62150B1D}"/>
              </a:ext>
            </a:extLst>
          </p:cNvPr>
          <p:cNvGrpSpPr>
            <a:grpSpLocks/>
          </p:cNvGrpSpPr>
          <p:nvPr/>
        </p:nvGrpSpPr>
        <p:grpSpPr bwMode="auto">
          <a:xfrm>
            <a:off x="4381226" y="4673600"/>
            <a:ext cx="5592763" cy="1011238"/>
            <a:chOff x="3145535" y="4109436"/>
            <a:chExt cx="5592064" cy="1010906"/>
          </a:xfrm>
        </p:grpSpPr>
        <p:sp>
          <p:nvSpPr>
            <p:cNvPr id="24" name="Arredondar Retângulo no Mesmo Canto Lateral 23">
              <a:extLst>
                <a:ext uri="{FF2B5EF4-FFF2-40B4-BE49-F238E27FC236}">
                  <a16:creationId xmlns:a16="http://schemas.microsoft.com/office/drawing/2014/main" id="{190B9C1A-F52C-47CA-B6D0-713A4A11C534}"/>
                </a:ext>
              </a:extLst>
            </p:cNvPr>
            <p:cNvSpPr/>
            <p:nvPr/>
          </p:nvSpPr>
          <p:spPr>
            <a:xfrm rot="5400000">
              <a:off x="5436114" y="1818857"/>
              <a:ext cx="1010906" cy="5592064"/>
            </a:xfrm>
            <a:prstGeom prst="round2SameRect">
              <a:avLst/>
            </a:prstGeom>
            <a:solidFill>
              <a:srgbClr val="4472C4">
                <a:tint val="40000"/>
                <a:alpha val="90000"/>
                <a:hueOff val="-7391754"/>
                <a:satOff val="-12816"/>
                <a:lumOff val="-1289"/>
                <a:alphaOff val="0"/>
              </a:srgbClr>
            </a:solidFill>
            <a:ln w="12700" cap="flat" cmpd="sng" algn="ctr">
              <a:solidFill>
                <a:srgbClr val="4472C4">
                  <a:tint val="40000"/>
                  <a:alpha val="90000"/>
                  <a:hueOff val="-7391754"/>
                  <a:satOff val="-12816"/>
                  <a:lumOff val="-1289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5068" name="Arredondar Retângulo no Mesmo Canto Lateral 4">
              <a:extLst>
                <a:ext uri="{FF2B5EF4-FFF2-40B4-BE49-F238E27FC236}">
                  <a16:creationId xmlns:a16="http://schemas.microsoft.com/office/drawing/2014/main" id="{2AC62A8C-3B8D-470B-8D8C-931FDED78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5535" y="4158784"/>
              <a:ext cx="5542716" cy="91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340" tIns="26670" rIns="53340" bIns="26670" anchor="ctr"/>
            <a:lstStyle>
              <a:lvl1pPr marL="342900" indent="-3429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114300" indent="-1143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pt-BR" altLang="pt-BR" sz="1400" dirty="0"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</a:rPr>
                <a:t>Implica a capacidade de garantir a continuidade da atenção no interior da rede de serviços;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pt-BR" altLang="pt-BR" sz="1400" dirty="0"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</a:rPr>
                <a:t>Coordenação das diversas ações e serviços para resolver necessidades menos frequentes e mais complexas.</a:t>
              </a:r>
            </a:p>
          </p:txBody>
        </p:sp>
      </p:grpSp>
      <p:sp>
        <p:nvSpPr>
          <p:cNvPr id="45066" name="Text Box 4">
            <a:extLst>
              <a:ext uri="{FF2B5EF4-FFF2-40B4-BE49-F238E27FC236}">
                <a16:creationId xmlns:a16="http://schemas.microsoft.com/office/drawing/2014/main" id="{3BF6E395-6D19-4239-A845-644174988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513" y="6053138"/>
            <a:ext cx="73929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</a:pPr>
            <a:r>
              <a:rPr lang="pt-BR" altLang="pt-BR" sz="1100" dirty="0" err="1">
                <a:solidFill>
                  <a:srgbClr val="13426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Starfield</a:t>
            </a:r>
            <a:r>
              <a:rPr lang="pt-BR" altLang="pt-BR" sz="1100" dirty="0">
                <a:solidFill>
                  <a:srgbClr val="13426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B.. </a:t>
            </a:r>
            <a:r>
              <a:rPr lang="pt-BR" altLang="pt-BR" sz="1100" i="1" dirty="0" err="1">
                <a:solidFill>
                  <a:srgbClr val="13426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Primary</a:t>
            </a:r>
            <a:r>
              <a:rPr lang="pt-BR" altLang="pt-BR" sz="1100" i="1" dirty="0">
                <a:solidFill>
                  <a:srgbClr val="13426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pt-BR" altLang="pt-BR" sz="1100" i="1" dirty="0" err="1">
                <a:solidFill>
                  <a:srgbClr val="13426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Care</a:t>
            </a:r>
            <a:r>
              <a:rPr lang="pt-BR" altLang="pt-BR" sz="1100" i="1" dirty="0">
                <a:solidFill>
                  <a:srgbClr val="13426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: </a:t>
            </a:r>
            <a:r>
              <a:rPr lang="pt-BR" altLang="pt-BR" sz="1100" i="1" dirty="0" err="1">
                <a:solidFill>
                  <a:srgbClr val="13426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Concept</a:t>
            </a:r>
            <a:r>
              <a:rPr lang="pt-BR" altLang="pt-BR" sz="1100" i="1" dirty="0">
                <a:solidFill>
                  <a:srgbClr val="13426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pt-BR" altLang="pt-BR" sz="1100" i="1" dirty="0" err="1">
                <a:solidFill>
                  <a:srgbClr val="13426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Evaluation</a:t>
            </a:r>
            <a:r>
              <a:rPr lang="pt-BR" altLang="pt-BR" sz="1100" i="1" dirty="0">
                <a:solidFill>
                  <a:srgbClr val="13426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pt-BR" altLang="pt-BR" sz="1100" i="1" dirty="0" err="1">
                <a:solidFill>
                  <a:srgbClr val="13426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and</a:t>
            </a:r>
            <a:r>
              <a:rPr lang="pt-BR" altLang="pt-BR" sz="1100" i="1" dirty="0">
                <a:solidFill>
                  <a:srgbClr val="13426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pt-BR" altLang="pt-BR" sz="1100" i="1" dirty="0" err="1">
                <a:solidFill>
                  <a:srgbClr val="13426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Policy</a:t>
            </a:r>
            <a:r>
              <a:rPr lang="pt-BR" altLang="pt-BR" sz="1100" dirty="0">
                <a:solidFill>
                  <a:srgbClr val="13426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.  New York: Oxford </a:t>
            </a:r>
            <a:r>
              <a:rPr lang="pt-BR" altLang="pt-BR" sz="1100" dirty="0" err="1">
                <a:solidFill>
                  <a:srgbClr val="13426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University</a:t>
            </a:r>
            <a:r>
              <a:rPr lang="pt-BR" altLang="pt-BR" sz="1100" dirty="0">
                <a:solidFill>
                  <a:srgbClr val="13426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Press, 1992.</a:t>
            </a:r>
          </a:p>
          <a:p>
            <a:pPr eaLnBrk="1" hangingPunct="1">
              <a:lnSpc>
                <a:spcPts val="1200"/>
              </a:lnSpc>
              <a:spcBef>
                <a:spcPct val="50000"/>
              </a:spcBef>
            </a:pPr>
            <a:r>
              <a:rPr lang="pt-BR" altLang="pt-BR" sz="1100" dirty="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hlinkClick r:id="rId2"/>
              </a:rPr>
              <a:t>http://www.escoladesaude.pr.gov.br/arquivos/File/ATENCAO_PRIMARIA_A_SAUDE_ESF_Giovanella_L_Mendonca_MH.pdf</a:t>
            </a:r>
            <a:endParaRPr lang="pt-BR" altLang="pt-BR" sz="1100" dirty="0">
              <a:solidFill>
                <a:srgbClr val="00000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ts val="1200"/>
              </a:lnSpc>
              <a:spcBef>
                <a:spcPct val="50000"/>
              </a:spcBef>
            </a:pPr>
            <a:endParaRPr lang="pt-BR" altLang="pt-BR" sz="1100" dirty="0">
              <a:solidFill>
                <a:srgbClr val="134263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AD1AED3-4D9B-432C-A33B-4B46774E7F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5" t="6924" r="29273" b="60061"/>
          <a:stretch/>
        </p:blipFill>
        <p:spPr>
          <a:xfrm>
            <a:off x="10588487" y="76088"/>
            <a:ext cx="1532207" cy="875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m 1"/>
          <p:cNvPicPr/>
          <p:nvPr/>
        </p:nvPicPr>
        <p:blipFill>
          <a:blip r:embed="rId2"/>
          <a:stretch/>
        </p:blipFill>
        <p:spPr>
          <a:xfrm>
            <a:off x="-6480" y="0"/>
            <a:ext cx="12197880" cy="6857640"/>
          </a:xfrm>
          <a:prstGeom prst="rect">
            <a:avLst/>
          </a:prstGeom>
          <a:ln w="0">
            <a:noFill/>
          </a:ln>
        </p:spPr>
      </p:pic>
      <p:sp>
        <p:nvSpPr>
          <p:cNvPr id="47" name="Retângulo 2"/>
          <p:cNvSpPr/>
          <p:nvPr/>
        </p:nvSpPr>
        <p:spPr>
          <a:xfrm>
            <a:off x="3048120" y="3105720"/>
            <a:ext cx="60955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373937469"/>
              </p:ext>
            </p:extLst>
          </p:nvPr>
        </p:nvGraphicFramePr>
        <p:xfrm>
          <a:off x="2266200" y="583200"/>
          <a:ext cx="9567720" cy="591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upo 1">
            <a:extLst>
              <a:ext uri="{FF2B5EF4-FFF2-40B4-BE49-F238E27FC236}">
                <a16:creationId xmlns:a16="http://schemas.microsoft.com/office/drawing/2014/main" id="{663F5AFB-6326-4A3F-9001-49EE9DE3BF6C}"/>
              </a:ext>
            </a:extLst>
          </p:cNvPr>
          <p:cNvGrpSpPr>
            <a:grpSpLocks/>
          </p:cNvGrpSpPr>
          <p:nvPr/>
        </p:nvGrpSpPr>
        <p:grpSpPr bwMode="auto">
          <a:xfrm>
            <a:off x="705607" y="460303"/>
            <a:ext cx="3146425" cy="1263650"/>
            <a:chOff x="0" y="2627"/>
            <a:chExt cx="3145536" cy="1263633"/>
          </a:xfrm>
        </p:grpSpPr>
        <p:sp>
          <p:nvSpPr>
            <p:cNvPr id="45079" name="Retângulo de cantos arredondados 2">
              <a:extLst>
                <a:ext uri="{FF2B5EF4-FFF2-40B4-BE49-F238E27FC236}">
                  <a16:creationId xmlns:a16="http://schemas.microsoft.com/office/drawing/2014/main" id="{F0B95F5D-5280-4EB0-8E40-74F43F2A4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27"/>
              <a:ext cx="3145536" cy="1263633"/>
            </a:xfrm>
            <a:prstGeom prst="roundRect">
              <a:avLst>
                <a:gd name="adj" fmla="val 16667"/>
              </a:avLst>
            </a:prstGeom>
            <a:solidFill>
              <a:srgbClr val="4472C4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cs typeface="Helvetica" panose="020B0604020202020204" pitchFamily="34" charset="0"/>
              </a:endParaRPr>
            </a:p>
          </p:txBody>
        </p:sp>
        <p:sp>
          <p:nvSpPr>
            <p:cNvPr id="45080" name="Retângulo 3">
              <a:extLst>
                <a:ext uri="{FF2B5EF4-FFF2-40B4-BE49-F238E27FC236}">
                  <a16:creationId xmlns:a16="http://schemas.microsoft.com/office/drawing/2014/main" id="{9B165E83-71FB-477E-A73E-3933C1D2C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85" y="64312"/>
              <a:ext cx="3022166" cy="114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6680" tIns="53340" rIns="106680" bIns="53340" anchor="ctr"/>
            <a:lstStyle>
              <a:lvl1pPr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44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44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44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44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pt-BR" altLang="pt-BR" sz="2800" dirty="0">
                  <a:solidFill>
                    <a:srgbClr val="FFFFFF"/>
                  </a:solidFill>
                  <a:latin typeface="Calibri" panose="020F0502020204030204" pitchFamily="34" charset="0"/>
                  <a:cs typeface="Helvetica" panose="020B0604020202020204" pitchFamily="34" charset="0"/>
                </a:rPr>
                <a:t>Orientação Familiar</a:t>
              </a:r>
            </a:p>
          </p:txBody>
        </p:sp>
      </p:grpSp>
      <p:grpSp>
        <p:nvGrpSpPr>
          <p:cNvPr id="45059" name="Grupo 4">
            <a:extLst>
              <a:ext uri="{FF2B5EF4-FFF2-40B4-BE49-F238E27FC236}">
                <a16:creationId xmlns:a16="http://schemas.microsoft.com/office/drawing/2014/main" id="{225C781F-5F63-4B18-9E5E-D47D6740D65C}"/>
              </a:ext>
            </a:extLst>
          </p:cNvPr>
          <p:cNvGrpSpPr>
            <a:grpSpLocks/>
          </p:cNvGrpSpPr>
          <p:nvPr/>
        </p:nvGrpSpPr>
        <p:grpSpPr bwMode="auto">
          <a:xfrm>
            <a:off x="688004" y="2332175"/>
            <a:ext cx="3146425" cy="1263650"/>
            <a:chOff x="0" y="1329442"/>
            <a:chExt cx="3145536" cy="1263633"/>
          </a:xfrm>
        </p:grpSpPr>
        <p:sp>
          <p:nvSpPr>
            <p:cNvPr id="45077" name="Retângulo de cantos arredondados 5">
              <a:extLst>
                <a:ext uri="{FF2B5EF4-FFF2-40B4-BE49-F238E27FC236}">
                  <a16:creationId xmlns:a16="http://schemas.microsoft.com/office/drawing/2014/main" id="{521EE5D0-3790-440D-B8AF-E8BBBE681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29442"/>
              <a:ext cx="3145536" cy="1263633"/>
            </a:xfrm>
            <a:prstGeom prst="roundRect">
              <a:avLst>
                <a:gd name="adj" fmla="val 16667"/>
              </a:avLst>
            </a:prstGeom>
            <a:solidFill>
              <a:srgbClr val="43BEB9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cs typeface="Helvetica" panose="020B0604020202020204" pitchFamily="34" charset="0"/>
              </a:endParaRPr>
            </a:p>
          </p:txBody>
        </p:sp>
        <p:sp>
          <p:nvSpPr>
            <p:cNvPr id="45078" name="Retângulo 6">
              <a:extLst>
                <a:ext uri="{FF2B5EF4-FFF2-40B4-BE49-F238E27FC236}">
                  <a16:creationId xmlns:a16="http://schemas.microsoft.com/office/drawing/2014/main" id="{FA4BF04B-0143-4793-9CEB-E15B190E5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85" y="1391127"/>
              <a:ext cx="3022166" cy="114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6680" tIns="53340" rIns="106680" bIns="53340" anchor="ctr"/>
            <a:lstStyle>
              <a:lvl1pPr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44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44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44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44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pt-BR" altLang="pt-BR" sz="2800" dirty="0">
                  <a:solidFill>
                    <a:srgbClr val="FFFFFF"/>
                  </a:solidFill>
                  <a:latin typeface="Calibri" panose="020F0502020204030204" pitchFamily="34" charset="0"/>
                  <a:cs typeface="Helvetica" panose="020B0604020202020204" pitchFamily="34" charset="0"/>
                </a:rPr>
                <a:t>Orientação Comunitária</a:t>
              </a:r>
            </a:p>
          </p:txBody>
        </p:sp>
      </p:grpSp>
      <p:grpSp>
        <p:nvGrpSpPr>
          <p:cNvPr id="45060" name="Grupo 7">
            <a:extLst>
              <a:ext uri="{FF2B5EF4-FFF2-40B4-BE49-F238E27FC236}">
                <a16:creationId xmlns:a16="http://schemas.microsoft.com/office/drawing/2014/main" id="{290A9DDF-CB23-4A9E-ADEC-4F6FC3D40981}"/>
              </a:ext>
            </a:extLst>
          </p:cNvPr>
          <p:cNvGrpSpPr>
            <a:grpSpLocks/>
          </p:cNvGrpSpPr>
          <p:nvPr/>
        </p:nvGrpSpPr>
        <p:grpSpPr bwMode="auto">
          <a:xfrm>
            <a:off x="692561" y="4295839"/>
            <a:ext cx="3144838" cy="1263650"/>
            <a:chOff x="0" y="2656257"/>
            <a:chExt cx="3145536" cy="1263633"/>
          </a:xfrm>
        </p:grpSpPr>
        <p:sp>
          <p:nvSpPr>
            <p:cNvPr id="45075" name="Retângulo de cantos arredondados 8">
              <a:extLst>
                <a:ext uri="{FF2B5EF4-FFF2-40B4-BE49-F238E27FC236}">
                  <a16:creationId xmlns:a16="http://schemas.microsoft.com/office/drawing/2014/main" id="{7B405B1E-A50F-427C-BB37-4DEB3D429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56257"/>
              <a:ext cx="3145536" cy="1263633"/>
            </a:xfrm>
            <a:prstGeom prst="roundRect">
              <a:avLst>
                <a:gd name="adj" fmla="val 16667"/>
              </a:avLst>
            </a:prstGeom>
            <a:solidFill>
              <a:srgbClr val="45B664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cs typeface="Helvetica" panose="020B0604020202020204" pitchFamily="34" charset="0"/>
              </a:endParaRPr>
            </a:p>
          </p:txBody>
        </p:sp>
        <p:sp>
          <p:nvSpPr>
            <p:cNvPr id="45076" name="Retângulo 9">
              <a:extLst>
                <a:ext uri="{FF2B5EF4-FFF2-40B4-BE49-F238E27FC236}">
                  <a16:creationId xmlns:a16="http://schemas.microsoft.com/office/drawing/2014/main" id="{3A017F78-1BD8-4393-9AD9-2C67032E7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85" y="2717942"/>
              <a:ext cx="3022166" cy="114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6680" tIns="53340" rIns="106680" bIns="53340" anchor="ctr"/>
            <a:lstStyle>
              <a:lvl1pPr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244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44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44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44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44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pt-BR" altLang="pt-BR" sz="2800" dirty="0">
                  <a:solidFill>
                    <a:srgbClr val="FFFFFF"/>
                  </a:solidFill>
                  <a:latin typeface="Calibri" panose="020F0502020204030204" pitchFamily="34" charset="0"/>
                  <a:cs typeface="Helvetica" panose="020B0604020202020204" pitchFamily="34" charset="0"/>
                </a:rPr>
                <a:t>Competência Cultural</a:t>
              </a:r>
            </a:p>
          </p:txBody>
        </p:sp>
      </p:grpSp>
      <p:grpSp>
        <p:nvGrpSpPr>
          <p:cNvPr id="45062" name="Grupo 13">
            <a:extLst>
              <a:ext uri="{FF2B5EF4-FFF2-40B4-BE49-F238E27FC236}">
                <a16:creationId xmlns:a16="http://schemas.microsoft.com/office/drawing/2014/main" id="{B5836F7A-60C3-42D0-9BB9-37C0D7AB9322}"/>
              </a:ext>
            </a:extLst>
          </p:cNvPr>
          <p:cNvGrpSpPr>
            <a:grpSpLocks/>
          </p:cNvGrpSpPr>
          <p:nvPr/>
        </p:nvGrpSpPr>
        <p:grpSpPr bwMode="auto">
          <a:xfrm>
            <a:off x="4378325" y="598347"/>
            <a:ext cx="5591175" cy="1011237"/>
            <a:chOff x="3145535" y="128992"/>
            <a:chExt cx="5592064" cy="1010906"/>
          </a:xfrm>
        </p:grpSpPr>
        <p:sp>
          <p:nvSpPr>
            <p:cNvPr id="15" name="Arredondar Retângulo no Mesmo Canto Lateral 14">
              <a:extLst>
                <a:ext uri="{FF2B5EF4-FFF2-40B4-BE49-F238E27FC236}">
                  <a16:creationId xmlns:a16="http://schemas.microsoft.com/office/drawing/2014/main" id="{BCD5C5EC-9CE1-4561-8474-04AE1762ABD5}"/>
                </a:ext>
              </a:extLst>
            </p:cNvPr>
            <p:cNvSpPr/>
            <p:nvPr/>
          </p:nvSpPr>
          <p:spPr>
            <a:xfrm rot="5400000">
              <a:off x="5436114" y="-2161587"/>
              <a:ext cx="1010906" cy="5592064"/>
            </a:xfrm>
            <a:prstGeom prst="round2SameRect">
              <a:avLst/>
            </a:prstGeom>
            <a:solidFill>
              <a:srgbClr val="4472C4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4472C4">
                  <a:tint val="40000"/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5074" name="Arredondar Retângulo no Mesmo Canto Lateral 4">
              <a:extLst>
                <a:ext uri="{FF2B5EF4-FFF2-40B4-BE49-F238E27FC236}">
                  <a16:creationId xmlns:a16="http://schemas.microsoft.com/office/drawing/2014/main" id="{E18687F3-69E3-47D3-89C4-CE6A58B24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5535" y="178340"/>
              <a:ext cx="5542716" cy="91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340" tIns="26670" rIns="53340" bIns="26670" anchor="ctr"/>
            <a:lstStyle>
              <a:lvl1pPr marL="342900" indent="-3429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114300" indent="-1143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pt-BR" altLang="pt-BR" sz="1400" dirty="0"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</a:rPr>
                <a:t>Integralidade da atenção considerando os usuários dentro de seus ambientes;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pt-BR" altLang="pt-BR" sz="1400" dirty="0"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</a:rPr>
                <a:t>Considera o contexto familiar e sua exposição a recursos limitados;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pt-BR" altLang="pt-BR" sz="1400" dirty="0"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</a:rPr>
                <a:t>Padrões de doença nas famílias.</a:t>
              </a:r>
            </a:p>
          </p:txBody>
        </p:sp>
      </p:grpSp>
      <p:grpSp>
        <p:nvGrpSpPr>
          <p:cNvPr id="45063" name="Grupo 16">
            <a:extLst>
              <a:ext uri="{FF2B5EF4-FFF2-40B4-BE49-F238E27FC236}">
                <a16:creationId xmlns:a16="http://schemas.microsoft.com/office/drawing/2014/main" id="{5CBEA68C-060F-438B-8E9D-B543AE0F2D4F}"/>
              </a:ext>
            </a:extLst>
          </p:cNvPr>
          <p:cNvGrpSpPr>
            <a:grpSpLocks/>
          </p:cNvGrpSpPr>
          <p:nvPr/>
        </p:nvGrpSpPr>
        <p:grpSpPr bwMode="auto">
          <a:xfrm>
            <a:off x="4326971" y="2497343"/>
            <a:ext cx="5591176" cy="1011238"/>
            <a:chOff x="3145535" y="1455807"/>
            <a:chExt cx="5592014" cy="1010906"/>
          </a:xfrm>
        </p:grpSpPr>
        <p:sp>
          <p:nvSpPr>
            <p:cNvPr id="18" name="Arredondar Retângulo no Mesmo Canto Lateral 17">
              <a:extLst>
                <a:ext uri="{FF2B5EF4-FFF2-40B4-BE49-F238E27FC236}">
                  <a16:creationId xmlns:a16="http://schemas.microsoft.com/office/drawing/2014/main" id="{3374EB7F-A0DF-409B-88E6-9F70DF56EC68}"/>
                </a:ext>
              </a:extLst>
            </p:cNvPr>
            <p:cNvSpPr/>
            <p:nvPr/>
          </p:nvSpPr>
          <p:spPr>
            <a:xfrm rot="5400000">
              <a:off x="5436089" y="-834747"/>
              <a:ext cx="1010906" cy="5592014"/>
            </a:xfrm>
            <a:prstGeom prst="round2SameRect">
              <a:avLst/>
            </a:prstGeom>
            <a:solidFill>
              <a:srgbClr val="4472C4">
                <a:tint val="40000"/>
                <a:alpha val="90000"/>
                <a:hueOff val="-2463918"/>
                <a:satOff val="-4272"/>
                <a:lumOff val="-430"/>
                <a:alphaOff val="0"/>
              </a:srgbClr>
            </a:solidFill>
            <a:ln w="12700" cap="flat" cmpd="sng" algn="ctr">
              <a:solidFill>
                <a:srgbClr val="4472C4">
                  <a:tint val="40000"/>
                  <a:alpha val="90000"/>
                  <a:hueOff val="-2463918"/>
                  <a:satOff val="-4272"/>
                  <a:lumOff val="-43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5072" name="Arredondar Retângulo no Mesmo Canto Lateral 4">
              <a:extLst>
                <a:ext uri="{FF2B5EF4-FFF2-40B4-BE49-F238E27FC236}">
                  <a16:creationId xmlns:a16="http://schemas.microsoft.com/office/drawing/2014/main" id="{72B5E173-7C75-4A4E-BF8E-E9A023185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926" y="1547909"/>
              <a:ext cx="5542716" cy="91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340" tIns="26670" rIns="53340" bIns="26670" anchor="ctr"/>
            <a:lstStyle>
              <a:lvl1pPr marL="342900" indent="-3429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114300" indent="-1143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pt-BR" altLang="pt-BR" sz="1400" dirty="0"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</a:rPr>
                <a:t>Necessidades de saúde reconhecidas no contexto social.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pt-BR" altLang="pt-BR" sz="1400" dirty="0"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</a:rPr>
                <a:t>Conhecimento das necessidades de saúde da comunidade: causas de doença ou morte, redes sociais e sistemas de apoio, equipes de aconselhamento à comunidade, pesquisas de satisfação.</a:t>
              </a:r>
            </a:p>
            <a:p>
              <a:pPr marL="0" lvl="1" indent="0" eaLnBrk="1" hangingPunct="1">
                <a:lnSpc>
                  <a:spcPct val="90000"/>
                </a:lnSpc>
                <a:spcAft>
                  <a:spcPct val="15000"/>
                </a:spcAft>
              </a:pPr>
              <a:endParaRPr lang="pt-BR" altLang="pt-BR" sz="1400" dirty="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45064" name="Grupo 19">
            <a:extLst>
              <a:ext uri="{FF2B5EF4-FFF2-40B4-BE49-F238E27FC236}">
                <a16:creationId xmlns:a16="http://schemas.microsoft.com/office/drawing/2014/main" id="{9533BB96-51E2-40C0-AD20-5B3D7C70E4A3}"/>
              </a:ext>
            </a:extLst>
          </p:cNvPr>
          <p:cNvGrpSpPr>
            <a:grpSpLocks/>
          </p:cNvGrpSpPr>
          <p:nvPr/>
        </p:nvGrpSpPr>
        <p:grpSpPr bwMode="auto">
          <a:xfrm>
            <a:off x="4378325" y="4406833"/>
            <a:ext cx="5591175" cy="1011237"/>
            <a:chOff x="3145535" y="2782621"/>
            <a:chExt cx="5592064" cy="1010906"/>
          </a:xfrm>
        </p:grpSpPr>
        <p:sp>
          <p:nvSpPr>
            <p:cNvPr id="21" name="Arredondar Retângulo no Mesmo Canto Lateral 20">
              <a:extLst>
                <a:ext uri="{FF2B5EF4-FFF2-40B4-BE49-F238E27FC236}">
                  <a16:creationId xmlns:a16="http://schemas.microsoft.com/office/drawing/2014/main" id="{196EF279-1A95-4930-981E-3211B153B3FD}"/>
                </a:ext>
              </a:extLst>
            </p:cNvPr>
            <p:cNvSpPr/>
            <p:nvPr/>
          </p:nvSpPr>
          <p:spPr>
            <a:xfrm rot="5400000">
              <a:off x="5436114" y="492042"/>
              <a:ext cx="1010906" cy="5592064"/>
            </a:xfrm>
            <a:prstGeom prst="round2SameRect">
              <a:avLst/>
            </a:prstGeom>
            <a:solidFill>
              <a:srgbClr val="4472C4">
                <a:tint val="40000"/>
                <a:alpha val="90000"/>
                <a:hueOff val="-4927836"/>
                <a:satOff val="-8544"/>
                <a:lumOff val="-859"/>
                <a:alphaOff val="0"/>
              </a:srgbClr>
            </a:solidFill>
            <a:ln w="12700" cap="flat" cmpd="sng" algn="ctr">
              <a:solidFill>
                <a:srgbClr val="4472C4">
                  <a:tint val="40000"/>
                  <a:alpha val="90000"/>
                  <a:hueOff val="-4927836"/>
                  <a:satOff val="-8544"/>
                  <a:lumOff val="-859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5070" name="Arredondar Retângulo no Mesmo Canto Lateral 4">
              <a:extLst>
                <a:ext uri="{FF2B5EF4-FFF2-40B4-BE49-F238E27FC236}">
                  <a16:creationId xmlns:a16="http://schemas.microsoft.com/office/drawing/2014/main" id="{6AE7369C-3E14-4662-A12E-529FCEB09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5535" y="2831969"/>
              <a:ext cx="5542716" cy="91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3340" tIns="26670" rIns="53340" bIns="26670" anchor="ctr"/>
            <a:lstStyle>
              <a:lvl1pPr marL="342900" indent="-3429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114300" indent="-1143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22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pt-BR" altLang="pt-BR" sz="1400" dirty="0"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</a:rPr>
                <a:t>Necessidades especiais de subpopulações (étnicas, raciais ou culturais específicas);</a:t>
              </a:r>
            </a:p>
            <a:p>
              <a:pPr lvl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pt-BR" altLang="pt-BR" sz="1400" dirty="0"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</a:rPr>
                <a:t>Percepção das subpopulações sobre necessidades especiais atendidas.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pt-BR" altLang="pt-BR" sz="1400" dirty="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45066" name="Text Box 4">
            <a:extLst>
              <a:ext uri="{FF2B5EF4-FFF2-40B4-BE49-F238E27FC236}">
                <a16:creationId xmlns:a16="http://schemas.microsoft.com/office/drawing/2014/main" id="{3BF6E395-6D19-4239-A845-644174988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513" y="6053138"/>
            <a:ext cx="73929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</a:pPr>
            <a:r>
              <a:rPr lang="pt-BR" altLang="pt-BR" sz="1100">
                <a:solidFill>
                  <a:srgbClr val="13426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Starfield B.. </a:t>
            </a:r>
            <a:r>
              <a:rPr lang="pt-BR" altLang="pt-BR" sz="1100" i="1">
                <a:solidFill>
                  <a:srgbClr val="13426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Primary Care: Concept, Evaluation and Policy</a:t>
            </a:r>
            <a:r>
              <a:rPr lang="pt-BR" altLang="pt-BR" sz="1100">
                <a:solidFill>
                  <a:srgbClr val="13426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.  New York: Oxford University Press, 1992.</a:t>
            </a:r>
          </a:p>
          <a:p>
            <a:pPr eaLnBrk="1" hangingPunct="1">
              <a:lnSpc>
                <a:spcPts val="1200"/>
              </a:lnSpc>
              <a:spcBef>
                <a:spcPct val="50000"/>
              </a:spcBef>
            </a:pPr>
            <a:r>
              <a:rPr lang="pt-BR" altLang="pt-BR" sz="110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hlinkClick r:id="rId2"/>
              </a:rPr>
              <a:t>http://www.escoladesaude.pr.gov.br/arquivos/File/ATENCAO_PRIMARIA_A_SAUDE_ESF_Giovanella_L_Mendonca_MH.pdf</a:t>
            </a:r>
            <a:endParaRPr lang="pt-BR" altLang="pt-BR" sz="1100">
              <a:solidFill>
                <a:srgbClr val="00000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ts val="1200"/>
              </a:lnSpc>
              <a:spcBef>
                <a:spcPct val="50000"/>
              </a:spcBef>
            </a:pPr>
            <a:endParaRPr lang="pt-BR" altLang="pt-BR" sz="1100">
              <a:solidFill>
                <a:srgbClr val="134263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AD1AED3-4D9B-432C-A33B-4B46774E7F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5" t="6924" r="29273" b="60061"/>
          <a:stretch/>
        </p:blipFill>
        <p:spPr>
          <a:xfrm>
            <a:off x="10588487" y="76088"/>
            <a:ext cx="1532207" cy="87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00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185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2456607" y="91441"/>
            <a:ext cx="6264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DESAFIOS PARA A SUA IMPLEMENTAÇÃO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2D231E7-E373-4F7B-847E-104523607A50}"/>
              </a:ext>
            </a:extLst>
          </p:cNvPr>
          <p:cNvGraphicFramePr/>
          <p:nvPr>
            <p:extLst/>
          </p:nvPr>
        </p:nvGraphicFramePr>
        <p:xfrm>
          <a:off x="2334495" y="-125064"/>
          <a:ext cx="91940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F6043AD4-622C-46C7-91A1-BB93FAA125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9431" y="4469277"/>
            <a:ext cx="4246855" cy="215660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BF940E4-BC96-43EE-952D-5DD8DE267BB7}"/>
              </a:ext>
            </a:extLst>
          </p:cNvPr>
          <p:cNvSpPr txBox="1"/>
          <p:nvPr/>
        </p:nvSpPr>
        <p:spPr>
          <a:xfrm>
            <a:off x="6198413" y="6615705"/>
            <a:ext cx="2198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solidFill>
                  <a:srgbClr val="002060"/>
                </a:solidFill>
              </a:rPr>
              <a:t>Fonte: https://www.theguardian.com/</a:t>
            </a:r>
          </a:p>
        </p:txBody>
      </p:sp>
    </p:spTree>
    <p:extLst>
      <p:ext uri="{BB962C8B-B14F-4D97-AF65-F5344CB8AC3E}">
        <p14:creationId xmlns:p14="http://schemas.microsoft.com/office/powerpoint/2010/main" val="2150858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185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6093134" y="-87130"/>
            <a:ext cx="6234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C000"/>
                </a:solidFill>
              </a:rPr>
              <a:t>D1: Qualificação da AB na direção dos atributos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5DF3201-C519-4863-9B2F-0E68E3264BD9}"/>
              </a:ext>
            </a:extLst>
          </p:cNvPr>
          <p:cNvGraphicFramePr/>
          <p:nvPr>
            <p:extLst/>
          </p:nvPr>
        </p:nvGraphicFramePr>
        <p:xfrm>
          <a:off x="2101242" y="-49471"/>
          <a:ext cx="960354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2238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185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5501888" y="-62664"/>
            <a:ext cx="6813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C000"/>
                </a:solidFill>
              </a:rPr>
              <a:t>D2: Ampliação do acesso da população aos serviços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5DF3201-C519-4863-9B2F-0E68E3264BD9}"/>
              </a:ext>
            </a:extLst>
          </p:cNvPr>
          <p:cNvGraphicFramePr/>
          <p:nvPr>
            <p:extLst/>
          </p:nvPr>
        </p:nvGraphicFramePr>
        <p:xfrm>
          <a:off x="2021732" y="-80050"/>
          <a:ext cx="960354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764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185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5817902" y="-63684"/>
            <a:ext cx="6340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C000"/>
                </a:solidFill>
              </a:rPr>
              <a:t>D3: Formação e perfil dos profissionais de saúde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5DF3201-C519-4863-9B2F-0E68E3264BD9}"/>
              </a:ext>
            </a:extLst>
          </p:cNvPr>
          <p:cNvGraphicFramePr/>
          <p:nvPr>
            <p:extLst/>
          </p:nvPr>
        </p:nvGraphicFramePr>
        <p:xfrm>
          <a:off x="2101242" y="321592"/>
          <a:ext cx="960354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2814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69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6096000" y="-93246"/>
            <a:ext cx="6069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C000"/>
                </a:solidFill>
              </a:rPr>
              <a:t>D4: Financiamento compatível com as atribuições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5DF3201-C519-4863-9B2F-0E68E3264BD9}"/>
              </a:ext>
            </a:extLst>
          </p:cNvPr>
          <p:cNvGraphicFramePr/>
          <p:nvPr>
            <p:extLst/>
          </p:nvPr>
        </p:nvGraphicFramePr>
        <p:xfrm>
          <a:off x="2048234" y="-7671"/>
          <a:ext cx="960354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5883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185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5392249" y="184815"/>
            <a:ext cx="2783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ATENÇÃO BÁSICA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1486F0-9448-4C6D-8FB8-EA316C2C50ED}"/>
              </a:ext>
            </a:extLst>
          </p:cNvPr>
          <p:cNvSpPr txBox="1"/>
          <p:nvPr/>
        </p:nvSpPr>
        <p:spPr>
          <a:xfrm>
            <a:off x="2693963" y="1040402"/>
            <a:ext cx="84828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Política Nacional de Atenção Básica (PNAB)</a:t>
            </a:r>
            <a:endParaRPr lang="pt-BR" sz="2000" b="1" dirty="0">
              <a:solidFill>
                <a:srgbClr val="002060"/>
              </a:solidFill>
            </a:endParaRPr>
          </a:p>
          <a:p>
            <a:endParaRPr lang="pt-BR" sz="2000" dirty="0"/>
          </a:p>
          <a:p>
            <a:pPr algn="just"/>
            <a:r>
              <a:rPr lang="pt-BR" dirty="0">
                <a:solidFill>
                  <a:srgbClr val="002060"/>
                </a:solidFill>
              </a:rPr>
              <a:t>Aprova a Política Nacional de Atenção Básica, estabelecendo a revisão de diretrizes para a organização da Atenção Básica, no âmbito do Sistema Único de Saúde (SUS).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AC42732-5001-4BE6-953B-26C0974203DE}"/>
              </a:ext>
            </a:extLst>
          </p:cNvPr>
          <p:cNvSpPr txBox="1"/>
          <p:nvPr/>
        </p:nvSpPr>
        <p:spPr>
          <a:xfrm>
            <a:off x="2596810" y="6018204"/>
            <a:ext cx="8817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https://bvsms.saude.gov.br/bvs/saudelegis/gm/2017/prt2436_22_09_2017.html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B0AB738-09E8-452A-9C42-BF67115BDD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91" t="31875" r="68805" b="35838"/>
          <a:stretch/>
        </p:blipFill>
        <p:spPr>
          <a:xfrm>
            <a:off x="5087815" y="2634653"/>
            <a:ext cx="3399693" cy="289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24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185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5087453" y="-53724"/>
            <a:ext cx="3980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C000"/>
                </a:solidFill>
              </a:rPr>
              <a:t>ATENÇÃO PRIMÁRIA À SAÚDE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1486F0-9448-4C6D-8FB8-EA316C2C50ED}"/>
              </a:ext>
            </a:extLst>
          </p:cNvPr>
          <p:cNvSpPr txBox="1"/>
          <p:nvPr/>
        </p:nvSpPr>
        <p:spPr>
          <a:xfrm>
            <a:off x="2296399" y="629585"/>
            <a:ext cx="28688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Sistema e-Gestor AB (MS)</a:t>
            </a:r>
            <a:endParaRPr lang="pt-BR" sz="2000" b="1" dirty="0">
              <a:solidFill>
                <a:srgbClr val="002060"/>
              </a:solidFill>
            </a:endParaRPr>
          </a:p>
          <a:p>
            <a:pPr algn="just"/>
            <a:r>
              <a:rPr lang="pt-BR" dirty="0">
                <a:solidFill>
                  <a:srgbClr val="002060"/>
                </a:solidFill>
              </a:rPr>
              <a:t>Plataforma de acesso às informações dos programas, ações e estratégias do SUS no âmbito da Atenção Primária à Saúde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AC42732-5001-4BE6-953B-26C0974203DE}"/>
              </a:ext>
            </a:extLst>
          </p:cNvPr>
          <p:cNvSpPr txBox="1"/>
          <p:nvPr/>
        </p:nvSpPr>
        <p:spPr>
          <a:xfrm>
            <a:off x="2195825" y="5853383"/>
            <a:ext cx="3009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B050"/>
                </a:solidFill>
              </a:rPr>
              <a:t>https://acesso-egestoraps.saude.gov.br/login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528624A-CA18-43B1-A45F-402B9D66A2D6}"/>
              </a:ext>
            </a:extLst>
          </p:cNvPr>
          <p:cNvSpPr txBox="1"/>
          <p:nvPr/>
        </p:nvSpPr>
        <p:spPr>
          <a:xfrm>
            <a:off x="5695586" y="898195"/>
            <a:ext cx="26982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Programas e Estratégias da Atenção Primária (SESGO)</a:t>
            </a:r>
            <a:endParaRPr lang="pt-BR" sz="2000" b="1" dirty="0">
              <a:solidFill>
                <a:srgbClr val="002060"/>
              </a:solidFill>
            </a:endParaRPr>
          </a:p>
          <a:p>
            <a:pPr algn="just"/>
            <a:r>
              <a:rPr lang="pt-BR" dirty="0">
                <a:solidFill>
                  <a:srgbClr val="002060"/>
                </a:solidFill>
              </a:rPr>
              <a:t>Painel apresenta os dados do Programa QUALIFICA APS GOIÁS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602763-5183-4429-ABBD-E4555A77EB19}"/>
              </a:ext>
            </a:extLst>
          </p:cNvPr>
          <p:cNvSpPr txBox="1"/>
          <p:nvPr/>
        </p:nvSpPr>
        <p:spPr>
          <a:xfrm>
            <a:off x="9200786" y="735607"/>
            <a:ext cx="26982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Painel de Apoio à Gestão (CONASEMS)</a:t>
            </a:r>
            <a:endParaRPr lang="pt-BR" sz="2000" dirty="0"/>
          </a:p>
          <a:p>
            <a:pPr algn="just"/>
            <a:r>
              <a:rPr lang="pt-BR" dirty="0">
                <a:solidFill>
                  <a:srgbClr val="002060"/>
                </a:solidFill>
              </a:rPr>
              <a:t>Painel contendo informações úteis na elaboração e execução do planejamento local e regional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67A40B7-8B75-4831-953A-3E6CEF38195B}"/>
              </a:ext>
            </a:extLst>
          </p:cNvPr>
          <p:cNvSpPr txBox="1"/>
          <p:nvPr/>
        </p:nvSpPr>
        <p:spPr>
          <a:xfrm>
            <a:off x="5607236" y="5756031"/>
            <a:ext cx="3009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B050"/>
                </a:solidFill>
              </a:rPr>
              <a:t>https://indicadores.saude.go.gov.br/public/cofinanciamento_atencao_primaria.html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E7EBEE0-CE49-440B-B54A-F7901A521C2B}"/>
              </a:ext>
            </a:extLst>
          </p:cNvPr>
          <p:cNvSpPr txBox="1"/>
          <p:nvPr/>
        </p:nvSpPr>
        <p:spPr>
          <a:xfrm>
            <a:off x="9159332" y="5884985"/>
            <a:ext cx="3009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B050"/>
                </a:solidFill>
              </a:rPr>
              <a:t>https://portal.conasems.org.br/paineis-de-apoio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079FC58-C11E-4B47-80DB-9A31E53D2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22" t="21822" r="34021" b="21918"/>
          <a:stretch/>
        </p:blipFill>
        <p:spPr>
          <a:xfrm>
            <a:off x="2491410" y="3019064"/>
            <a:ext cx="2358885" cy="23348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99D9BC5-FDBB-4689-8B59-9E8A3D42EB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09" t="21919" r="54586" b="20565"/>
          <a:stretch/>
        </p:blipFill>
        <p:spPr>
          <a:xfrm>
            <a:off x="5931454" y="3019064"/>
            <a:ext cx="2358886" cy="233481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8BBEF70-6D70-4F5B-BDBA-1028743733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40" t="19932" r="54778" b="20384"/>
          <a:stretch/>
        </p:blipFill>
        <p:spPr>
          <a:xfrm>
            <a:off x="9503379" y="2982728"/>
            <a:ext cx="2358886" cy="23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326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906BB18-E292-47EB-DE61-DBA88044D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1219835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DB93A3B-40FF-30C4-1730-7FE7470B810D}"/>
              </a:ext>
            </a:extLst>
          </p:cNvPr>
          <p:cNvSpPr txBox="1"/>
          <p:nvPr/>
        </p:nvSpPr>
        <p:spPr>
          <a:xfrm>
            <a:off x="2800350" y="2844224"/>
            <a:ext cx="80664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1B65D4"/>
                </a:solidFill>
                <a:latin typeface="Arial Black" panose="020B0A04020102020204" pitchFamily="34" charset="0"/>
              </a:rPr>
              <a:t>VIGILÂNCIA EM SAÚDE NO SUS</a:t>
            </a:r>
          </a:p>
          <a:p>
            <a:pPr algn="ctr"/>
            <a:endParaRPr lang="pt-BR" sz="3500" dirty="0">
              <a:solidFill>
                <a:srgbClr val="1B65D4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41CFCE0-53C8-83B7-3988-0DBAB11EFE32}"/>
              </a:ext>
            </a:extLst>
          </p:cNvPr>
          <p:cNvSpPr txBox="1"/>
          <p:nvPr/>
        </p:nvSpPr>
        <p:spPr>
          <a:xfrm>
            <a:off x="2800350" y="4568911"/>
            <a:ext cx="87675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 err="1">
                <a:solidFill>
                  <a:srgbClr val="DB97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Haline</a:t>
            </a:r>
            <a:r>
              <a:rPr lang="pt-BR" sz="3000" b="1" i="1" dirty="0">
                <a:solidFill>
                  <a:srgbClr val="DB97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Rachel Lino Gomes </a:t>
            </a:r>
          </a:p>
          <a:p>
            <a:pPr algn="ctr"/>
            <a:r>
              <a:rPr lang="pt-BR" sz="3000" i="1" dirty="0">
                <a:solidFill>
                  <a:srgbClr val="1C65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Assessora Técnica COSEMS|GO</a:t>
            </a:r>
          </a:p>
          <a:p>
            <a:pPr algn="ctr"/>
            <a:r>
              <a:rPr lang="pt-BR" sz="2400" i="1" dirty="0">
                <a:solidFill>
                  <a:srgbClr val="1C65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haline.cosemsgo@gmail.com</a:t>
            </a:r>
          </a:p>
        </p:txBody>
      </p:sp>
    </p:spTree>
    <p:extLst>
      <p:ext uri="{BB962C8B-B14F-4D97-AF65-F5344CB8AC3E}">
        <p14:creationId xmlns:p14="http://schemas.microsoft.com/office/powerpoint/2010/main" val="763290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5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4652932" y="164690"/>
            <a:ext cx="4945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Determinantes Sociais de Saúde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FAB22E1-5962-4AA9-9006-DA883ACDF0B7}"/>
              </a:ext>
            </a:extLst>
          </p:cNvPr>
          <p:cNvSpPr txBox="1"/>
          <p:nvPr/>
        </p:nvSpPr>
        <p:spPr>
          <a:xfrm>
            <a:off x="2410667" y="996500"/>
            <a:ext cx="9680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São as circunstâncias em que cada sujeito vive e que produzem mais ou menos saúde.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Os fatores de risco explicam as causas das doenças, os determinantes explicam a distribuição das causas.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F973747-53A1-4DC4-A7A5-5A651C2B2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47" y="2628529"/>
            <a:ext cx="5872710" cy="387598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256CA9F-48E8-4676-886F-77959317E1CC}"/>
              </a:ext>
            </a:extLst>
          </p:cNvPr>
          <p:cNvSpPr txBox="1"/>
          <p:nvPr/>
        </p:nvSpPr>
        <p:spPr>
          <a:xfrm>
            <a:off x="5659283" y="6580144"/>
            <a:ext cx="2198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solidFill>
                  <a:srgbClr val="002060"/>
                </a:solidFill>
              </a:rPr>
              <a:t>Fonte: https://www.theguardian.com/</a:t>
            </a:r>
          </a:p>
        </p:txBody>
      </p:sp>
    </p:spTree>
    <p:extLst>
      <p:ext uri="{BB962C8B-B14F-4D97-AF65-F5344CB8AC3E}">
        <p14:creationId xmlns:p14="http://schemas.microsoft.com/office/powerpoint/2010/main" val="155745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1"/>
          <p:cNvPicPr/>
          <p:nvPr/>
        </p:nvPicPr>
        <p:blipFill>
          <a:blip r:embed="rId2"/>
          <a:stretch/>
        </p:blipFill>
        <p:spPr>
          <a:xfrm>
            <a:off x="-6480" y="0"/>
            <a:ext cx="12197880" cy="6857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" name="Diagram2"/>
          <p:cNvGraphicFramePr/>
          <p:nvPr>
            <p:extLst/>
          </p:nvPr>
        </p:nvGraphicFramePr>
        <p:xfrm>
          <a:off x="3048120" y="316080"/>
          <a:ext cx="8878680" cy="644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185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4824671" y="232117"/>
            <a:ext cx="4945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Determinantes Sociais de Saúde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2D231E7-E373-4F7B-847E-104523607A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205447"/>
              </p:ext>
            </p:extLst>
          </p:nvPr>
        </p:nvGraphicFramePr>
        <p:xfrm>
          <a:off x="2615849" y="-242296"/>
          <a:ext cx="91940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F6043AD4-622C-46C7-91A1-BB93FAA125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9431" y="4469277"/>
            <a:ext cx="4246855" cy="215660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BF940E4-BC96-43EE-952D-5DD8DE267BB7}"/>
              </a:ext>
            </a:extLst>
          </p:cNvPr>
          <p:cNvSpPr txBox="1"/>
          <p:nvPr/>
        </p:nvSpPr>
        <p:spPr>
          <a:xfrm>
            <a:off x="6198413" y="6615705"/>
            <a:ext cx="2198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solidFill>
                  <a:srgbClr val="002060"/>
                </a:solidFill>
              </a:rPr>
              <a:t>Fonte: https://www.theguardian.com/</a:t>
            </a:r>
          </a:p>
        </p:txBody>
      </p:sp>
    </p:spTree>
    <p:extLst>
      <p:ext uri="{BB962C8B-B14F-4D97-AF65-F5344CB8AC3E}">
        <p14:creationId xmlns:p14="http://schemas.microsoft.com/office/powerpoint/2010/main" val="1194013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185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6495800" y="30100"/>
            <a:ext cx="3594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VIGILÂNCIA EM SAÚDE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5DF3201-C519-4863-9B2F-0E68E3264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7068848"/>
              </p:ext>
            </p:extLst>
          </p:nvPr>
        </p:nvGraphicFramePr>
        <p:xfrm>
          <a:off x="2101242" y="-30100"/>
          <a:ext cx="960354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76329C6C-2F24-427D-ADA1-D30F6D0FC930}"/>
              </a:ext>
            </a:extLst>
          </p:cNvPr>
          <p:cNvSpPr txBox="1"/>
          <p:nvPr/>
        </p:nvSpPr>
        <p:spPr>
          <a:xfrm>
            <a:off x="6672899" y="642405"/>
            <a:ext cx="324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Processo contínuo e sistemático.</a:t>
            </a:r>
          </a:p>
        </p:txBody>
      </p:sp>
    </p:spTree>
    <p:extLst>
      <p:ext uri="{BB962C8B-B14F-4D97-AF65-F5344CB8AC3E}">
        <p14:creationId xmlns:p14="http://schemas.microsoft.com/office/powerpoint/2010/main" val="168341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185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5208233" y="252742"/>
            <a:ext cx="3594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VIGILÂNCIA EM SAÚDE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6D1DEE0-9CE1-4ACB-AD31-1AA8BB112064}"/>
              </a:ext>
            </a:extLst>
          </p:cNvPr>
          <p:cNvSpPr/>
          <p:nvPr/>
        </p:nvSpPr>
        <p:spPr>
          <a:xfrm>
            <a:off x="2222695" y="1181686"/>
            <a:ext cx="2293034" cy="139270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Vigilância </a:t>
            </a:r>
          </a:p>
          <a:p>
            <a:pPr algn="ctr"/>
            <a:r>
              <a:rPr lang="pt-BR" b="1" dirty="0">
                <a:solidFill>
                  <a:srgbClr val="002060"/>
                </a:solidFill>
              </a:rPr>
              <a:t>Epidemiológica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6E5A7DC-0275-4CF2-AB81-423113F1A5E2}"/>
              </a:ext>
            </a:extLst>
          </p:cNvPr>
          <p:cNvSpPr/>
          <p:nvPr/>
        </p:nvSpPr>
        <p:spPr>
          <a:xfrm>
            <a:off x="4712678" y="1181686"/>
            <a:ext cx="2293034" cy="139270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Vigilância </a:t>
            </a:r>
          </a:p>
          <a:p>
            <a:pPr algn="ctr"/>
            <a:r>
              <a:rPr lang="pt-BR" b="1" dirty="0">
                <a:solidFill>
                  <a:srgbClr val="002060"/>
                </a:solidFill>
              </a:rPr>
              <a:t>Ambiental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8D4FCF8-6055-4B6B-B9E8-A7D6208F1785}"/>
              </a:ext>
            </a:extLst>
          </p:cNvPr>
          <p:cNvSpPr/>
          <p:nvPr/>
        </p:nvSpPr>
        <p:spPr>
          <a:xfrm>
            <a:off x="7202661" y="1181686"/>
            <a:ext cx="2293034" cy="139270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Vigilância </a:t>
            </a:r>
          </a:p>
          <a:p>
            <a:pPr algn="ctr"/>
            <a:r>
              <a:rPr lang="pt-BR" b="1" dirty="0">
                <a:solidFill>
                  <a:srgbClr val="002060"/>
                </a:solidFill>
              </a:rPr>
              <a:t>Sanitária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FCB79C4-B9AC-4651-8043-567ED2D4F0FE}"/>
              </a:ext>
            </a:extLst>
          </p:cNvPr>
          <p:cNvSpPr/>
          <p:nvPr/>
        </p:nvSpPr>
        <p:spPr>
          <a:xfrm>
            <a:off x="9692644" y="1181686"/>
            <a:ext cx="2293034" cy="13927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Vigilância </a:t>
            </a:r>
          </a:p>
          <a:p>
            <a:pPr algn="ctr"/>
            <a:r>
              <a:rPr lang="pt-BR" b="1" dirty="0">
                <a:solidFill>
                  <a:srgbClr val="002060"/>
                </a:solidFill>
              </a:rPr>
              <a:t>do Trabalhador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1486F0-9448-4C6D-8FB8-EA316C2C50ED}"/>
              </a:ext>
            </a:extLst>
          </p:cNvPr>
          <p:cNvSpPr txBox="1"/>
          <p:nvPr/>
        </p:nvSpPr>
        <p:spPr>
          <a:xfrm>
            <a:off x="2961252" y="2862616"/>
            <a:ext cx="84828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B050"/>
                </a:solidFill>
              </a:rPr>
              <a:t>Todas convergem para um ponto em comum: </a:t>
            </a:r>
            <a:r>
              <a:rPr lang="pt-BR" b="1" dirty="0">
                <a:solidFill>
                  <a:srgbClr val="00B050"/>
                </a:solidFill>
              </a:rPr>
              <a:t>estar vigilante, atento e prever riscos, tendo como escopo de atuação: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Trabalhar em bases territoriais;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Trabalhar com diversos bancos de dados (SINASC, SINAN, SIM, e-SUS notifica, SI-PNI, e-SUS AB, </a:t>
            </a:r>
            <a:r>
              <a:rPr lang="pt-BR" dirty="0" err="1">
                <a:solidFill>
                  <a:srgbClr val="002060"/>
                </a:solidFill>
              </a:rPr>
              <a:t>etc</a:t>
            </a:r>
            <a:r>
              <a:rPr lang="pt-BR" dirty="0">
                <a:solidFill>
                  <a:srgbClr val="002060"/>
                </a:solidFill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Produzir informações em saúde, de preferência georreferenciadas;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Trabalhar com identificação de vulnerabilidades nos territórios (ambientais, bolsões de pobreza, </a:t>
            </a:r>
            <a:r>
              <a:rPr lang="pt-BR" dirty="0" err="1">
                <a:solidFill>
                  <a:srgbClr val="002060"/>
                </a:solidFill>
              </a:rPr>
              <a:t>etc</a:t>
            </a:r>
            <a:r>
              <a:rPr lang="pt-BR" dirty="0">
                <a:solidFill>
                  <a:srgbClr val="002060"/>
                </a:solidFill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Trabalhar com doenças e agravos de notificação compulsória e problemas coletivos de saúde (agudos e crônicos);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Estimular a Educação Permanente dos profissionais da Vigilância;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Trabalhar valorizando a participação social.</a:t>
            </a:r>
          </a:p>
        </p:txBody>
      </p:sp>
    </p:spTree>
    <p:extLst>
      <p:ext uri="{BB962C8B-B14F-4D97-AF65-F5344CB8AC3E}">
        <p14:creationId xmlns:p14="http://schemas.microsoft.com/office/powerpoint/2010/main" val="4266224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185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4875420" y="184815"/>
            <a:ext cx="3594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VIGILÂNCIA EM SAÚDE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1486F0-9448-4C6D-8FB8-EA316C2C50ED}"/>
              </a:ext>
            </a:extLst>
          </p:cNvPr>
          <p:cNvSpPr txBox="1"/>
          <p:nvPr/>
        </p:nvSpPr>
        <p:spPr>
          <a:xfrm>
            <a:off x="2693963" y="1040402"/>
            <a:ext cx="84828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Política Nacional de Vigilância em Saúde – PNVS</a:t>
            </a:r>
            <a:endParaRPr lang="pt-BR" sz="2000" b="1" dirty="0">
              <a:solidFill>
                <a:srgbClr val="002060"/>
              </a:solidFill>
            </a:endParaRPr>
          </a:p>
          <a:p>
            <a:endParaRPr lang="pt-BR" sz="2000" dirty="0"/>
          </a:p>
          <a:p>
            <a:pPr algn="just"/>
            <a:r>
              <a:rPr lang="pt-BR" dirty="0">
                <a:solidFill>
                  <a:srgbClr val="002060"/>
                </a:solidFill>
              </a:rPr>
              <a:t>Importante marco, em 2018, para a </a:t>
            </a:r>
            <a:r>
              <a:rPr lang="pt-BR" b="1" dirty="0">
                <a:solidFill>
                  <a:srgbClr val="002060"/>
                </a:solidFill>
              </a:rPr>
              <a:t>mudança de paradigma em relação ao modelo de saúde </a:t>
            </a:r>
            <a:r>
              <a:rPr lang="pt-BR" b="1" dirty="0" err="1">
                <a:solidFill>
                  <a:srgbClr val="002060"/>
                </a:solidFill>
              </a:rPr>
              <a:t>hospitalocêntrico</a:t>
            </a:r>
            <a:r>
              <a:rPr lang="pt-BR" dirty="0">
                <a:solidFill>
                  <a:srgbClr val="002060"/>
                </a:solidFill>
              </a:rPr>
              <a:t>. A Política contribui para a </a:t>
            </a:r>
            <a:r>
              <a:rPr lang="pt-BR" b="1" dirty="0">
                <a:solidFill>
                  <a:srgbClr val="002060"/>
                </a:solidFill>
              </a:rPr>
              <a:t>integralidade</a:t>
            </a:r>
            <a:r>
              <a:rPr lang="pt-BR" dirty="0">
                <a:solidFill>
                  <a:srgbClr val="002060"/>
                </a:solidFill>
              </a:rPr>
              <a:t> na Atenção à Saúde, o que pressupõe </a:t>
            </a:r>
            <a:r>
              <a:rPr lang="pt-BR" b="1" dirty="0">
                <a:solidFill>
                  <a:srgbClr val="002060"/>
                </a:solidFill>
              </a:rPr>
              <a:t>a inserção de ações de vigilância</a:t>
            </a:r>
            <a:r>
              <a:rPr lang="pt-BR" dirty="0">
                <a:solidFill>
                  <a:srgbClr val="002060"/>
                </a:solidFill>
              </a:rPr>
              <a:t> em todas as instâncias e pontos da rede de Atenção à Saúde do SUS, mediante articulação e construção conjunta, bem como a definição das estratégias e organização de fluxos da rede de Atenção.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84232E4-291A-4971-9B31-BCF91685C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912" y="3146895"/>
            <a:ext cx="2950919" cy="295091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AC42732-5001-4BE6-953B-26C0974203DE}"/>
              </a:ext>
            </a:extLst>
          </p:cNvPr>
          <p:cNvSpPr txBox="1"/>
          <p:nvPr/>
        </p:nvSpPr>
        <p:spPr>
          <a:xfrm>
            <a:off x="5732029" y="6018204"/>
            <a:ext cx="2406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gg.gg/</a:t>
            </a:r>
            <a:r>
              <a:rPr lang="pt-BR" sz="2000" b="1" dirty="0" err="1">
                <a:solidFill>
                  <a:srgbClr val="00B050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pnvscosemsgo</a:t>
            </a:r>
            <a:endParaRPr lang="pt-BR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013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185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5137892" y="198999"/>
            <a:ext cx="3594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VIGILÂNCIA EM SAÚDE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1486F0-9448-4C6D-8FB8-EA316C2C50ED}"/>
              </a:ext>
            </a:extLst>
          </p:cNvPr>
          <p:cNvSpPr txBox="1"/>
          <p:nvPr/>
        </p:nvSpPr>
        <p:spPr>
          <a:xfrm>
            <a:off x="2693963" y="1040402"/>
            <a:ext cx="84828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Vigilância Epidemiológica</a:t>
            </a:r>
          </a:p>
          <a:p>
            <a:pPr algn="ctr"/>
            <a:endParaRPr lang="pt-BR" sz="2000" dirty="0"/>
          </a:p>
          <a:p>
            <a:pPr algn="just"/>
            <a:r>
              <a:rPr lang="pt-BR" dirty="0">
                <a:solidFill>
                  <a:srgbClr val="002060"/>
                </a:solidFill>
              </a:rPr>
              <a:t>Conjunto de ações que proporciona o </a:t>
            </a:r>
            <a:r>
              <a:rPr lang="pt-BR" b="1" dirty="0">
                <a:solidFill>
                  <a:srgbClr val="002060"/>
                </a:solidFill>
              </a:rPr>
              <a:t>conhecimento</a:t>
            </a:r>
            <a:r>
              <a:rPr lang="pt-BR" dirty="0">
                <a:solidFill>
                  <a:srgbClr val="002060"/>
                </a:solidFill>
              </a:rPr>
              <a:t>, a </a:t>
            </a:r>
            <a:r>
              <a:rPr lang="pt-BR" b="1" dirty="0">
                <a:solidFill>
                  <a:srgbClr val="002060"/>
                </a:solidFill>
              </a:rPr>
              <a:t>detecção</a:t>
            </a:r>
            <a:r>
              <a:rPr lang="pt-BR" dirty="0">
                <a:solidFill>
                  <a:srgbClr val="002060"/>
                </a:solidFill>
              </a:rPr>
              <a:t> ou </a:t>
            </a:r>
            <a:r>
              <a:rPr lang="pt-BR" b="1" dirty="0">
                <a:solidFill>
                  <a:srgbClr val="002060"/>
                </a:solidFill>
              </a:rPr>
              <a:t>prevenção</a:t>
            </a:r>
            <a:r>
              <a:rPr lang="pt-BR" dirty="0">
                <a:solidFill>
                  <a:srgbClr val="002060"/>
                </a:solidFill>
              </a:rPr>
              <a:t> de qualquer mudança nos </a:t>
            </a:r>
            <a:r>
              <a:rPr lang="pt-BR" b="1" dirty="0">
                <a:solidFill>
                  <a:srgbClr val="002060"/>
                </a:solidFill>
              </a:rPr>
              <a:t>fatores determinantes e condicionantes </a:t>
            </a:r>
            <a:r>
              <a:rPr lang="pt-BR" dirty="0">
                <a:solidFill>
                  <a:srgbClr val="002060"/>
                </a:solidFill>
              </a:rPr>
              <a:t>de saúde </a:t>
            </a:r>
            <a:r>
              <a:rPr lang="pt-BR" b="1" dirty="0">
                <a:solidFill>
                  <a:srgbClr val="002060"/>
                </a:solidFill>
              </a:rPr>
              <a:t>individual</a:t>
            </a:r>
            <a:r>
              <a:rPr lang="pt-BR" dirty="0">
                <a:solidFill>
                  <a:srgbClr val="002060"/>
                </a:solidFill>
              </a:rPr>
              <a:t> ou </a:t>
            </a:r>
            <a:r>
              <a:rPr lang="pt-BR" b="1" dirty="0">
                <a:solidFill>
                  <a:srgbClr val="002060"/>
                </a:solidFill>
              </a:rPr>
              <a:t>coletiva</a:t>
            </a:r>
            <a:r>
              <a:rPr lang="pt-BR" dirty="0">
                <a:solidFill>
                  <a:srgbClr val="002060"/>
                </a:solidFill>
              </a:rPr>
              <a:t>, com a finalidade de </a:t>
            </a:r>
            <a:r>
              <a:rPr lang="pt-BR" b="1" dirty="0">
                <a:solidFill>
                  <a:srgbClr val="002060"/>
                </a:solidFill>
              </a:rPr>
              <a:t>recomendar e adotar as medidas </a:t>
            </a:r>
            <a:r>
              <a:rPr lang="pt-BR" dirty="0">
                <a:solidFill>
                  <a:srgbClr val="002060"/>
                </a:solidFill>
              </a:rPr>
              <a:t>de prevenção e controle das doenças ou agravos.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B1D5646-4897-4DF8-8C71-EB4C1DF33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7420461"/>
              </p:ext>
            </p:extLst>
          </p:nvPr>
        </p:nvGraphicFramePr>
        <p:xfrm>
          <a:off x="2113279" y="3233626"/>
          <a:ext cx="9644185" cy="3127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59087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185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4875420" y="184815"/>
            <a:ext cx="3594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VIGILÂNCIA EM SAÚDE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1486F0-9448-4C6D-8FB8-EA316C2C50ED}"/>
              </a:ext>
            </a:extLst>
          </p:cNvPr>
          <p:cNvSpPr txBox="1"/>
          <p:nvPr/>
        </p:nvSpPr>
        <p:spPr>
          <a:xfrm>
            <a:off x="2693963" y="1040402"/>
            <a:ext cx="848281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Vigilância Epidemiológica</a:t>
            </a:r>
          </a:p>
          <a:p>
            <a:pPr algn="ctr"/>
            <a:endParaRPr lang="pt-BR" sz="2000" dirty="0"/>
          </a:p>
          <a:p>
            <a:pPr algn="just"/>
            <a:r>
              <a:rPr lang="pt-BR" b="1" dirty="0">
                <a:solidFill>
                  <a:schemeClr val="accent2"/>
                </a:solidFill>
              </a:rPr>
              <a:t>Epidemiologia descritiva / Análise de Situação de Saúde (ASIS): </a:t>
            </a:r>
            <a:r>
              <a:rPr lang="pt-BR" dirty="0">
                <a:solidFill>
                  <a:srgbClr val="002060"/>
                </a:solidFill>
              </a:rPr>
              <a:t>informação necessária para </a:t>
            </a:r>
            <a:r>
              <a:rPr lang="pt-BR" b="1" dirty="0">
                <a:solidFill>
                  <a:srgbClr val="002060"/>
                </a:solidFill>
              </a:rPr>
              <a:t>planejar</a:t>
            </a:r>
            <a:r>
              <a:rPr lang="pt-BR" dirty="0">
                <a:solidFill>
                  <a:srgbClr val="002060"/>
                </a:solidFill>
              </a:rPr>
              <a:t>, </a:t>
            </a:r>
            <a:r>
              <a:rPr lang="pt-BR" b="1" dirty="0">
                <a:solidFill>
                  <a:srgbClr val="002060"/>
                </a:solidFill>
              </a:rPr>
              <a:t>gerencia</a:t>
            </a:r>
            <a:r>
              <a:rPr lang="pt-BR" dirty="0">
                <a:solidFill>
                  <a:srgbClr val="002060"/>
                </a:solidFill>
              </a:rPr>
              <a:t>r e </a:t>
            </a:r>
            <a:r>
              <a:rPr lang="pt-BR" b="1" dirty="0">
                <a:solidFill>
                  <a:srgbClr val="002060"/>
                </a:solidFill>
              </a:rPr>
              <a:t>avaliar</a:t>
            </a:r>
            <a:r>
              <a:rPr lang="pt-BR" dirty="0">
                <a:solidFill>
                  <a:srgbClr val="002060"/>
                </a:solidFill>
              </a:rPr>
              <a:t> todas as atividades requeridas para </a:t>
            </a:r>
            <a:r>
              <a:rPr lang="pt-BR" b="1" dirty="0">
                <a:solidFill>
                  <a:srgbClr val="002060"/>
                </a:solidFill>
              </a:rPr>
              <a:t>promover</a:t>
            </a:r>
            <a:r>
              <a:rPr lang="pt-BR" dirty="0">
                <a:solidFill>
                  <a:srgbClr val="002060"/>
                </a:solidFill>
              </a:rPr>
              <a:t> a saúde e para </a:t>
            </a:r>
            <a:r>
              <a:rPr lang="pt-BR" b="1" dirty="0">
                <a:solidFill>
                  <a:srgbClr val="002060"/>
                </a:solidFill>
              </a:rPr>
              <a:t>prevenir</a:t>
            </a:r>
            <a:r>
              <a:rPr lang="pt-BR" dirty="0">
                <a:solidFill>
                  <a:srgbClr val="002060"/>
                </a:solidFill>
              </a:rPr>
              <a:t> e controlar doenças.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</a:rPr>
              <a:t>Qual é o problema de saúde?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</a:rPr>
              <a:t>Quem está sendo atingido?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</a:rPr>
              <a:t>Onde ocorre o problema?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</a:rPr>
              <a:t>Como ocorre o problema de saúde?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</a:rPr>
              <a:t>Por que o problema ocorre?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</a:rPr>
              <a:t>E então, qual foi o resultado?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dirty="0">
                <a:solidFill>
                  <a:srgbClr val="002060"/>
                </a:solidFill>
              </a:rPr>
              <a:t>Os dados mais utilizados para a realização da ASIS são os dados dos </a:t>
            </a:r>
            <a:r>
              <a:rPr lang="pt-BR" b="1" dirty="0">
                <a:solidFill>
                  <a:srgbClr val="002060"/>
                </a:solidFill>
              </a:rPr>
              <a:t>Sistemas de Informação do SUS</a:t>
            </a:r>
            <a:r>
              <a:rPr lang="pt-BR" dirty="0">
                <a:solidFill>
                  <a:srgbClr val="002060"/>
                </a:solidFill>
              </a:rPr>
              <a:t>.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b="1" dirty="0">
                <a:solidFill>
                  <a:srgbClr val="002060"/>
                </a:solidFill>
              </a:rPr>
              <a:t>Termos importantes: </a:t>
            </a:r>
            <a:r>
              <a:rPr lang="pt-BR" dirty="0">
                <a:solidFill>
                  <a:srgbClr val="002060"/>
                </a:solidFill>
              </a:rPr>
              <a:t>Endemia; Epidemia; Surto e Pandemia.</a:t>
            </a:r>
          </a:p>
        </p:txBody>
      </p:sp>
    </p:spTree>
    <p:extLst>
      <p:ext uri="{BB962C8B-B14F-4D97-AF65-F5344CB8AC3E}">
        <p14:creationId xmlns:p14="http://schemas.microsoft.com/office/powerpoint/2010/main" val="27587661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185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5366493" y="316080"/>
            <a:ext cx="3594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VIGILÂNCIA EM SAÚDE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1486F0-9448-4C6D-8FB8-EA316C2C50ED}"/>
              </a:ext>
            </a:extLst>
          </p:cNvPr>
          <p:cNvSpPr txBox="1"/>
          <p:nvPr/>
        </p:nvSpPr>
        <p:spPr>
          <a:xfrm>
            <a:off x="2595489" y="1274564"/>
            <a:ext cx="913696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Vigilância Epidemiológica</a:t>
            </a:r>
          </a:p>
          <a:p>
            <a:pPr algn="ctr"/>
            <a:endParaRPr lang="pt-BR" sz="2000" dirty="0"/>
          </a:p>
          <a:p>
            <a:pPr algn="just"/>
            <a:r>
              <a:rPr lang="pt-BR" b="1" dirty="0">
                <a:solidFill>
                  <a:schemeClr val="accent2"/>
                </a:solidFill>
              </a:rPr>
              <a:t>Indicadores de Saúde:</a:t>
            </a:r>
            <a:r>
              <a:rPr lang="pt-BR" dirty="0">
                <a:solidFill>
                  <a:srgbClr val="002060"/>
                </a:solidFill>
              </a:rPr>
              <a:t> são medidas compostas de numerador e denominador, usadas para ajudar a descrever uma situação existente e para avaliar mudanças ou tendências durante um período de tempo em determinada população, ou de um evento entre populações diferentes.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dirty="0">
                <a:solidFill>
                  <a:srgbClr val="002060"/>
                </a:solidFill>
              </a:rPr>
              <a:t>Os indicadores mais úteis para a VS podem ser agrupados em três categorias: </a:t>
            </a:r>
            <a:r>
              <a:rPr lang="pt-BR" b="1" dirty="0">
                <a:solidFill>
                  <a:srgbClr val="002060"/>
                </a:solidFill>
              </a:rPr>
              <a:t>Estado nutricional</a:t>
            </a:r>
            <a:r>
              <a:rPr lang="pt-BR" dirty="0">
                <a:solidFill>
                  <a:srgbClr val="002060"/>
                </a:solidFill>
              </a:rPr>
              <a:t>; </a:t>
            </a:r>
            <a:r>
              <a:rPr lang="pt-BR" b="1" dirty="0">
                <a:solidFill>
                  <a:srgbClr val="002060"/>
                </a:solidFill>
              </a:rPr>
              <a:t>Morbidade</a:t>
            </a:r>
            <a:r>
              <a:rPr lang="pt-BR" dirty="0">
                <a:solidFill>
                  <a:srgbClr val="002060"/>
                </a:solidFill>
              </a:rPr>
              <a:t>; e </a:t>
            </a:r>
            <a:r>
              <a:rPr lang="pt-BR" b="1" dirty="0">
                <a:solidFill>
                  <a:srgbClr val="002060"/>
                </a:solidFill>
              </a:rPr>
              <a:t>Mortalidade</a:t>
            </a:r>
            <a:r>
              <a:rPr lang="pt-BR" dirty="0">
                <a:solidFill>
                  <a:srgbClr val="002060"/>
                </a:solidFill>
              </a:rPr>
              <a:t>.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dirty="0">
                <a:solidFill>
                  <a:srgbClr val="002060"/>
                </a:solidFill>
              </a:rPr>
              <a:t>Exemplo:</a:t>
            </a:r>
          </a:p>
          <a:p>
            <a:pPr algn="just"/>
            <a:r>
              <a:rPr lang="pt-BR" b="1" u="sng" dirty="0">
                <a:solidFill>
                  <a:srgbClr val="002060"/>
                </a:solidFill>
              </a:rPr>
              <a:t>Coeficiente de Mortalidade por Faixa Etária: </a:t>
            </a:r>
            <a:r>
              <a:rPr lang="pt-BR" dirty="0">
                <a:solidFill>
                  <a:srgbClr val="002060"/>
                </a:solidFill>
              </a:rPr>
              <a:t>Este indicador é importante para mostrar principalmente as mortes prematuras. Nesse caso, o numerador deve conter o número de óbitos em determinada faixa etária, e o denominador a população da mesma faixa etária no período, multiplicado por 100.000.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041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185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5366493" y="316080"/>
            <a:ext cx="3594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VIGILÂNCIA EM SAÚDE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1486F0-9448-4C6D-8FB8-EA316C2C50ED}"/>
              </a:ext>
            </a:extLst>
          </p:cNvPr>
          <p:cNvSpPr txBox="1"/>
          <p:nvPr/>
        </p:nvSpPr>
        <p:spPr>
          <a:xfrm>
            <a:off x="2595489" y="1274564"/>
            <a:ext cx="91369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Vigilância Epidemiológica</a:t>
            </a:r>
          </a:p>
          <a:p>
            <a:pPr algn="ctr"/>
            <a:endParaRPr lang="pt-BR" sz="2000" dirty="0"/>
          </a:p>
          <a:p>
            <a:pPr algn="just"/>
            <a:r>
              <a:rPr lang="pt-BR" b="1" dirty="0">
                <a:solidFill>
                  <a:schemeClr val="accent2"/>
                </a:solidFill>
              </a:rPr>
              <a:t>Sistemas de Informação (SIS):</a:t>
            </a:r>
            <a:r>
              <a:rPr lang="pt-BR" dirty="0">
                <a:solidFill>
                  <a:srgbClr val="002060"/>
                </a:solidFill>
              </a:rPr>
              <a:t> são o conjunto de componentes que </a:t>
            </a:r>
            <a:r>
              <a:rPr lang="pt-BR" b="1" dirty="0">
                <a:solidFill>
                  <a:srgbClr val="002060"/>
                </a:solidFill>
              </a:rPr>
              <a:t>coletam</a:t>
            </a:r>
            <a:r>
              <a:rPr lang="pt-BR" dirty="0">
                <a:solidFill>
                  <a:srgbClr val="002060"/>
                </a:solidFill>
              </a:rPr>
              <a:t>, </a:t>
            </a:r>
            <a:r>
              <a:rPr lang="pt-BR" b="1" dirty="0">
                <a:solidFill>
                  <a:srgbClr val="002060"/>
                </a:solidFill>
              </a:rPr>
              <a:t>processam</a:t>
            </a:r>
            <a:r>
              <a:rPr lang="pt-BR" dirty="0">
                <a:solidFill>
                  <a:srgbClr val="002060"/>
                </a:solidFill>
              </a:rPr>
              <a:t>, </a:t>
            </a:r>
            <a:r>
              <a:rPr lang="pt-BR" b="1" dirty="0">
                <a:solidFill>
                  <a:srgbClr val="002060"/>
                </a:solidFill>
              </a:rPr>
              <a:t>armazenam</a:t>
            </a:r>
            <a:r>
              <a:rPr lang="pt-BR" dirty="0">
                <a:solidFill>
                  <a:srgbClr val="002060"/>
                </a:solidFill>
              </a:rPr>
              <a:t>, </a:t>
            </a:r>
            <a:r>
              <a:rPr lang="pt-BR" b="1" dirty="0">
                <a:solidFill>
                  <a:srgbClr val="002060"/>
                </a:solidFill>
              </a:rPr>
              <a:t>analisam</a:t>
            </a:r>
            <a:r>
              <a:rPr lang="pt-BR" dirty="0">
                <a:solidFill>
                  <a:srgbClr val="002060"/>
                </a:solidFill>
              </a:rPr>
              <a:t> e </a:t>
            </a:r>
            <a:r>
              <a:rPr lang="pt-BR" b="1" dirty="0">
                <a:solidFill>
                  <a:srgbClr val="002060"/>
                </a:solidFill>
              </a:rPr>
              <a:t>distribuem</a:t>
            </a:r>
            <a:r>
              <a:rPr lang="pt-BR" dirty="0">
                <a:solidFill>
                  <a:srgbClr val="002060"/>
                </a:solidFill>
              </a:rPr>
              <a:t> a informação. No Brasil, o SIS é composto por </a:t>
            </a:r>
            <a:r>
              <a:rPr lang="pt-BR" b="1" dirty="0">
                <a:solidFill>
                  <a:srgbClr val="002060"/>
                </a:solidFill>
              </a:rPr>
              <a:t>vários sistemas</a:t>
            </a:r>
            <a:r>
              <a:rPr lang="pt-BR" dirty="0">
                <a:solidFill>
                  <a:srgbClr val="002060"/>
                </a:solidFill>
              </a:rPr>
              <a:t> que geram grandes </a:t>
            </a:r>
            <a:r>
              <a:rPr lang="pt-BR" b="1" dirty="0">
                <a:solidFill>
                  <a:srgbClr val="002060"/>
                </a:solidFill>
              </a:rPr>
              <a:t>bancos nacionais</a:t>
            </a:r>
            <a:r>
              <a:rPr lang="pt-BR" dirty="0">
                <a:solidFill>
                  <a:srgbClr val="002060"/>
                </a:solidFill>
              </a:rPr>
              <a:t> com dados originários de cada um dos municípios brasileiros.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dirty="0">
                <a:solidFill>
                  <a:srgbClr val="002060"/>
                </a:solidFill>
              </a:rPr>
              <a:t>O  gestor municipal e sua equipe têm a responsabilidade não apenas de promover a correta e sistemática alimentação dos dados locais nos sistemas de informações, mas também de prezar pela sua organização, gestão e retroalimentação para as unidades notificantes.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</a:rPr>
              <a:t>Sistema de Informação de Mortalidade (SIM)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</a:rPr>
              <a:t>Sistema de Informação de Nascidos Vivos (SINASC)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</a:rPr>
              <a:t>Sistema de Informação de Agravos de Notificação (SINAN)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</a:rPr>
              <a:t>e-SUS Notifica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</a:rPr>
              <a:t>Sistema de Informação do Programa Nacional de Imunizações (SI-PNI)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</a:rPr>
              <a:t>Gerenciamento de Ambiente Laboratorial (GAL)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687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185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5366493" y="316080"/>
            <a:ext cx="3594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VIGILÂNCIA EM SAÚDE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1486F0-9448-4C6D-8FB8-EA316C2C50ED}"/>
              </a:ext>
            </a:extLst>
          </p:cNvPr>
          <p:cNvSpPr txBox="1"/>
          <p:nvPr/>
        </p:nvSpPr>
        <p:spPr>
          <a:xfrm>
            <a:off x="2595489" y="1274565"/>
            <a:ext cx="913696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Vigilância Epidemiológica</a:t>
            </a:r>
          </a:p>
          <a:p>
            <a:pPr algn="ctr"/>
            <a:endParaRPr lang="pt-BR" sz="2000" dirty="0"/>
          </a:p>
          <a:p>
            <a:pPr algn="just"/>
            <a:r>
              <a:rPr lang="pt-BR" b="1" dirty="0">
                <a:solidFill>
                  <a:schemeClr val="accent2"/>
                </a:solidFill>
              </a:rPr>
              <a:t>Vigilância das Doenças e Agravos Transmissíveis e notificação de doenças e agravos: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b="1" dirty="0">
                <a:solidFill>
                  <a:srgbClr val="002060"/>
                </a:solidFill>
              </a:rPr>
              <a:t>coordenar a resposta</a:t>
            </a:r>
            <a:r>
              <a:rPr lang="pt-BR" dirty="0">
                <a:solidFill>
                  <a:srgbClr val="002060"/>
                </a:solidFill>
              </a:rPr>
              <a:t>, com ênfase na notificação, planejamento, monitoramento, avaliação, produção e divulgação de informação para a prevenção e controle das condições de saúde da população, baseados nos princípios e diretrizes do SUS.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2060"/>
                </a:solidFill>
              </a:rPr>
              <a:t>Doenças de transmissão respiratória</a:t>
            </a:r>
            <a:r>
              <a:rPr lang="pt-BR" dirty="0">
                <a:solidFill>
                  <a:srgbClr val="002060"/>
                </a:solidFill>
              </a:rPr>
              <a:t>, devido ao seu elevado potencial de transmissibilidade, sobretudo de pessoa a pessoa, nos mais diversos ambientes (domiciliar, comunitário, hospitalar, entre outros); além dos riscos à saúde individual (com elevado potencial de morbidade e letalidade); e por impor significativos impactos sociais e econômicos diretos (demanda por atendimentos e internações, consumo de medicamentos e outros insumos) e indiretos (incluindo-se afastamento social e absenteísmo);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2060"/>
                </a:solidFill>
              </a:rPr>
              <a:t>Infecções sexualmente transmissíveis (IST), </a:t>
            </a:r>
            <a:r>
              <a:rPr lang="pt-BR" dirty="0">
                <a:solidFill>
                  <a:srgbClr val="002060"/>
                </a:solidFill>
              </a:rPr>
              <a:t>essas infecções, incluindo a infecção pelo vírus da imunodeficiência humana (HIV), a sífilis e as hepatites virais, comprometem a qualidade de vida e a saúde sexual da população acometida, se tornando, portanto, importantes causas de mortalidade, morbidade, aborto, óbitos neonatais e infertilidade.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045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185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5366493" y="316080"/>
            <a:ext cx="3594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VIGILÂNCIA EM SAÚDE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1486F0-9448-4C6D-8FB8-EA316C2C50ED}"/>
              </a:ext>
            </a:extLst>
          </p:cNvPr>
          <p:cNvSpPr txBox="1"/>
          <p:nvPr/>
        </p:nvSpPr>
        <p:spPr>
          <a:xfrm>
            <a:off x="2595489" y="1709377"/>
            <a:ext cx="913696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Vigilância Epidemiológica</a:t>
            </a:r>
          </a:p>
          <a:p>
            <a:pPr algn="ctr"/>
            <a:endParaRPr lang="pt-BR" sz="2000" dirty="0"/>
          </a:p>
          <a:p>
            <a:pPr algn="just"/>
            <a:r>
              <a:rPr lang="pt-BR" b="1" dirty="0">
                <a:solidFill>
                  <a:schemeClr val="accent2"/>
                </a:solidFill>
              </a:rPr>
              <a:t>Imunização nos territórios municipais: </a:t>
            </a:r>
            <a:r>
              <a:rPr lang="pt-BR" dirty="0">
                <a:solidFill>
                  <a:srgbClr val="002060"/>
                </a:solidFill>
              </a:rPr>
              <a:t>recepção, armazenamento, transporte, distribuição e controle dos imunobiológicos. São essas ações que configuram a Rede de Frio.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</a:rPr>
              <a:t>Programa Nacional de Imunizações (PNI)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</a:rPr>
              <a:t>Necessidade de estruturação das Salas de Vacina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</a:rPr>
              <a:t>Aumento da cobertura vacinal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</a:rPr>
              <a:t>Dificuldades enfrentadas pelos municípios com os Sistemas de Informação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i="1" dirty="0">
                <a:solidFill>
                  <a:srgbClr val="002060"/>
                </a:solidFill>
              </a:rPr>
              <a:t>Projeto </a:t>
            </a:r>
            <a:r>
              <a:rPr lang="pt-BR" i="1" dirty="0" err="1">
                <a:solidFill>
                  <a:srgbClr val="002060"/>
                </a:solidFill>
              </a:rPr>
              <a:t>ImunizaSUS</a:t>
            </a:r>
            <a:endParaRPr lang="pt-B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9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m 1"/>
          <p:cNvPicPr/>
          <p:nvPr/>
        </p:nvPicPr>
        <p:blipFill>
          <a:blip r:embed="rId2"/>
          <a:stretch/>
        </p:blipFill>
        <p:spPr>
          <a:xfrm>
            <a:off x="-6480" y="84408"/>
            <a:ext cx="12197880" cy="6857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" name="Diagram3"/>
          <p:cNvGraphicFramePr/>
          <p:nvPr>
            <p:extLst/>
          </p:nvPr>
        </p:nvGraphicFramePr>
        <p:xfrm>
          <a:off x="3485160" y="596520"/>
          <a:ext cx="7553520" cy="572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185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5366493" y="316080"/>
            <a:ext cx="3594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VIGILÂNCIA EM SAÚDE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1486F0-9448-4C6D-8FB8-EA316C2C50ED}"/>
              </a:ext>
            </a:extLst>
          </p:cNvPr>
          <p:cNvSpPr txBox="1"/>
          <p:nvPr/>
        </p:nvSpPr>
        <p:spPr>
          <a:xfrm>
            <a:off x="2595489" y="2382559"/>
            <a:ext cx="91369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Vigilância Epidemiológica</a:t>
            </a:r>
          </a:p>
          <a:p>
            <a:pPr algn="ctr"/>
            <a:endParaRPr lang="pt-BR" sz="2000" dirty="0"/>
          </a:p>
          <a:p>
            <a:pPr algn="just"/>
            <a:r>
              <a:rPr lang="pt-BR" b="1" dirty="0">
                <a:solidFill>
                  <a:schemeClr val="accent2"/>
                </a:solidFill>
              </a:rPr>
              <a:t>Vigilância de Óbitos Materno, Infantil, Fetal e outros de interesse local: </a:t>
            </a:r>
            <a:r>
              <a:rPr lang="pt-BR" dirty="0">
                <a:solidFill>
                  <a:srgbClr val="002060"/>
                </a:solidFill>
              </a:rPr>
              <a:t>compreende o conhecimento dos </a:t>
            </a:r>
            <a:r>
              <a:rPr lang="pt-BR" b="1" dirty="0">
                <a:solidFill>
                  <a:srgbClr val="002060"/>
                </a:solidFill>
              </a:rPr>
              <a:t>fatores determinantes </a:t>
            </a:r>
            <a:r>
              <a:rPr lang="pt-BR" dirty="0">
                <a:solidFill>
                  <a:srgbClr val="002060"/>
                </a:solidFill>
              </a:rPr>
              <a:t>para a ocorrência destes, com a finalidade de propor medidas de </a:t>
            </a:r>
            <a:r>
              <a:rPr lang="pt-BR" b="1" dirty="0">
                <a:solidFill>
                  <a:srgbClr val="002060"/>
                </a:solidFill>
              </a:rPr>
              <a:t>prevenção e controle </a:t>
            </a:r>
            <a:r>
              <a:rPr lang="pt-BR" dirty="0">
                <a:solidFill>
                  <a:srgbClr val="002060"/>
                </a:solidFill>
              </a:rPr>
              <a:t>desses fatores</a:t>
            </a:r>
            <a:r>
              <a:rPr lang="pt-BR" b="1" dirty="0">
                <a:solidFill>
                  <a:srgbClr val="002060"/>
                </a:solidFill>
              </a:rPr>
              <a:t>.</a:t>
            </a:r>
          </a:p>
          <a:p>
            <a:pPr algn="just"/>
            <a:endParaRPr lang="pt-BR" b="1" i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</a:rPr>
              <a:t>Comitê de Prevenção e Investigação de Óbitos Materno, Infantil e Fetal.</a:t>
            </a:r>
          </a:p>
        </p:txBody>
      </p:sp>
    </p:spTree>
    <p:extLst>
      <p:ext uri="{BB962C8B-B14F-4D97-AF65-F5344CB8AC3E}">
        <p14:creationId xmlns:p14="http://schemas.microsoft.com/office/powerpoint/2010/main" val="30433024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185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5366493" y="316080"/>
            <a:ext cx="3594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VIGILÂNCIA EM SAÚDE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1486F0-9448-4C6D-8FB8-EA316C2C50ED}"/>
              </a:ext>
            </a:extLst>
          </p:cNvPr>
          <p:cNvSpPr txBox="1"/>
          <p:nvPr/>
        </p:nvSpPr>
        <p:spPr>
          <a:xfrm>
            <a:off x="2595489" y="1080623"/>
            <a:ext cx="91369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Vigilância Epidemiológica</a:t>
            </a:r>
          </a:p>
          <a:p>
            <a:pPr algn="ctr"/>
            <a:endParaRPr lang="pt-BR" sz="2000" dirty="0"/>
          </a:p>
          <a:p>
            <a:pPr algn="just"/>
            <a:r>
              <a:rPr lang="pt-BR" b="1" dirty="0">
                <a:solidFill>
                  <a:schemeClr val="accent2"/>
                </a:solidFill>
              </a:rPr>
              <a:t>Pontos de atenção de VS na RAS: </a:t>
            </a:r>
            <a:r>
              <a:rPr lang="pt-BR" dirty="0">
                <a:solidFill>
                  <a:srgbClr val="002060"/>
                </a:solidFill>
              </a:rPr>
              <a:t>normalmente são referência para vários municípios de uma região de saúde.</a:t>
            </a:r>
          </a:p>
          <a:p>
            <a:pPr algn="just"/>
            <a:endParaRPr lang="pt-BR" b="1" i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002060"/>
                </a:solidFill>
              </a:rPr>
              <a:t>Serviço de Verificação de Óbito (SVO): </a:t>
            </a:r>
            <a:r>
              <a:rPr lang="pt-BR" sz="1600" dirty="0">
                <a:solidFill>
                  <a:srgbClr val="002060"/>
                </a:solidFill>
              </a:rPr>
              <a:t>responsável por determinar a causa do óbito, nos casos de morte natural, sem suspeita de violência, com ou sem assistência médica, sem esclarecimento diagnóstico e, principalmente, aqueles por efeito de investigação epidemiológica.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002060"/>
                </a:solidFill>
              </a:rPr>
              <a:t>Centros de Referência de Imunobiológicos Especiais (CRIE): </a:t>
            </a:r>
            <a:r>
              <a:rPr lang="pt-BR" sz="1600" dirty="0">
                <a:solidFill>
                  <a:srgbClr val="002060"/>
                </a:solidFill>
              </a:rPr>
              <a:t>facilitar o acesso da população aos imunobiológicos, em especial das pessoas com imunodeficiências congênita ou adquirida e de outras condições especiais de morbidade, ou pessoas expostas a situações de risco.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002060"/>
                </a:solidFill>
              </a:rPr>
              <a:t>Núcleo de Vigilância Hospitalar (NVH): </a:t>
            </a:r>
            <a:r>
              <a:rPr lang="pt-BR" sz="1600" dirty="0">
                <a:solidFill>
                  <a:srgbClr val="002060"/>
                </a:solidFill>
              </a:rPr>
              <a:t>Unidade operacional responsável pelo desenvolvimento das atividades de vigilância epidemiológica no ambiente hospitalar.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002060"/>
                </a:solidFill>
              </a:rPr>
              <a:t>Unidade Sentinela para Vigilância da Influenza: </a:t>
            </a:r>
            <a:r>
              <a:rPr lang="pt-BR" sz="1600" dirty="0">
                <a:solidFill>
                  <a:srgbClr val="002060"/>
                </a:solidFill>
              </a:rPr>
              <a:t>Vigilância de Síndrome Respiratória Aguda Grave (SRAG), em Unidade de Terapia Intensiva (UTI); e Vigilância de Síndrome Gripal (SG), em serviços de saúde de demanda espontânea.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002060"/>
                </a:solidFill>
              </a:rPr>
              <a:t>Centro de Informações Estratégicas em Vigilância em Saúde (CIEVS): </a:t>
            </a:r>
            <a:r>
              <a:rPr lang="pt-BR" sz="1600" dirty="0">
                <a:solidFill>
                  <a:srgbClr val="002060"/>
                </a:solidFill>
              </a:rPr>
              <a:t>voltadas à melhoria da</a:t>
            </a:r>
          </a:p>
          <a:p>
            <a:pPr algn="just"/>
            <a:r>
              <a:rPr lang="pt-BR" sz="1600" dirty="0">
                <a:solidFill>
                  <a:srgbClr val="002060"/>
                </a:solidFill>
              </a:rPr>
              <a:t> capacidade de detecção e resposta aos riscos de disseminação de doenças/agravos.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002060"/>
                </a:solidFill>
              </a:rPr>
              <a:t>Centro de Testagem e Aconselhamento (CTA): </a:t>
            </a:r>
            <a:r>
              <a:rPr lang="pt-BR" sz="1600" dirty="0">
                <a:solidFill>
                  <a:srgbClr val="002060"/>
                </a:solidFill>
              </a:rPr>
              <a:t>realiza aconselhamentos e orientações voltadas para HIV, Sífilis, Hepatites B e C e outras </a:t>
            </a:r>
            <a:r>
              <a:rPr lang="pt-BR" sz="1600" dirty="0" err="1">
                <a:solidFill>
                  <a:srgbClr val="002060"/>
                </a:solidFill>
              </a:rPr>
              <a:t>ISTs</a:t>
            </a:r>
            <a:r>
              <a:rPr lang="pt-BR" sz="1600" dirty="0">
                <a:solidFill>
                  <a:srgbClr val="002060"/>
                </a:solidFill>
              </a:rPr>
              <a:t>, bem como oferece Testes Rápidos para estes agravos, resguardando o sigilo, a confidencialidade e o respeito às diferenças.</a:t>
            </a:r>
          </a:p>
        </p:txBody>
      </p:sp>
    </p:spTree>
    <p:extLst>
      <p:ext uri="{BB962C8B-B14F-4D97-AF65-F5344CB8AC3E}">
        <p14:creationId xmlns:p14="http://schemas.microsoft.com/office/powerpoint/2010/main" val="17294050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185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4875420" y="184815"/>
            <a:ext cx="3594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VIGILÂNCIA EM SAÚDE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1486F0-9448-4C6D-8FB8-EA316C2C50ED}"/>
              </a:ext>
            </a:extLst>
          </p:cNvPr>
          <p:cNvSpPr txBox="1"/>
          <p:nvPr/>
        </p:nvSpPr>
        <p:spPr>
          <a:xfrm>
            <a:off x="2693963" y="1040402"/>
            <a:ext cx="848281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Vigilância Ambiental</a:t>
            </a:r>
          </a:p>
          <a:p>
            <a:pPr algn="ctr"/>
            <a:endParaRPr lang="pt-BR" sz="2000" dirty="0"/>
          </a:p>
          <a:p>
            <a:pPr algn="just"/>
            <a:r>
              <a:rPr lang="pt-BR" dirty="0">
                <a:solidFill>
                  <a:srgbClr val="002060"/>
                </a:solidFill>
              </a:rPr>
              <a:t>As ações da Vigilância em Saúde Ambiental devem ser estruturadas a partir de relações entre a </a:t>
            </a:r>
            <a:r>
              <a:rPr lang="pt-BR" b="1" dirty="0">
                <a:solidFill>
                  <a:srgbClr val="002060"/>
                </a:solidFill>
              </a:rPr>
              <a:t>população</a:t>
            </a:r>
            <a:r>
              <a:rPr lang="pt-BR" dirty="0">
                <a:solidFill>
                  <a:srgbClr val="002060"/>
                </a:solidFill>
              </a:rPr>
              <a:t> e seu processo de exposição a </a:t>
            </a:r>
            <a:r>
              <a:rPr lang="pt-BR" b="1" dirty="0">
                <a:solidFill>
                  <a:srgbClr val="002060"/>
                </a:solidFill>
              </a:rPr>
              <a:t>fatores ambientais </a:t>
            </a:r>
            <a:r>
              <a:rPr lang="pt-BR" dirty="0">
                <a:solidFill>
                  <a:srgbClr val="002060"/>
                </a:solidFill>
              </a:rPr>
              <a:t>que determinam o </a:t>
            </a:r>
            <a:r>
              <a:rPr lang="pt-BR" b="1" dirty="0">
                <a:solidFill>
                  <a:srgbClr val="002060"/>
                </a:solidFill>
              </a:rPr>
              <a:t>adoecimento</a:t>
            </a:r>
            <a:r>
              <a:rPr lang="pt-BR" dirty="0">
                <a:solidFill>
                  <a:srgbClr val="002060"/>
                </a:solidFill>
              </a:rPr>
              <a:t> ou a </a:t>
            </a:r>
            <a:r>
              <a:rPr lang="pt-BR" b="1" dirty="0">
                <a:solidFill>
                  <a:srgbClr val="002060"/>
                </a:solidFill>
              </a:rPr>
              <a:t>produção de saúde</a:t>
            </a:r>
            <a:r>
              <a:rPr lang="pt-BR" dirty="0">
                <a:solidFill>
                  <a:srgbClr val="002060"/>
                </a:solidFill>
              </a:rPr>
              <a:t>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0C1F427-502E-4DA5-B0F5-DD3621EAAB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4104298"/>
              </p:ext>
            </p:extLst>
          </p:nvPr>
        </p:nvGraphicFramePr>
        <p:xfrm>
          <a:off x="2259053" y="2915033"/>
          <a:ext cx="9644185" cy="3449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82565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185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5348907" y="234917"/>
            <a:ext cx="3594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VIGILÂNCIA EM SAÚDE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1486F0-9448-4C6D-8FB8-EA316C2C50ED}"/>
              </a:ext>
            </a:extLst>
          </p:cNvPr>
          <p:cNvSpPr txBox="1"/>
          <p:nvPr/>
        </p:nvSpPr>
        <p:spPr>
          <a:xfrm>
            <a:off x="2690445" y="1040402"/>
            <a:ext cx="891188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Vigilância Sanitária</a:t>
            </a:r>
          </a:p>
          <a:p>
            <a:pPr algn="ctr"/>
            <a:endParaRPr lang="pt-BR" sz="2000" dirty="0"/>
          </a:p>
          <a:p>
            <a:pPr algn="just"/>
            <a:r>
              <a:rPr lang="pt-BR" dirty="0">
                <a:solidFill>
                  <a:srgbClr val="002060"/>
                </a:solidFill>
              </a:rPr>
              <a:t>Conjunto de ações capaz de </a:t>
            </a:r>
            <a:r>
              <a:rPr lang="pt-BR" b="1" dirty="0">
                <a:solidFill>
                  <a:srgbClr val="002060"/>
                </a:solidFill>
              </a:rPr>
              <a:t>eliminar</a:t>
            </a:r>
            <a:r>
              <a:rPr lang="pt-BR" dirty="0">
                <a:solidFill>
                  <a:srgbClr val="002060"/>
                </a:solidFill>
              </a:rPr>
              <a:t>, </a:t>
            </a:r>
            <a:r>
              <a:rPr lang="pt-BR" b="1" dirty="0">
                <a:solidFill>
                  <a:srgbClr val="002060"/>
                </a:solidFill>
              </a:rPr>
              <a:t>diminuir</a:t>
            </a:r>
            <a:r>
              <a:rPr lang="pt-BR" dirty="0">
                <a:solidFill>
                  <a:srgbClr val="002060"/>
                </a:solidFill>
              </a:rPr>
              <a:t> ou </a:t>
            </a:r>
            <a:r>
              <a:rPr lang="pt-BR" b="1" dirty="0">
                <a:solidFill>
                  <a:srgbClr val="002060"/>
                </a:solidFill>
              </a:rPr>
              <a:t>prevenir riscos </a:t>
            </a:r>
            <a:r>
              <a:rPr lang="pt-BR" dirty="0">
                <a:solidFill>
                  <a:srgbClr val="002060"/>
                </a:solidFill>
              </a:rPr>
              <a:t>à saúde e de </a:t>
            </a:r>
            <a:r>
              <a:rPr lang="pt-BR" b="1" dirty="0">
                <a:solidFill>
                  <a:srgbClr val="002060"/>
                </a:solidFill>
              </a:rPr>
              <a:t>intervir</a:t>
            </a:r>
            <a:r>
              <a:rPr lang="pt-BR" dirty="0">
                <a:solidFill>
                  <a:srgbClr val="002060"/>
                </a:solidFill>
              </a:rPr>
              <a:t> nos problemas sanitários decorrentes do </a:t>
            </a:r>
            <a:r>
              <a:rPr lang="pt-BR" b="1" dirty="0">
                <a:solidFill>
                  <a:srgbClr val="002060"/>
                </a:solidFill>
              </a:rPr>
              <a:t>meio ambiente</a:t>
            </a:r>
            <a:r>
              <a:rPr lang="pt-BR" dirty="0">
                <a:solidFill>
                  <a:srgbClr val="002060"/>
                </a:solidFill>
              </a:rPr>
              <a:t>, da </a:t>
            </a:r>
            <a:r>
              <a:rPr lang="pt-BR" b="1" dirty="0">
                <a:solidFill>
                  <a:srgbClr val="002060"/>
                </a:solidFill>
              </a:rPr>
              <a:t>produção</a:t>
            </a:r>
            <a:r>
              <a:rPr lang="pt-BR" dirty="0">
                <a:solidFill>
                  <a:srgbClr val="002060"/>
                </a:solidFill>
              </a:rPr>
              <a:t> e </a:t>
            </a:r>
            <a:r>
              <a:rPr lang="pt-BR" b="1" dirty="0">
                <a:solidFill>
                  <a:srgbClr val="002060"/>
                </a:solidFill>
              </a:rPr>
              <a:t>circulação de bens</a:t>
            </a:r>
            <a:r>
              <a:rPr lang="pt-BR" dirty="0">
                <a:solidFill>
                  <a:srgbClr val="002060"/>
                </a:solidFill>
              </a:rPr>
              <a:t>, e da </a:t>
            </a:r>
            <a:r>
              <a:rPr lang="pt-BR" b="1" dirty="0">
                <a:solidFill>
                  <a:srgbClr val="002060"/>
                </a:solidFill>
              </a:rPr>
              <a:t>prestação de serviços </a:t>
            </a:r>
            <a:r>
              <a:rPr lang="pt-BR" dirty="0">
                <a:solidFill>
                  <a:srgbClr val="002060"/>
                </a:solidFill>
              </a:rPr>
              <a:t>de interesse da saúde.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B1D5646-4897-4DF8-8C71-EB4C1DF33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460474"/>
              </p:ext>
            </p:extLst>
          </p:nvPr>
        </p:nvGraphicFramePr>
        <p:xfrm>
          <a:off x="2324295" y="2911652"/>
          <a:ext cx="9644185" cy="3449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18416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5377043" y="92408"/>
            <a:ext cx="3594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VIGILÂNCIA EM SAÚDE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1486F0-9448-4C6D-8FB8-EA316C2C50ED}"/>
              </a:ext>
            </a:extLst>
          </p:cNvPr>
          <p:cNvSpPr txBox="1"/>
          <p:nvPr/>
        </p:nvSpPr>
        <p:spPr>
          <a:xfrm>
            <a:off x="2558365" y="708036"/>
            <a:ext cx="92323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Saúde do(a) Trabalhador(a)</a:t>
            </a:r>
          </a:p>
          <a:p>
            <a:pPr algn="ctr"/>
            <a:endParaRPr lang="pt-BR" sz="2000" dirty="0"/>
          </a:p>
          <a:p>
            <a:pPr algn="just"/>
            <a:r>
              <a:rPr lang="pt-BR" sz="1600" dirty="0">
                <a:solidFill>
                  <a:srgbClr val="002060"/>
                </a:solidFill>
              </a:rPr>
              <a:t>Os </a:t>
            </a:r>
            <a:r>
              <a:rPr lang="pt-BR" sz="1600" b="1" dirty="0">
                <a:solidFill>
                  <a:srgbClr val="002060"/>
                </a:solidFill>
              </a:rPr>
              <a:t>riscos </a:t>
            </a:r>
            <a:r>
              <a:rPr lang="pt-BR" sz="1600" dirty="0">
                <a:solidFill>
                  <a:srgbClr val="002060"/>
                </a:solidFill>
              </a:rPr>
              <a:t>a que os  trabalhadores estão </a:t>
            </a:r>
            <a:r>
              <a:rPr lang="pt-BR" sz="1600" b="1" dirty="0">
                <a:solidFill>
                  <a:srgbClr val="002060"/>
                </a:solidFill>
              </a:rPr>
              <a:t>expostos</a:t>
            </a:r>
            <a:r>
              <a:rPr lang="pt-BR" sz="1600" dirty="0">
                <a:solidFill>
                  <a:srgbClr val="002060"/>
                </a:solidFill>
              </a:rPr>
              <a:t> nos ambientes de trabalho podem interferir no processo </a:t>
            </a:r>
            <a:r>
              <a:rPr lang="pt-BR" sz="1600" b="1" dirty="0">
                <a:solidFill>
                  <a:srgbClr val="002060"/>
                </a:solidFill>
              </a:rPr>
              <a:t>saúde-doença</a:t>
            </a:r>
            <a:r>
              <a:rPr lang="pt-BR" sz="1600" dirty="0">
                <a:solidFill>
                  <a:srgbClr val="002060"/>
                </a:solidFill>
              </a:rPr>
              <a:t>, seja aumentando a frequência de doenças e agravos, seja no surgimento precoce de algumas patologias, ou potencializando a complexidade desses eventos.</a:t>
            </a:r>
          </a:p>
          <a:p>
            <a:pPr algn="just"/>
            <a:endParaRPr lang="pt-BR" sz="1600" dirty="0">
              <a:solidFill>
                <a:srgbClr val="002060"/>
              </a:solidFill>
            </a:endParaRPr>
          </a:p>
          <a:p>
            <a:pPr algn="just"/>
            <a:r>
              <a:rPr lang="pt-BR" sz="1600" dirty="0">
                <a:solidFill>
                  <a:srgbClr val="002060"/>
                </a:solidFill>
              </a:rPr>
              <a:t>Objetivos de </a:t>
            </a:r>
            <a:r>
              <a:rPr lang="pt-BR" sz="1600" b="1" dirty="0">
                <a:solidFill>
                  <a:srgbClr val="002060"/>
                </a:solidFill>
              </a:rPr>
              <a:t>conhecer</a:t>
            </a:r>
            <a:r>
              <a:rPr lang="pt-BR" sz="1600" dirty="0">
                <a:solidFill>
                  <a:srgbClr val="002060"/>
                </a:solidFill>
              </a:rPr>
              <a:t>, intervir, avaliar e notificar para subsidiar as tomadas de decisões dos órgãos competentes.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B1D5646-4897-4DF8-8C71-EB4C1DF33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952532"/>
              </p:ext>
            </p:extLst>
          </p:nvPr>
        </p:nvGraphicFramePr>
        <p:xfrm>
          <a:off x="2352430" y="3339980"/>
          <a:ext cx="9644185" cy="3449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565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5377043" y="92408"/>
            <a:ext cx="3594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VIGILÂNCIA EM SAÚDE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1486F0-9448-4C6D-8FB8-EA316C2C50ED}"/>
              </a:ext>
            </a:extLst>
          </p:cNvPr>
          <p:cNvSpPr txBox="1"/>
          <p:nvPr/>
        </p:nvSpPr>
        <p:spPr>
          <a:xfrm>
            <a:off x="2558365" y="1069826"/>
            <a:ext cx="9232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Vigilância de Violências e Acidentes</a:t>
            </a:r>
          </a:p>
          <a:p>
            <a:pPr algn="ctr"/>
            <a:endParaRPr lang="pt-BR" sz="2000" dirty="0"/>
          </a:p>
          <a:p>
            <a:pPr algn="just"/>
            <a:r>
              <a:rPr lang="pt-BR" sz="1600" dirty="0">
                <a:solidFill>
                  <a:srgbClr val="002060"/>
                </a:solidFill>
              </a:rPr>
              <a:t>A violência afeta os indivíduos e comunidades comprometendo sua integridade </a:t>
            </a:r>
            <a:r>
              <a:rPr lang="pt-BR" sz="1600" b="1" dirty="0">
                <a:solidFill>
                  <a:srgbClr val="002060"/>
                </a:solidFill>
              </a:rPr>
              <a:t>física</a:t>
            </a:r>
            <a:r>
              <a:rPr lang="pt-BR" sz="1600" dirty="0">
                <a:solidFill>
                  <a:srgbClr val="002060"/>
                </a:solidFill>
              </a:rPr>
              <a:t>, </a:t>
            </a:r>
            <a:r>
              <a:rPr lang="pt-BR" sz="1600" b="1" dirty="0">
                <a:solidFill>
                  <a:srgbClr val="002060"/>
                </a:solidFill>
              </a:rPr>
              <a:t>psicológica</a:t>
            </a:r>
            <a:r>
              <a:rPr lang="pt-BR" sz="1600" dirty="0">
                <a:solidFill>
                  <a:srgbClr val="002060"/>
                </a:solidFill>
              </a:rPr>
              <a:t>, </a:t>
            </a:r>
            <a:r>
              <a:rPr lang="pt-BR" sz="1600" b="1" dirty="0">
                <a:solidFill>
                  <a:srgbClr val="002060"/>
                </a:solidFill>
              </a:rPr>
              <a:t>sexual</a:t>
            </a:r>
            <a:r>
              <a:rPr lang="pt-BR" sz="1600" dirty="0">
                <a:solidFill>
                  <a:srgbClr val="002060"/>
                </a:solidFill>
              </a:rPr>
              <a:t> e </a:t>
            </a:r>
            <a:r>
              <a:rPr lang="pt-BR" sz="1600" b="1" dirty="0">
                <a:solidFill>
                  <a:srgbClr val="002060"/>
                </a:solidFill>
              </a:rPr>
              <a:t>moral</a:t>
            </a:r>
            <a:r>
              <a:rPr lang="pt-BR" sz="1600" dirty="0">
                <a:solidFill>
                  <a:srgbClr val="002060"/>
                </a:solidFill>
              </a:rPr>
              <a:t>.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B1D5646-4897-4DF8-8C71-EB4C1DF33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978999"/>
              </p:ext>
            </p:extLst>
          </p:nvPr>
        </p:nvGraphicFramePr>
        <p:xfrm>
          <a:off x="2352429" y="2724353"/>
          <a:ext cx="9644185" cy="3449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97272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5377042" y="285533"/>
            <a:ext cx="3594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VIGILÂNCIA EM SAÚDE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1486F0-9448-4C6D-8FB8-EA316C2C50ED}"/>
              </a:ext>
            </a:extLst>
          </p:cNvPr>
          <p:cNvSpPr txBox="1"/>
          <p:nvPr/>
        </p:nvSpPr>
        <p:spPr>
          <a:xfrm>
            <a:off x="2558364" y="946715"/>
            <a:ext cx="9232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Farmacovigilância</a:t>
            </a:r>
          </a:p>
          <a:p>
            <a:pPr algn="ctr"/>
            <a:endParaRPr lang="pt-BR" sz="2000" dirty="0"/>
          </a:p>
          <a:p>
            <a:pPr algn="just"/>
            <a:r>
              <a:rPr lang="pt-BR" sz="1600" dirty="0">
                <a:solidFill>
                  <a:srgbClr val="002060"/>
                </a:solidFill>
              </a:rPr>
              <a:t>É a ciência e o conjunto de atividades relacionadas à </a:t>
            </a:r>
            <a:r>
              <a:rPr lang="pt-BR" sz="1600" b="1" dirty="0">
                <a:solidFill>
                  <a:srgbClr val="002060"/>
                </a:solidFill>
              </a:rPr>
              <a:t>identificação</a:t>
            </a:r>
            <a:r>
              <a:rPr lang="pt-BR" sz="1600" dirty="0">
                <a:solidFill>
                  <a:srgbClr val="002060"/>
                </a:solidFill>
              </a:rPr>
              <a:t>, à </a:t>
            </a:r>
            <a:r>
              <a:rPr lang="pt-BR" sz="1600" b="1" dirty="0">
                <a:solidFill>
                  <a:srgbClr val="002060"/>
                </a:solidFill>
              </a:rPr>
              <a:t>avaliação</a:t>
            </a:r>
            <a:r>
              <a:rPr lang="pt-BR" sz="1600" dirty="0">
                <a:solidFill>
                  <a:srgbClr val="002060"/>
                </a:solidFill>
              </a:rPr>
              <a:t>, à </a:t>
            </a:r>
            <a:r>
              <a:rPr lang="pt-BR" sz="1600" b="1" dirty="0">
                <a:solidFill>
                  <a:srgbClr val="002060"/>
                </a:solidFill>
              </a:rPr>
              <a:t>compreensão</a:t>
            </a:r>
            <a:r>
              <a:rPr lang="pt-BR" sz="1600" dirty="0">
                <a:solidFill>
                  <a:srgbClr val="002060"/>
                </a:solidFill>
              </a:rPr>
              <a:t> e à </a:t>
            </a:r>
            <a:r>
              <a:rPr lang="pt-BR" sz="1600" b="1" dirty="0">
                <a:solidFill>
                  <a:srgbClr val="002060"/>
                </a:solidFill>
              </a:rPr>
              <a:t>prevenção</a:t>
            </a:r>
            <a:r>
              <a:rPr lang="pt-BR" sz="1600" dirty="0">
                <a:solidFill>
                  <a:srgbClr val="002060"/>
                </a:solidFill>
              </a:rPr>
              <a:t> de efeitos adversos ou de qualquer outro problema relacionado a medicamentos (entre estes, as vacinas e os imunobiológicos).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B1D5646-4897-4DF8-8C71-EB4C1DF33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0394907"/>
              </p:ext>
            </p:extLst>
          </p:nvPr>
        </p:nvGraphicFramePr>
        <p:xfrm>
          <a:off x="2352429" y="2724353"/>
          <a:ext cx="9644185" cy="3449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26245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5377042" y="285533"/>
            <a:ext cx="3594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VIGILÂNCIA EM SAÚDE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1486F0-9448-4C6D-8FB8-EA316C2C50ED}"/>
              </a:ext>
            </a:extLst>
          </p:cNvPr>
          <p:cNvSpPr txBox="1"/>
          <p:nvPr/>
        </p:nvSpPr>
        <p:spPr>
          <a:xfrm>
            <a:off x="2558364" y="946715"/>
            <a:ext cx="9232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Financiamento das Ações de Vigilância em Saúde</a:t>
            </a:r>
          </a:p>
          <a:p>
            <a:pPr algn="ctr"/>
            <a:endParaRPr lang="pt-BR" sz="2000" dirty="0"/>
          </a:p>
          <a:p>
            <a:pPr algn="just"/>
            <a:r>
              <a:rPr lang="pt-BR" sz="1600" dirty="0">
                <a:solidFill>
                  <a:srgbClr val="002060"/>
                </a:solidFill>
              </a:rPr>
              <a:t>O financiamento das ações de Vigilância em Saúde é feito de forma </a:t>
            </a:r>
            <a:r>
              <a:rPr lang="pt-BR" sz="1600" b="1" dirty="0">
                <a:solidFill>
                  <a:srgbClr val="002060"/>
                </a:solidFill>
              </a:rPr>
              <a:t>tripartite</a:t>
            </a:r>
            <a:r>
              <a:rPr lang="pt-BR" sz="1600" dirty="0">
                <a:solidFill>
                  <a:srgbClr val="002060"/>
                </a:solidFill>
              </a:rPr>
              <a:t>.</a:t>
            </a:r>
          </a:p>
          <a:p>
            <a:pPr algn="just"/>
            <a:endParaRPr lang="pt-BR" sz="1600" dirty="0">
              <a:solidFill>
                <a:srgbClr val="002060"/>
              </a:solidFill>
            </a:endParaRPr>
          </a:p>
          <a:p>
            <a:pPr algn="just"/>
            <a:r>
              <a:rPr lang="pt-BR" dirty="0">
                <a:solidFill>
                  <a:srgbClr val="002060"/>
                </a:solidFill>
              </a:rPr>
              <a:t>Para acompanhamento dos recursos federais transferidos ao Fundo Municipal de Saúde (FMS), o</a:t>
            </a:r>
          </a:p>
          <a:p>
            <a:pPr algn="just"/>
            <a:r>
              <a:rPr lang="pt-BR" dirty="0">
                <a:solidFill>
                  <a:srgbClr val="002060"/>
                </a:solidFill>
              </a:rPr>
              <a:t>gestor deve acessar o portal do Fundo Nacional de Saúde (</a:t>
            </a:r>
            <a:r>
              <a:rPr lang="pt-BR" dirty="0">
                <a:solidFill>
                  <a:srgbClr val="002060"/>
                </a:solidFill>
                <a:hlinkClick r:id="rId3"/>
              </a:rPr>
              <a:t>https://consultafns.saude.gov.br/#/consolidada</a:t>
            </a:r>
            <a:r>
              <a:rPr lang="pt-BR" dirty="0">
                <a:solidFill>
                  <a:srgbClr val="002060"/>
                </a:solidFill>
              </a:rPr>
              <a:t>) e buscar os repasses realizados à Vigilância em Saúde dentro de cada bloco.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880E81-4B73-44FE-9D87-16B9203BA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978" y="3902357"/>
            <a:ext cx="10033372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220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5377041" y="196447"/>
            <a:ext cx="3594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VIGILÂNCIA EM SAÚDE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1486F0-9448-4C6D-8FB8-EA316C2C50ED}"/>
              </a:ext>
            </a:extLst>
          </p:cNvPr>
          <p:cNvSpPr txBox="1"/>
          <p:nvPr/>
        </p:nvSpPr>
        <p:spPr>
          <a:xfrm>
            <a:off x="2558363" y="731447"/>
            <a:ext cx="9232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Financiamento das Ações de Vigilância em Saúde</a:t>
            </a:r>
          </a:p>
          <a:p>
            <a:pPr algn="ctr"/>
            <a:endParaRPr lang="pt-BR" sz="20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8185B8F-034E-4A55-AAC7-D4D0E23BDB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752445"/>
              </p:ext>
            </p:extLst>
          </p:nvPr>
        </p:nvGraphicFramePr>
        <p:xfrm>
          <a:off x="2225819" y="1439333"/>
          <a:ext cx="98974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21231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5377042" y="285533"/>
            <a:ext cx="3594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VIGILÂNCIA EM SAÚDE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1486F0-9448-4C6D-8FB8-EA316C2C50ED}"/>
              </a:ext>
            </a:extLst>
          </p:cNvPr>
          <p:cNvSpPr txBox="1"/>
          <p:nvPr/>
        </p:nvSpPr>
        <p:spPr>
          <a:xfrm>
            <a:off x="2558364" y="946715"/>
            <a:ext cx="9232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Financiamento das Ações de Vigilância em Saúde</a:t>
            </a:r>
          </a:p>
          <a:p>
            <a:pPr algn="ctr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5DFB11E-4BE2-46EE-9FEE-DF20E6411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48" y="1645877"/>
            <a:ext cx="6562602" cy="50221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0195228-C28C-448C-AB10-0FC4E85191B6}"/>
              </a:ext>
            </a:extLst>
          </p:cNvPr>
          <p:cNvSpPr txBox="1"/>
          <p:nvPr/>
        </p:nvSpPr>
        <p:spPr>
          <a:xfrm>
            <a:off x="2558364" y="2028616"/>
            <a:ext cx="29065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err="1">
                <a:solidFill>
                  <a:srgbClr val="002060"/>
                </a:solidFill>
              </a:rPr>
              <a:t>Cofinanciamento</a:t>
            </a:r>
            <a:r>
              <a:rPr lang="pt-BR" sz="1600" dirty="0">
                <a:solidFill>
                  <a:srgbClr val="002060"/>
                </a:solidFill>
              </a:rPr>
              <a:t> Estadual das ações de VS:</a:t>
            </a:r>
          </a:p>
          <a:p>
            <a:pPr algn="just"/>
            <a:endParaRPr lang="pt-BR" sz="1600" dirty="0">
              <a:solidFill>
                <a:srgbClr val="002060"/>
              </a:solidFill>
            </a:endParaRPr>
          </a:p>
          <a:p>
            <a:pPr algn="just"/>
            <a:r>
              <a:rPr lang="pt-BR" dirty="0">
                <a:solidFill>
                  <a:srgbClr val="002060"/>
                </a:solidFill>
              </a:rPr>
              <a:t>Para acompanhamento dos repasses estaduais Fundo a Fundo acesse as informações por meio do </a:t>
            </a:r>
            <a:r>
              <a:rPr lang="pt-BR" dirty="0">
                <a:solidFill>
                  <a:srgbClr val="002060"/>
                </a:solidFill>
                <a:hlinkClick r:id="rId4"/>
              </a:rPr>
              <a:t>site https://extranet.saude.go.gov.br/</a:t>
            </a:r>
            <a:r>
              <a:rPr lang="pt-BR" dirty="0" err="1">
                <a:solidFill>
                  <a:srgbClr val="002060"/>
                </a:solidFill>
                <a:hlinkClick r:id="rId4"/>
              </a:rPr>
              <a:t>saf</a:t>
            </a:r>
            <a:r>
              <a:rPr lang="pt-BR" dirty="0">
                <a:solidFill>
                  <a:srgbClr val="002060"/>
                </a:solidFill>
                <a:hlinkClick r:id="rId4"/>
              </a:rPr>
              <a:t>/</a:t>
            </a:r>
            <a:r>
              <a:rPr lang="pt-BR" dirty="0" err="1">
                <a:solidFill>
                  <a:srgbClr val="002060"/>
                </a:solidFill>
                <a:hlinkClick r:id="rId4"/>
              </a:rPr>
              <a:t>ManterRelatorioPagamentoFundoExterno.jsf</a:t>
            </a:r>
            <a:r>
              <a:rPr lang="pt-BR" dirty="0">
                <a:solidFill>
                  <a:srgbClr val="002060"/>
                </a:solidFill>
              </a:rPr>
              <a:t>.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i="1" dirty="0">
                <a:solidFill>
                  <a:srgbClr val="002060"/>
                </a:solidFill>
              </a:rPr>
              <a:t>Custeio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i="1" dirty="0">
                <a:solidFill>
                  <a:srgbClr val="002060"/>
                </a:solidFill>
              </a:rPr>
              <a:t>Investimento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5076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m 1"/>
          <p:cNvPicPr/>
          <p:nvPr/>
        </p:nvPicPr>
        <p:blipFill>
          <a:blip r:embed="rId2"/>
          <a:stretch/>
        </p:blipFill>
        <p:spPr>
          <a:xfrm>
            <a:off x="-6480" y="-105840"/>
            <a:ext cx="12197880" cy="6857640"/>
          </a:xfrm>
          <a:prstGeom prst="rect">
            <a:avLst/>
          </a:prstGeom>
          <a:ln w="0">
            <a:noFill/>
          </a:ln>
        </p:spPr>
      </p:pic>
      <p:sp>
        <p:nvSpPr>
          <p:cNvPr id="51" name="Retângulo 2"/>
          <p:cNvSpPr/>
          <p:nvPr/>
        </p:nvSpPr>
        <p:spPr>
          <a:xfrm>
            <a:off x="2319120" y="814680"/>
            <a:ext cx="9686880" cy="374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pt-BR" sz="3000" b="1" strike="noStrike" spc="-1">
                <a:solidFill>
                  <a:srgbClr val="0070C0"/>
                </a:solidFill>
                <a:latin typeface="Calibri (corpo)"/>
              </a:rPr>
              <a:t>Então, os Espaços de Governança não são ambientes de disputa...</a:t>
            </a:r>
            <a:endParaRPr lang="pt-BR" sz="3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pt-BR" sz="3000" b="1" strike="noStrike" spc="-1">
                <a:solidFill>
                  <a:srgbClr val="0070C0"/>
                </a:solidFill>
                <a:latin typeface="Calibri (corpo)"/>
              </a:rPr>
              <a:t>As decisões são partilhadas e dependem de cooperação, que possibilita a GESTÃO CONJUNTA de interesses e serviços.</a:t>
            </a:r>
            <a:endParaRPr lang="pt-BR" sz="3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1C426C-9F84-4192-AC60-B49969A83188}"/>
              </a:ext>
            </a:extLst>
          </p:cNvPr>
          <p:cNvSpPr txBox="1"/>
          <p:nvPr/>
        </p:nvSpPr>
        <p:spPr>
          <a:xfrm>
            <a:off x="2749121" y="202879"/>
            <a:ext cx="846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C000"/>
                </a:solidFill>
              </a:rPr>
              <a:t>INTEGRAÇÃO ENTRE VIGILÂNCIA E ATENÇÃO EM SAÚDE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407B619-CE6D-4DE5-97E8-1A4A00F5F0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8695475"/>
              </p:ext>
            </p:extLst>
          </p:nvPr>
        </p:nvGraphicFramePr>
        <p:xfrm>
          <a:off x="1766956" y="516835"/>
          <a:ext cx="10425044" cy="634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27179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906BB18-E292-47EB-DE61-DBA88044D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DB93A3B-40FF-30C4-1730-7FE7470B810D}"/>
              </a:ext>
            </a:extLst>
          </p:cNvPr>
          <p:cNvSpPr txBox="1"/>
          <p:nvPr/>
        </p:nvSpPr>
        <p:spPr>
          <a:xfrm>
            <a:off x="2800350" y="624114"/>
            <a:ext cx="77406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500" dirty="0">
              <a:solidFill>
                <a:srgbClr val="1B65D4"/>
              </a:solidFill>
              <a:latin typeface="Arial Black" panose="020B0A04020102020204" pitchFamily="34" charset="0"/>
            </a:endParaRPr>
          </a:p>
          <a:p>
            <a:pPr algn="ctr"/>
            <a:endParaRPr lang="pt-BR" sz="3500" dirty="0">
              <a:solidFill>
                <a:srgbClr val="1B65D4"/>
              </a:solidFill>
              <a:latin typeface="Arial Black" panose="020B0A04020102020204" pitchFamily="34" charset="0"/>
            </a:endParaRPr>
          </a:p>
          <a:p>
            <a:pPr algn="ctr"/>
            <a:endParaRPr lang="pt-BR" sz="3500" dirty="0">
              <a:solidFill>
                <a:srgbClr val="1B65D4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3500" dirty="0">
                <a:solidFill>
                  <a:srgbClr val="1B65D4"/>
                </a:solidFill>
                <a:latin typeface="Arial Black" panose="020B0A04020102020204" pitchFamily="34" charset="0"/>
              </a:rPr>
              <a:t>FINANCIAMENTO NO SUS</a:t>
            </a:r>
          </a:p>
          <a:p>
            <a:endParaRPr lang="pt-BR" sz="3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pt-BR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pt-BR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pt-BR" sz="3500" dirty="0">
              <a:solidFill>
                <a:srgbClr val="1B65D4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41CFCE0-53C8-83B7-3988-0DBAB11EFE32}"/>
              </a:ext>
            </a:extLst>
          </p:cNvPr>
          <p:cNvSpPr txBox="1"/>
          <p:nvPr/>
        </p:nvSpPr>
        <p:spPr>
          <a:xfrm>
            <a:off x="2800350" y="2965398"/>
            <a:ext cx="876753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000" b="1" i="1" dirty="0">
              <a:solidFill>
                <a:srgbClr val="DB97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000" b="1" i="1" dirty="0">
              <a:solidFill>
                <a:srgbClr val="DB97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000" b="1" i="1" dirty="0">
                <a:solidFill>
                  <a:srgbClr val="DB97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Aparecida Rodrigues de Andrade </a:t>
            </a:r>
          </a:p>
          <a:p>
            <a:pPr algn="ctr"/>
            <a:r>
              <a:rPr lang="pt-BR" sz="3000" i="1" dirty="0">
                <a:solidFill>
                  <a:srgbClr val="1C65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Assessora Técnica COSEMS|GO</a:t>
            </a:r>
          </a:p>
          <a:p>
            <a:pPr algn="ctr"/>
            <a:r>
              <a:rPr lang="pt-BR" sz="3000" i="1" dirty="0">
                <a:solidFill>
                  <a:srgbClr val="1C65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cida.cosemsgo@gmail.com</a:t>
            </a:r>
          </a:p>
        </p:txBody>
      </p:sp>
    </p:spTree>
    <p:extLst>
      <p:ext uri="{BB962C8B-B14F-4D97-AF65-F5344CB8AC3E}">
        <p14:creationId xmlns:p14="http://schemas.microsoft.com/office/powerpoint/2010/main" val="2009420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B167-BFA7-0953-04DD-F78A6C17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581BFE-A832-D5A9-12FE-6FF3AEA9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80"/>
            <a:ext cx="12205252" cy="686188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8DC05E3-E4EC-4AB6-A198-E5D11B148154}"/>
              </a:ext>
            </a:extLst>
          </p:cNvPr>
          <p:cNvSpPr/>
          <p:nvPr/>
        </p:nvSpPr>
        <p:spPr>
          <a:xfrm>
            <a:off x="4389928" y="247637"/>
            <a:ext cx="494154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FINANCIAMENTO NO SUS</a:t>
            </a:r>
            <a:endParaRPr lang="pt-BR" sz="3500" dirty="0">
              <a:cs typeface="Arial" panose="020B0604020202020204" pitchFamily="34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B477FC46-9EF3-4DD4-9D36-49D67A407662}"/>
              </a:ext>
            </a:extLst>
          </p:cNvPr>
          <p:cNvGrpSpPr/>
          <p:nvPr/>
        </p:nvGrpSpPr>
        <p:grpSpPr>
          <a:xfrm>
            <a:off x="2652274" y="1089853"/>
            <a:ext cx="4031432" cy="718536"/>
            <a:chOff x="0" y="327760"/>
            <a:chExt cx="3958424" cy="1239572"/>
          </a:xfrm>
          <a:solidFill>
            <a:schemeClr val="accent1"/>
          </a:solidFill>
        </p:grpSpPr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B1A93AC5-9729-4369-A0B1-BDEA21AAACD3}"/>
                </a:ext>
              </a:extLst>
            </p:cNvPr>
            <p:cNvSpPr/>
            <p:nvPr/>
          </p:nvSpPr>
          <p:spPr>
            <a:xfrm>
              <a:off x="0" y="327760"/>
              <a:ext cx="3958424" cy="123957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: Cantos Arredondados 4">
              <a:extLst>
                <a:ext uri="{FF2B5EF4-FFF2-40B4-BE49-F238E27FC236}">
                  <a16:creationId xmlns:a16="http://schemas.microsoft.com/office/drawing/2014/main" id="{ED848CA2-2E42-41A4-BFD1-FA394B2FE0DE}"/>
                </a:ext>
              </a:extLst>
            </p:cNvPr>
            <p:cNvSpPr txBox="1"/>
            <p:nvPr/>
          </p:nvSpPr>
          <p:spPr>
            <a:xfrm>
              <a:off x="67080" y="495262"/>
              <a:ext cx="3743005" cy="9199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b="1" kern="12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FINANCIAMENTO</a:t>
              </a:r>
            </a:p>
          </p:txBody>
        </p:sp>
      </p:grp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F17F1A34-684B-4011-8B83-69B8FCC8785E}"/>
              </a:ext>
            </a:extLst>
          </p:cNvPr>
          <p:cNvSpPr/>
          <p:nvPr/>
        </p:nvSpPr>
        <p:spPr>
          <a:xfrm>
            <a:off x="2475283" y="2015555"/>
            <a:ext cx="4385419" cy="1313774"/>
          </a:xfrm>
          <a:prstGeom prst="round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200" b="1" dirty="0">
                <a:solidFill>
                  <a:srgbClr val="1C65D4"/>
                </a:solidFill>
                <a:latin typeface="+mj-lt"/>
                <a:cs typeface="Arial" panose="020B0604020202020204" pitchFamily="34" charset="0"/>
              </a:rPr>
              <a:t>UNIÃO: </a:t>
            </a:r>
            <a:r>
              <a:rPr lang="pt-BR" sz="2200" dirty="0">
                <a:solidFill>
                  <a:srgbClr val="1C65D4"/>
                </a:solidFill>
                <a:latin typeface="+mj-lt"/>
                <a:cs typeface="Arial" panose="020B0604020202020204" pitchFamily="34" charset="0"/>
              </a:rPr>
              <a:t>mesmo valor do ano anterior + IPCA.</a:t>
            </a:r>
          </a:p>
          <a:p>
            <a:pPr algn="just"/>
            <a:r>
              <a:rPr lang="pt-BR" sz="2200" dirty="0">
                <a:solidFill>
                  <a:srgbClr val="1C65D4"/>
                </a:solidFill>
                <a:latin typeface="+mj-lt"/>
                <a:cs typeface="Arial" panose="020B0604020202020204" pitchFamily="34" charset="0"/>
              </a:rPr>
              <a:t>EC 95/2016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C0A41DD9-4585-4FA2-BB33-1F6461D54C4B}"/>
              </a:ext>
            </a:extLst>
          </p:cNvPr>
          <p:cNvSpPr/>
          <p:nvPr/>
        </p:nvSpPr>
        <p:spPr>
          <a:xfrm>
            <a:off x="2475281" y="3499810"/>
            <a:ext cx="4385419" cy="1581360"/>
          </a:xfrm>
          <a:prstGeom prst="round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latin typeface="+mj-lt"/>
            </a:endParaRPr>
          </a:p>
          <a:p>
            <a:pPr algn="just"/>
            <a:r>
              <a:rPr lang="pt-BR" sz="2000" b="1" dirty="0">
                <a:solidFill>
                  <a:srgbClr val="1C65D4"/>
                </a:solidFill>
                <a:latin typeface="+mj-lt"/>
                <a:cs typeface="Arial" panose="020B0604020202020204" pitchFamily="34" charset="0"/>
              </a:rPr>
              <a:t>ESTADO: </a:t>
            </a:r>
            <a:r>
              <a:rPr lang="pt-BR" sz="2000" dirty="0">
                <a:solidFill>
                  <a:srgbClr val="1C65D4"/>
                </a:solidFill>
                <a:latin typeface="+mj-lt"/>
                <a:cs typeface="Arial" panose="020B0604020202020204" pitchFamily="34" charset="0"/>
              </a:rPr>
              <a:t>Mínimo de 12% de Recursos Próprios observado se o % estabelecido na Constituição Estadual não for superior. LC 141/2012</a:t>
            </a:r>
          </a:p>
          <a:p>
            <a:pPr algn="ctr"/>
            <a:endParaRPr lang="pt-BR" sz="2000" dirty="0">
              <a:latin typeface="+mj-lt"/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89B16ED-4A3B-4209-80F5-3F69156A4142}"/>
              </a:ext>
            </a:extLst>
          </p:cNvPr>
          <p:cNvSpPr/>
          <p:nvPr/>
        </p:nvSpPr>
        <p:spPr>
          <a:xfrm>
            <a:off x="2475281" y="5251651"/>
            <a:ext cx="4385419" cy="1513585"/>
          </a:xfrm>
          <a:prstGeom prst="round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latin typeface="+mj-lt"/>
            </a:endParaRPr>
          </a:p>
          <a:p>
            <a:pPr algn="just"/>
            <a:r>
              <a:rPr lang="pt-BR" sz="2000" b="1" dirty="0">
                <a:solidFill>
                  <a:srgbClr val="1C65D4"/>
                </a:solidFill>
                <a:latin typeface="+mj-lt"/>
                <a:cs typeface="Arial" panose="020B0604020202020204" pitchFamily="34" charset="0"/>
              </a:rPr>
              <a:t>MUNICÍPIO: </a:t>
            </a:r>
            <a:r>
              <a:rPr lang="pt-BR" sz="2000" dirty="0">
                <a:solidFill>
                  <a:srgbClr val="1C65D4"/>
                </a:solidFill>
                <a:latin typeface="+mj-lt"/>
                <a:cs typeface="Arial" panose="020B0604020202020204" pitchFamily="34" charset="0"/>
              </a:rPr>
              <a:t>Mínimo de 15% de Recursos Próprios observado se o % estabelecido na Constituição Municipal não for superior. LC 141/2012</a:t>
            </a:r>
          </a:p>
          <a:p>
            <a:pPr algn="ctr"/>
            <a:endParaRPr lang="pt-BR" sz="2000" dirty="0">
              <a:latin typeface="+mj-lt"/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D632BA93-B89D-4B7D-99D1-62EF0211A8C3}"/>
              </a:ext>
            </a:extLst>
          </p:cNvPr>
          <p:cNvGrpSpPr/>
          <p:nvPr/>
        </p:nvGrpSpPr>
        <p:grpSpPr>
          <a:xfrm>
            <a:off x="7545345" y="1089853"/>
            <a:ext cx="4031432" cy="718536"/>
            <a:chOff x="0" y="327760"/>
            <a:chExt cx="3958424" cy="1239572"/>
          </a:xfrm>
          <a:solidFill>
            <a:schemeClr val="accent1"/>
          </a:solidFill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60CA14D4-707F-4A3D-83FA-7A4A749C79FF}"/>
                </a:ext>
              </a:extLst>
            </p:cNvPr>
            <p:cNvSpPr/>
            <p:nvPr/>
          </p:nvSpPr>
          <p:spPr>
            <a:xfrm>
              <a:off x="0" y="327760"/>
              <a:ext cx="3958424" cy="123957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: Cantos Arredondados 4">
              <a:extLst>
                <a:ext uri="{FF2B5EF4-FFF2-40B4-BE49-F238E27FC236}">
                  <a16:creationId xmlns:a16="http://schemas.microsoft.com/office/drawing/2014/main" id="{AF50E672-93C2-4A0A-B366-C9AD9B4E2874}"/>
                </a:ext>
              </a:extLst>
            </p:cNvPr>
            <p:cNvSpPr txBox="1"/>
            <p:nvPr/>
          </p:nvSpPr>
          <p:spPr>
            <a:xfrm>
              <a:off x="0" y="540111"/>
              <a:ext cx="3958424" cy="8279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b="1" kern="12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OPERACIONALIZAÇÃO</a:t>
              </a:r>
            </a:p>
          </p:txBody>
        </p:sp>
      </p:grp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C0237AC5-8DAC-48FD-A8D3-0FB051EC63BF}"/>
              </a:ext>
            </a:extLst>
          </p:cNvPr>
          <p:cNvSpPr/>
          <p:nvPr/>
        </p:nvSpPr>
        <p:spPr>
          <a:xfrm>
            <a:off x="7208418" y="2014333"/>
            <a:ext cx="4705286" cy="1326490"/>
          </a:xfrm>
          <a:prstGeom prst="round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>
                <a:solidFill>
                  <a:srgbClr val="1C65D4"/>
                </a:solidFill>
                <a:latin typeface="+mj-lt"/>
                <a:cs typeface="Arial" panose="020B0604020202020204" pitchFamily="34" charset="0"/>
              </a:rPr>
              <a:t>Transferências de recursos fundo a fundo aos entes subnacionais em contas correntes específicas em instituições financeiras oficiais federais.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7C43037-9CB4-4C5C-9947-DC444F1B2332}"/>
              </a:ext>
            </a:extLst>
          </p:cNvPr>
          <p:cNvSpPr/>
          <p:nvPr/>
        </p:nvSpPr>
        <p:spPr>
          <a:xfrm>
            <a:off x="7208417" y="3499810"/>
            <a:ext cx="4748237" cy="1581359"/>
          </a:xfrm>
          <a:prstGeom prst="round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>
                <a:solidFill>
                  <a:srgbClr val="1C65D4"/>
                </a:solidFill>
                <a:latin typeface="+mj-lt"/>
                <a:cs typeface="Arial" panose="020B0604020202020204" pitchFamily="34" charset="0"/>
              </a:rPr>
              <a:t>Transferências de recursos fundo a fundo para os Fundos de Saúde dos Municípios em contas correntes específicas em instituições financeiras oficiais federais.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17EB2546-2B65-4D7D-A78C-15C2DB345C59}"/>
              </a:ext>
            </a:extLst>
          </p:cNvPr>
          <p:cNvSpPr/>
          <p:nvPr/>
        </p:nvSpPr>
        <p:spPr>
          <a:xfrm>
            <a:off x="7208417" y="5260546"/>
            <a:ext cx="4748237" cy="1475358"/>
          </a:xfrm>
          <a:prstGeom prst="round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>
                <a:solidFill>
                  <a:srgbClr val="1C65D4"/>
                </a:solidFill>
                <a:latin typeface="+mj-lt"/>
                <a:cs typeface="Arial" panose="020B0604020202020204" pitchFamily="34" charset="0"/>
              </a:rPr>
              <a:t>Transferências em contas correntes específicas aos Fundos de Saúde Municipais.</a:t>
            </a:r>
          </a:p>
        </p:txBody>
      </p:sp>
    </p:spTree>
    <p:extLst>
      <p:ext uri="{BB962C8B-B14F-4D97-AF65-F5344CB8AC3E}">
        <p14:creationId xmlns:p14="http://schemas.microsoft.com/office/powerpoint/2010/main" val="7084159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906BB18-E292-47EB-DE61-DBA88044D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DB93A3B-40FF-30C4-1730-7FE7470B810D}"/>
              </a:ext>
            </a:extLst>
          </p:cNvPr>
          <p:cNvSpPr txBox="1"/>
          <p:nvPr/>
        </p:nvSpPr>
        <p:spPr>
          <a:xfrm>
            <a:off x="3312352" y="369781"/>
            <a:ext cx="774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FORMAS DE FINANCIAMENTO</a:t>
            </a:r>
            <a:endParaRPr lang="pt-BR" sz="35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41CFCE0-53C8-83B7-3988-0DBAB11EFE32}"/>
              </a:ext>
            </a:extLst>
          </p:cNvPr>
          <p:cNvSpPr txBox="1"/>
          <p:nvPr/>
        </p:nvSpPr>
        <p:spPr>
          <a:xfrm>
            <a:off x="2800350" y="2965398"/>
            <a:ext cx="8767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000" b="1" i="1">
              <a:solidFill>
                <a:srgbClr val="DB97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000" b="1" i="1" dirty="0">
              <a:solidFill>
                <a:srgbClr val="DB97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85334CC-6098-4FB5-AB86-9B601814CA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96810" y="1272209"/>
          <a:ext cx="9218111" cy="5407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6850">
                  <a:extLst>
                    <a:ext uri="{9D8B030D-6E8A-4147-A177-3AD203B41FA5}">
                      <a16:colId xmlns:a16="http://schemas.microsoft.com/office/drawing/2014/main" val="163253061"/>
                    </a:ext>
                  </a:extLst>
                </a:gridCol>
                <a:gridCol w="2711696">
                  <a:extLst>
                    <a:ext uri="{9D8B030D-6E8A-4147-A177-3AD203B41FA5}">
                      <a16:colId xmlns:a16="http://schemas.microsoft.com/office/drawing/2014/main" val="3314222188"/>
                    </a:ext>
                  </a:extLst>
                </a:gridCol>
                <a:gridCol w="2769565">
                  <a:extLst>
                    <a:ext uri="{9D8B030D-6E8A-4147-A177-3AD203B41FA5}">
                      <a16:colId xmlns:a16="http://schemas.microsoft.com/office/drawing/2014/main" val="3260056499"/>
                    </a:ext>
                  </a:extLst>
                </a:gridCol>
              </a:tblGrid>
              <a:tr h="54200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u="none" strike="noStrike" dirty="0">
                          <a:solidFill>
                            <a:srgbClr val="1C65D4"/>
                          </a:solidFill>
                          <a:effectLst/>
                        </a:rPr>
                        <a:t>FORMAS DE FINANCIAMENTO</a:t>
                      </a:r>
                      <a:endParaRPr lang="pt-BR" sz="2400" b="1" i="0" u="none" strike="noStrike" dirty="0">
                        <a:solidFill>
                          <a:srgbClr val="1C65D4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u="none" strike="noStrike">
                          <a:solidFill>
                            <a:srgbClr val="1C65D4"/>
                          </a:solidFill>
                          <a:effectLst/>
                        </a:rPr>
                        <a:t>FAVORECIDOS</a:t>
                      </a:r>
                      <a:endParaRPr lang="pt-BR" sz="2400" b="1" i="0" u="none" strike="noStrike">
                        <a:solidFill>
                          <a:srgbClr val="1C65D4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u="none" strike="noStrike">
                          <a:solidFill>
                            <a:srgbClr val="1C65D4"/>
                          </a:solidFill>
                          <a:effectLst/>
                        </a:rPr>
                        <a:t>NORMA </a:t>
                      </a:r>
                      <a:endParaRPr lang="pt-BR" sz="2400" b="1" i="0" u="none" strike="noStrike">
                        <a:solidFill>
                          <a:srgbClr val="1C65D4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112382533"/>
                  </a:ext>
                </a:extLst>
              </a:tr>
              <a:tr h="8130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u="none" strike="noStrike" dirty="0">
                          <a:solidFill>
                            <a:srgbClr val="1C65D4"/>
                          </a:solidFill>
                          <a:effectLst/>
                        </a:rPr>
                        <a:t>Transferências Fundo a Fundo</a:t>
                      </a:r>
                      <a:endParaRPr lang="pt-BR" sz="2400" b="0" i="0" u="none" strike="noStrike" dirty="0">
                        <a:solidFill>
                          <a:srgbClr val="1C65D4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u="none" strike="noStrike" dirty="0">
                          <a:solidFill>
                            <a:srgbClr val="1C65D4"/>
                          </a:solidFill>
                          <a:effectLst/>
                        </a:rPr>
                        <a:t>Fundos Estaduais e Municipais</a:t>
                      </a:r>
                      <a:endParaRPr lang="pt-BR" sz="2400" b="0" i="0" u="none" strike="noStrike" dirty="0">
                        <a:solidFill>
                          <a:srgbClr val="1C65D4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u="none" strike="noStrike">
                          <a:solidFill>
                            <a:srgbClr val="1C65D4"/>
                          </a:solidFill>
                          <a:effectLst/>
                        </a:rPr>
                        <a:t>LC nº 141 de 13/01/2012 e Portaria Consolidação 6/2017</a:t>
                      </a:r>
                      <a:endParaRPr lang="pt-BR" sz="2400" b="0" i="0" u="none" strike="noStrike">
                        <a:solidFill>
                          <a:srgbClr val="1C65D4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3955320210"/>
                  </a:ext>
                </a:extLst>
              </a:tr>
              <a:tr h="81946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2400" u="none" strike="noStrike">
                          <a:solidFill>
                            <a:srgbClr val="1C65D4"/>
                          </a:solidFill>
                          <a:effectLst/>
                        </a:rPr>
                        <a:t>Convênios</a:t>
                      </a:r>
                      <a:endParaRPr lang="pt-BR" sz="2400" b="0" i="0" u="none" strike="noStrike">
                        <a:solidFill>
                          <a:srgbClr val="1C65D4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 dirty="0">
                          <a:solidFill>
                            <a:srgbClr val="1C65D4"/>
                          </a:solidFill>
                          <a:effectLst/>
                        </a:rPr>
                        <a:t>Fundos Estaduais e Municipais</a:t>
                      </a:r>
                      <a:endParaRPr lang="pt-BR" sz="2400" b="0" i="0" u="none" strike="noStrike" dirty="0">
                        <a:solidFill>
                          <a:srgbClr val="1C65D4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48" marR="5748" marT="5748" marB="0" anchor="b"/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pt-BR" sz="2400" u="none" strike="noStrike" dirty="0">
                          <a:solidFill>
                            <a:srgbClr val="1C65D4"/>
                          </a:solidFill>
                          <a:effectLst/>
                        </a:rPr>
                        <a:t>Decreto nº 11.531 e 11.845  de 2023</a:t>
                      </a:r>
                      <a:endParaRPr lang="pt-BR" sz="2400" b="0" i="0" u="none" strike="noStrike" dirty="0">
                        <a:solidFill>
                          <a:srgbClr val="1C65D4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3799734075"/>
                  </a:ext>
                </a:extLst>
              </a:tr>
              <a:tr h="2710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 dirty="0">
                          <a:solidFill>
                            <a:srgbClr val="1C65D4"/>
                          </a:solidFill>
                          <a:effectLst/>
                        </a:rPr>
                        <a:t>EPSFL (CEBAS)</a:t>
                      </a:r>
                      <a:endParaRPr lang="pt-BR" sz="2400" b="0" i="0" u="none" strike="noStrike" dirty="0">
                        <a:solidFill>
                          <a:srgbClr val="1C65D4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48" marR="5748" marT="5748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411172"/>
                  </a:ext>
                </a:extLst>
              </a:tr>
              <a:tr h="135501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u="none" strike="noStrike">
                          <a:solidFill>
                            <a:srgbClr val="1C65D4"/>
                          </a:solidFill>
                          <a:effectLst/>
                        </a:rPr>
                        <a:t>Contratos de Repasse</a:t>
                      </a:r>
                      <a:endParaRPr lang="pt-BR" sz="2400" b="0" i="0" u="none" strike="noStrike">
                        <a:solidFill>
                          <a:srgbClr val="1C65D4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 dirty="0">
                          <a:solidFill>
                            <a:srgbClr val="1C65D4"/>
                          </a:solidFill>
                          <a:effectLst/>
                        </a:rPr>
                        <a:t>Fundos de Saúde(Construção, ampliação e reforma, EPSFL (Reforma)</a:t>
                      </a:r>
                      <a:endParaRPr lang="pt-BR" sz="2400" b="0" i="0" u="none" strike="noStrike" dirty="0">
                        <a:solidFill>
                          <a:srgbClr val="1C65D4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48" marR="5748" marT="5748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063493"/>
                  </a:ext>
                </a:extLst>
              </a:tr>
              <a:tr h="108401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u="none" strike="noStrike">
                          <a:solidFill>
                            <a:srgbClr val="1C65D4"/>
                          </a:solidFill>
                          <a:effectLst/>
                        </a:rPr>
                        <a:t>Termo de Execução Descentralizada</a:t>
                      </a:r>
                      <a:endParaRPr lang="pt-BR" sz="2400" b="0" i="0" u="none" strike="noStrike">
                        <a:solidFill>
                          <a:srgbClr val="1C65D4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>
                          <a:solidFill>
                            <a:srgbClr val="1C65D4"/>
                          </a:solidFill>
                          <a:effectLst/>
                        </a:rPr>
                        <a:t>Instituições Federais de Serviços de Saúde (CNES)</a:t>
                      </a:r>
                      <a:endParaRPr lang="pt-BR" sz="2400" b="0" i="0" u="none" strike="noStrike">
                        <a:solidFill>
                          <a:srgbClr val="1C65D4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48" marR="5748" marT="5748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u="none" strike="noStrike" dirty="0">
                          <a:solidFill>
                            <a:srgbClr val="1C65D4"/>
                          </a:solidFill>
                          <a:effectLst/>
                        </a:rPr>
                        <a:t>Decreto nº 10.426 de 2020</a:t>
                      </a:r>
                      <a:endParaRPr lang="pt-BR" sz="2400" b="0" i="0" u="none" strike="noStrike" dirty="0">
                        <a:solidFill>
                          <a:srgbClr val="1C65D4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272958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1703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906BB18-E292-47EB-DE61-DBA88044D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DB93A3B-40FF-30C4-1730-7FE7470B810D}"/>
              </a:ext>
            </a:extLst>
          </p:cNvPr>
          <p:cNvSpPr txBox="1"/>
          <p:nvPr/>
        </p:nvSpPr>
        <p:spPr>
          <a:xfrm>
            <a:off x="3313793" y="372323"/>
            <a:ext cx="774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BLOCOS DE FINANCIAMENTO</a:t>
            </a:r>
            <a:endParaRPr lang="pt-BR" sz="35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41CFCE0-53C8-83B7-3988-0DBAB11EFE32}"/>
              </a:ext>
            </a:extLst>
          </p:cNvPr>
          <p:cNvSpPr txBox="1"/>
          <p:nvPr/>
        </p:nvSpPr>
        <p:spPr>
          <a:xfrm>
            <a:off x="2800350" y="2965398"/>
            <a:ext cx="8767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000" b="1" i="1">
              <a:solidFill>
                <a:srgbClr val="DB97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000" b="1" i="1" dirty="0">
              <a:solidFill>
                <a:srgbClr val="DB97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93D8D6EF-DC9C-4FDE-A946-ECB4D2F95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1242" y="1192696"/>
            <a:ext cx="9741488" cy="52929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Portaria 3.992 – 28 de dezembro de 2017 – Pactuou o FIM DOS BLOCOS e estabeleceu a nova forma de repasse dos recursos federais. </a:t>
            </a:r>
            <a:r>
              <a:rPr lang="pt-BR" sz="22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(Portaria de Consolidação nº 6/GM/MS, de 28 de setembro de 2017)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0090182-3E79-4A5F-81DE-7FD20831C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242" y="3102997"/>
            <a:ext cx="9361196" cy="308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0039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906BB18-E292-47EB-DE61-DBA88044D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835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DB93A3B-40FF-30C4-1730-7FE7470B810D}"/>
              </a:ext>
            </a:extLst>
          </p:cNvPr>
          <p:cNvSpPr txBox="1"/>
          <p:nvPr/>
        </p:nvSpPr>
        <p:spPr>
          <a:xfrm>
            <a:off x="3312352" y="369781"/>
            <a:ext cx="774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GRUPOS DE FINANCIAMENTO</a:t>
            </a:r>
            <a:endParaRPr lang="pt-BR" sz="35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41CFCE0-53C8-83B7-3988-0DBAB11EFE32}"/>
              </a:ext>
            </a:extLst>
          </p:cNvPr>
          <p:cNvSpPr txBox="1"/>
          <p:nvPr/>
        </p:nvSpPr>
        <p:spPr>
          <a:xfrm>
            <a:off x="2120347" y="1016112"/>
            <a:ext cx="985961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b="1" dirty="0">
              <a:solidFill>
                <a:srgbClr val="1C65D4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2000" b="1" dirty="0">
                <a:solidFill>
                  <a:srgbClr val="1C65D4"/>
                </a:solidFill>
                <a:latin typeface="+mj-lt"/>
                <a:cs typeface="Arial" panose="020B0604020202020204" pitchFamily="34" charset="0"/>
              </a:rPr>
              <a:t>ATENÇÃO PRIMÁRIA</a:t>
            </a:r>
            <a:r>
              <a:rPr lang="pt-BR" sz="2000" dirty="0">
                <a:solidFill>
                  <a:srgbClr val="1C65D4"/>
                </a:solidFill>
                <a:latin typeface="+mj-lt"/>
                <a:cs typeface="Arial" panose="020B0604020202020204" pitchFamily="34" charset="0"/>
              </a:rPr>
              <a:t>: INCENTIVO FINANCEIRO DA APS: CAPITAÇÃO PONDERADA  E DESEMPENHO / INCENTIVO FINANCEIRO PARA ATENÇÃO À SAUDE BUCAL / INCENTIVO PARA AÇÕES ESTRATÉGICAS / PROGRAMA DE INFORMATIZAÇÃO DA APS / ASSISTÊNCIA FARMACÊUTICA E INSUMOS ESTRATÉGICOS NA ATENÇÃO PRIMÁRIA / IMPLEMENTAÇÃO DA SEGURANÇA ALIMENTAR E NUTRICIONAL / REDE CEGONHA/ AGENTES COMUNITÁRIOS DE SAÚDE </a:t>
            </a:r>
            <a:r>
              <a:rPr lang="pt-BR" sz="2000" dirty="0">
                <a:solidFill>
                  <a:srgbClr val="1C65D4"/>
                </a:solidFill>
                <a:cs typeface="Arial" panose="020B0604020202020204" pitchFamily="34" charset="0"/>
              </a:rPr>
              <a:t>/ </a:t>
            </a:r>
            <a:r>
              <a:rPr lang="pt-BR" sz="2000" dirty="0">
                <a:solidFill>
                  <a:srgbClr val="1C65D4"/>
                </a:solidFill>
                <a:latin typeface="+mj-lt"/>
                <a:cs typeface="Arial" panose="020B0604020202020204" pitchFamily="34" charset="0"/>
              </a:rPr>
              <a:t>INCREMENTO PAP.</a:t>
            </a:r>
          </a:p>
          <a:p>
            <a:pPr algn="just"/>
            <a:endParaRPr lang="pt-BR" sz="2000" b="1" dirty="0">
              <a:solidFill>
                <a:srgbClr val="1C65D4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2000" b="1" dirty="0">
                <a:solidFill>
                  <a:srgbClr val="1C65D4"/>
                </a:solidFill>
                <a:latin typeface="+mj-lt"/>
                <a:cs typeface="Arial" panose="020B0604020202020204" pitchFamily="34" charset="0"/>
              </a:rPr>
              <a:t>ASSISTÊNCIA FARMACEUTICA: </a:t>
            </a:r>
            <a:r>
              <a:rPr lang="pt-BR" sz="2000" dirty="0">
                <a:solidFill>
                  <a:srgbClr val="1C65D4"/>
                </a:solidFill>
                <a:latin typeface="+mj-lt"/>
                <a:cs typeface="Arial" panose="020B0604020202020204" pitchFamily="34" charset="0"/>
              </a:rPr>
              <a:t>PROMOCAO DA ASSISTÊNCIA FARMACÊUTICA E INSUMOS ESTRATÉGICOS NA ATENÇÃO PRIMÁRIA EM SAÚDE.</a:t>
            </a:r>
          </a:p>
          <a:p>
            <a:pPr algn="just"/>
            <a:endParaRPr lang="pt-BR" sz="2000" dirty="0">
              <a:solidFill>
                <a:srgbClr val="1C65D4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2000" b="1" dirty="0">
                <a:solidFill>
                  <a:srgbClr val="1C65D4"/>
                </a:solidFill>
                <a:latin typeface="+mj-lt"/>
                <a:cs typeface="Arial" panose="020B0604020202020204" pitchFamily="34" charset="0"/>
              </a:rPr>
              <a:t>ATENÇÃO DE MÉDIA E ALTA COMPLEXIDADE AMBULATORIAL E HOSPITALAR/MAC</a:t>
            </a:r>
            <a:r>
              <a:rPr lang="pt-BR" sz="2000" dirty="0">
                <a:solidFill>
                  <a:srgbClr val="1C65D4"/>
                </a:solidFill>
                <a:latin typeface="+mj-lt"/>
                <a:cs typeface="Arial" panose="020B0604020202020204" pitchFamily="34" charset="0"/>
              </a:rPr>
              <a:t>: ATENÇÃO À SAÚDE DA POPULAÇÃO PARA PROCEDIMENTOS NO MAC / FUNDO DE AÇÕES ESTRATÉGICAS E COMPENSAÇÃO </a:t>
            </a:r>
            <a:r>
              <a:rPr lang="pt-BR" sz="2000" dirty="0">
                <a:solidFill>
                  <a:srgbClr val="1C65D4"/>
                </a:solidFill>
                <a:cs typeface="Arial" panose="020B0604020202020204" pitchFamily="34" charset="0"/>
              </a:rPr>
              <a:t>– </a:t>
            </a:r>
            <a:r>
              <a:rPr lang="pt-BR" sz="2000" dirty="0">
                <a:solidFill>
                  <a:srgbClr val="1C65D4"/>
                </a:solidFill>
                <a:latin typeface="+mj-lt"/>
                <a:cs typeface="Arial" panose="020B0604020202020204" pitchFamily="34" charset="0"/>
              </a:rPr>
              <a:t>FAEC / OPERACIONALIZAÇÃO DO SISTEMA NACIONAL DE TRANSPLANTES/INCREMENTO MAC.</a:t>
            </a:r>
          </a:p>
          <a:p>
            <a:pPr algn="just"/>
            <a:endParaRPr lang="pt-BR" sz="2000" dirty="0">
              <a:latin typeface="+mj-lt"/>
              <a:cs typeface="Arial" panose="020B0604020202020204" pitchFamily="34" charset="0"/>
            </a:endParaRP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455328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906BB18-E292-47EB-DE61-DBA88044D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835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DB93A3B-40FF-30C4-1730-7FE7470B810D}"/>
              </a:ext>
            </a:extLst>
          </p:cNvPr>
          <p:cNvSpPr txBox="1"/>
          <p:nvPr/>
        </p:nvSpPr>
        <p:spPr>
          <a:xfrm>
            <a:off x="3206334" y="578452"/>
            <a:ext cx="774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GRUPOS DE FINANCIAMENTO</a:t>
            </a:r>
            <a:endParaRPr lang="pt-BR" sz="35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41CFCE0-53C8-83B7-3988-0DBAB11EFE32}"/>
              </a:ext>
            </a:extLst>
          </p:cNvPr>
          <p:cNvSpPr txBox="1"/>
          <p:nvPr/>
        </p:nvSpPr>
        <p:spPr>
          <a:xfrm>
            <a:off x="2332384" y="1382286"/>
            <a:ext cx="96343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200" b="1" dirty="0">
              <a:solidFill>
                <a:srgbClr val="1C65D4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2200" b="1" dirty="0">
                <a:solidFill>
                  <a:srgbClr val="1C65D4"/>
                </a:solidFill>
                <a:latin typeface="+mj-lt"/>
                <a:cs typeface="Arial" panose="020B0604020202020204" pitchFamily="34" charset="0"/>
              </a:rPr>
              <a:t>VIGILÂNCIA EM SAÚDE:</a:t>
            </a:r>
            <a:r>
              <a:rPr lang="pt-BR" sz="2200" dirty="0">
                <a:solidFill>
                  <a:srgbClr val="1C65D4"/>
                </a:solidFill>
                <a:latin typeface="+mj-lt"/>
                <a:cs typeface="Arial" panose="020B0604020202020204" pitchFamily="34" charset="0"/>
              </a:rPr>
              <a:t> INCENTIVO FINANCEIRO PARA A VIGILÂNCIA EM SAÚDE:  DESPESAS DIVERSAS, CONTROLE DE IST/AIDS E HP E AÇÕES DE CONTIGÊNCIAS DE VIGILÂNCIA E PREVENÇÃO DE ENDEMIAS – ARBOVIROSES / INCENTIVO FINANCEIRO PARA EXECUÇÃO DE AÇÕES DE VIGILÂNCIA SANITÁRIA / TRANSFERÊNCIA PARA O PAGAMENTO DOS VENCIMENTOS DOS AGENTES DE COMBATE AS ENDEMIAS</a:t>
            </a:r>
          </a:p>
          <a:p>
            <a:pPr algn="just"/>
            <a:endParaRPr lang="pt-BR" sz="2200" dirty="0">
              <a:solidFill>
                <a:srgbClr val="1C65D4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2200" b="1" dirty="0">
                <a:solidFill>
                  <a:srgbClr val="1C65D4"/>
                </a:solidFill>
                <a:latin typeface="+mj-lt"/>
                <a:cs typeface="Arial" panose="020B0604020202020204" pitchFamily="34" charset="0"/>
              </a:rPr>
              <a:t>GESTAO DO SUS</a:t>
            </a:r>
            <a:r>
              <a:rPr lang="pt-BR" sz="2200" dirty="0">
                <a:solidFill>
                  <a:srgbClr val="1C65D4"/>
                </a:solidFill>
                <a:latin typeface="+mj-lt"/>
                <a:cs typeface="Arial" panose="020B0604020202020204" pitchFamily="34" charset="0"/>
              </a:rPr>
              <a:t>: ASSISTÊNCIA FINANCEIRA COMPLEMENTAR PARA O PAGAMENTO DO PISO SALARIAL DOS PROFISSIONAIS DA ENFERMAGEM / EDUCAÇÃO PERMANENTE / CERTIFICAÇÕES. </a:t>
            </a:r>
          </a:p>
          <a:p>
            <a:pPr algn="just"/>
            <a:endParaRPr lang="pt-BR" sz="2200" dirty="0">
              <a:solidFill>
                <a:srgbClr val="1C65D4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76797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906BB18-E292-47EB-DE61-DBA88044D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835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DB93A3B-40FF-30C4-1730-7FE7470B810D}"/>
              </a:ext>
            </a:extLst>
          </p:cNvPr>
          <p:cNvSpPr txBox="1"/>
          <p:nvPr/>
        </p:nvSpPr>
        <p:spPr>
          <a:xfrm>
            <a:off x="2385391" y="578452"/>
            <a:ext cx="91079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COMO E ONDE UTILIZAR OS RECURSOS DOS SUS</a:t>
            </a:r>
            <a:endParaRPr lang="pt-BR" sz="35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41CFCE0-53C8-83B7-3988-0DBAB11EFE32}"/>
              </a:ext>
            </a:extLst>
          </p:cNvPr>
          <p:cNvSpPr txBox="1"/>
          <p:nvPr/>
        </p:nvSpPr>
        <p:spPr>
          <a:xfrm>
            <a:off x="2676938" y="1585955"/>
            <a:ext cx="8577827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Em tudo aquilo que concorra para a consecução dos objetivos do SUS, de acordo com as normas aplicáveis às </a:t>
            </a:r>
            <a:r>
              <a:rPr lang="pt-BR" sz="2600" b="1" u="sng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despesas públicas</a:t>
            </a:r>
            <a:r>
              <a:rPr lang="pt-BR" sz="26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, em conformidade com o planejamento, com o orçamento aprovado e com as prioridades estabelecidas em instrumentos adequados visando a permanente melhoria dos serviços prestados à população e dando transparência das ações e dos gastos realizados.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44482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906BB18-E292-47EB-DE61-DBA88044D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DB93A3B-40FF-30C4-1730-7FE7470B810D}"/>
              </a:ext>
            </a:extLst>
          </p:cNvPr>
          <p:cNvSpPr txBox="1"/>
          <p:nvPr/>
        </p:nvSpPr>
        <p:spPr>
          <a:xfrm>
            <a:off x="2399458" y="162036"/>
            <a:ext cx="85615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PÚBLICAS COM SAÚDE</a:t>
            </a:r>
            <a:endParaRPr lang="pt-BR" sz="35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41CFCE0-53C8-83B7-3988-0DBAB11EFE32}"/>
              </a:ext>
            </a:extLst>
          </p:cNvPr>
          <p:cNvSpPr txBox="1"/>
          <p:nvPr/>
        </p:nvSpPr>
        <p:spPr>
          <a:xfrm>
            <a:off x="2160919" y="1055500"/>
            <a:ext cx="985961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1C65D4"/>
                </a:solidFill>
              </a:rPr>
              <a:t>Considera como </a:t>
            </a:r>
            <a:r>
              <a:rPr lang="pt-BR" sz="2400" b="1" u="sng" dirty="0">
                <a:solidFill>
                  <a:srgbClr val="1C65D4"/>
                </a:solidFill>
              </a:rPr>
              <a:t>despesas com ações e serviços públicos de s</a:t>
            </a:r>
            <a:r>
              <a:rPr lang="pt-BR" sz="2400" b="1" dirty="0">
                <a:solidFill>
                  <a:srgbClr val="1C65D4"/>
                </a:solidFill>
              </a:rPr>
              <a:t>aúde </a:t>
            </a:r>
            <a:r>
              <a:rPr lang="pt-BR" sz="2400" dirty="0">
                <a:solidFill>
                  <a:srgbClr val="1C65D4"/>
                </a:solidFill>
              </a:rPr>
              <a:t>aquelas voltadas     para </a:t>
            </a:r>
            <a:r>
              <a:rPr lang="pt-BR" sz="2400" b="1" dirty="0">
                <a:solidFill>
                  <a:srgbClr val="1C65D4"/>
                </a:solidFill>
              </a:rPr>
              <a:t>a promoção, proteção e recuperação da saúde</a:t>
            </a:r>
            <a:r>
              <a:rPr lang="pt-BR" sz="2400" dirty="0">
                <a:solidFill>
                  <a:srgbClr val="1C65D4"/>
                </a:solidFill>
              </a:rPr>
              <a:t> que: </a:t>
            </a: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lvl="1" algn="just"/>
            <a:r>
              <a:rPr lang="pt-BR" sz="2400" dirty="0">
                <a:solidFill>
                  <a:srgbClr val="1C65D4"/>
                </a:solidFill>
              </a:rPr>
              <a:t>I - sejam destinadas às ações e serviços públicos de saúde de acesso universal, igualitário e gratuito; </a:t>
            </a:r>
          </a:p>
          <a:p>
            <a:pPr lvl="1" algn="just"/>
            <a:endParaRPr lang="pt-BR" sz="2400" dirty="0">
              <a:solidFill>
                <a:srgbClr val="1C65D4"/>
              </a:solidFill>
            </a:endParaRPr>
          </a:p>
          <a:p>
            <a:pPr lvl="1" algn="just"/>
            <a:r>
              <a:rPr lang="pt-BR" sz="2400" dirty="0">
                <a:solidFill>
                  <a:srgbClr val="1C65D4"/>
                </a:solidFill>
              </a:rPr>
              <a:t>II - estejam em conformidade com objetivos e metas explicitados nos Planos de Saúde de cada ente da Federação; e </a:t>
            </a:r>
          </a:p>
          <a:p>
            <a:pPr lvl="1" algn="just"/>
            <a:endParaRPr lang="pt-BR" sz="2400" dirty="0">
              <a:solidFill>
                <a:srgbClr val="1C65D4"/>
              </a:solidFill>
            </a:endParaRPr>
          </a:p>
          <a:p>
            <a:pPr lvl="1" algn="just"/>
            <a:r>
              <a:rPr lang="pt-BR" sz="2400" dirty="0">
                <a:solidFill>
                  <a:srgbClr val="1C65D4"/>
                </a:solidFill>
              </a:rPr>
              <a:t>III - sejam de responsabilidade específica do setor da saúde, não se aplicando a despesas relacionadas a outras políticas públicas que atuam sobre determinantes sociais e econômicos, ainda que incidentes sobre as condições de saúde da população. </a:t>
            </a:r>
          </a:p>
          <a:p>
            <a:pPr lvl="1"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A37D5B9-02AB-4877-A3BA-E1E702E0B6E8}"/>
              </a:ext>
            </a:extLst>
          </p:cNvPr>
          <p:cNvSpPr/>
          <p:nvPr/>
        </p:nvSpPr>
        <p:spPr>
          <a:xfrm>
            <a:off x="6485817" y="6159642"/>
            <a:ext cx="5534719" cy="3780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rgbClr val="1C65D4"/>
                </a:solidFill>
                <a:latin typeface="+mj-lt"/>
              </a:rPr>
              <a:t>Lei complementar nº 141, de 13 de janeiro DE 2012.</a:t>
            </a:r>
            <a:endParaRPr lang="pt-BR" dirty="0">
              <a:solidFill>
                <a:srgbClr val="1C65D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24612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906BB18-E292-47EB-DE61-DBA88044D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DB93A3B-40FF-30C4-1730-7FE7470B810D}"/>
              </a:ext>
            </a:extLst>
          </p:cNvPr>
          <p:cNvSpPr txBox="1"/>
          <p:nvPr/>
        </p:nvSpPr>
        <p:spPr>
          <a:xfrm>
            <a:off x="2399458" y="162036"/>
            <a:ext cx="85615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PÚBLICAS COM SAÚDE</a:t>
            </a:r>
            <a:endParaRPr lang="pt-BR" sz="35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41CFCE0-53C8-83B7-3988-0DBAB11EFE32}"/>
              </a:ext>
            </a:extLst>
          </p:cNvPr>
          <p:cNvSpPr txBox="1"/>
          <p:nvPr/>
        </p:nvSpPr>
        <p:spPr>
          <a:xfrm>
            <a:off x="2399458" y="1055500"/>
            <a:ext cx="956725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1C65D4"/>
                </a:solidFill>
              </a:rPr>
              <a:t>...serão consideradas despesas com ações e serviços públicos de saúde as referentes a:</a:t>
            </a:r>
          </a:p>
          <a:p>
            <a:endParaRPr lang="pt-BR" sz="1200" dirty="0">
              <a:solidFill>
                <a:srgbClr val="1C65D4"/>
              </a:solidFill>
            </a:endParaRPr>
          </a:p>
          <a:p>
            <a:pPr algn="just"/>
            <a:r>
              <a:rPr lang="pt-BR" sz="2200" dirty="0">
                <a:solidFill>
                  <a:srgbClr val="1C65D4"/>
                </a:solidFill>
              </a:rPr>
              <a:t>I - vigilância em saúde, incluindo a epidemiológica e a sanitária; </a:t>
            </a:r>
          </a:p>
          <a:p>
            <a:pPr algn="just"/>
            <a:r>
              <a:rPr lang="pt-BR" sz="2200" dirty="0">
                <a:solidFill>
                  <a:srgbClr val="1C65D4"/>
                </a:solidFill>
              </a:rPr>
              <a:t>II - atenção integral e universal à saúde em todos os níveis de complexidade, incluindo assistência terapêutica e recuperação de deficiências nutricionais; </a:t>
            </a:r>
          </a:p>
          <a:p>
            <a:pPr algn="just"/>
            <a:r>
              <a:rPr lang="pt-BR" sz="2200" dirty="0">
                <a:solidFill>
                  <a:srgbClr val="1C65D4"/>
                </a:solidFill>
              </a:rPr>
              <a:t>III - capacitação do pessoal de saúde do Sistema Único de Saúde (SUS); </a:t>
            </a:r>
          </a:p>
          <a:p>
            <a:pPr algn="just"/>
            <a:r>
              <a:rPr lang="pt-BR" sz="2200" dirty="0">
                <a:solidFill>
                  <a:srgbClr val="1C65D4"/>
                </a:solidFill>
              </a:rPr>
              <a:t>IV - desenvolvimento científico e tecnológico e controle de qualidade promovidos por instituições do SUS; </a:t>
            </a:r>
          </a:p>
          <a:p>
            <a:pPr algn="just"/>
            <a:r>
              <a:rPr lang="pt-BR" sz="2200" dirty="0">
                <a:solidFill>
                  <a:srgbClr val="1C65D4"/>
                </a:solidFill>
              </a:rPr>
              <a:t>V - produção, aquisição e distribuição de insumos específicos dos serviços de saúde do SUS, tais como: imunobiológicos, sangue e hemoderivados, medicamentos e equipamentos médico-odontológicos; </a:t>
            </a:r>
          </a:p>
          <a:p>
            <a:pPr algn="just"/>
            <a:r>
              <a:rPr lang="pt-BR" sz="2200" dirty="0">
                <a:solidFill>
                  <a:srgbClr val="1C65D4"/>
                </a:solidFill>
              </a:rPr>
              <a:t>VI - saneamento básico de domicílios ou de pequenas comunidades, desde que seja aprovado pelo Conselho de Saúde do ente da Federação financiador da ação e esteja de acordo com as diretrizes das demais determinações previstas nesta Lei Complementar; </a:t>
            </a:r>
          </a:p>
          <a:p>
            <a:pPr lvl="1"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A37D5B9-02AB-4877-A3BA-E1E702E0B6E8}"/>
              </a:ext>
            </a:extLst>
          </p:cNvPr>
          <p:cNvSpPr/>
          <p:nvPr/>
        </p:nvSpPr>
        <p:spPr>
          <a:xfrm>
            <a:off x="5911284" y="6317899"/>
            <a:ext cx="5534719" cy="3780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rgbClr val="1C65D4"/>
                </a:solidFill>
                <a:latin typeface="+mj-lt"/>
              </a:rPr>
              <a:t>Lei complementar nº 141, de 13 de janeiro DE 2012.</a:t>
            </a:r>
            <a:endParaRPr lang="pt-BR" dirty="0">
              <a:solidFill>
                <a:srgbClr val="1C65D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803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m 1"/>
          <p:cNvPicPr/>
          <p:nvPr/>
        </p:nvPicPr>
        <p:blipFill>
          <a:blip r:embed="rId2"/>
          <a:stretch/>
        </p:blipFill>
        <p:spPr>
          <a:xfrm>
            <a:off x="-6480" y="0"/>
            <a:ext cx="12197880" cy="6857640"/>
          </a:xfrm>
          <a:prstGeom prst="rect">
            <a:avLst/>
          </a:prstGeom>
          <a:ln w="0">
            <a:noFill/>
          </a:ln>
        </p:spPr>
      </p:pic>
      <p:pic>
        <p:nvPicPr>
          <p:cNvPr id="53" name="Imagem 6"/>
          <p:cNvPicPr/>
          <p:nvPr/>
        </p:nvPicPr>
        <p:blipFill>
          <a:blip r:embed="rId2"/>
          <a:stretch/>
        </p:blipFill>
        <p:spPr>
          <a:xfrm>
            <a:off x="-124920" y="0"/>
            <a:ext cx="12468960" cy="7009920"/>
          </a:xfrm>
          <a:prstGeom prst="rect">
            <a:avLst/>
          </a:prstGeom>
          <a:ln w="0">
            <a:noFill/>
          </a:ln>
        </p:spPr>
      </p:pic>
      <p:pic>
        <p:nvPicPr>
          <p:cNvPr id="54" name="Imagem 9"/>
          <p:cNvPicPr/>
          <p:nvPr/>
        </p:nvPicPr>
        <p:blipFill>
          <a:blip r:embed="rId2"/>
          <a:stretch/>
        </p:blipFill>
        <p:spPr>
          <a:xfrm>
            <a:off x="-124920" y="-152280"/>
            <a:ext cx="12468960" cy="7009920"/>
          </a:xfrm>
          <a:prstGeom prst="rect">
            <a:avLst/>
          </a:prstGeom>
          <a:ln w="0">
            <a:noFill/>
          </a:ln>
        </p:spPr>
      </p:pic>
      <p:sp>
        <p:nvSpPr>
          <p:cNvPr id="55" name="Retângulo 2"/>
          <p:cNvSpPr/>
          <p:nvPr/>
        </p:nvSpPr>
        <p:spPr>
          <a:xfrm>
            <a:off x="2186640" y="967320"/>
            <a:ext cx="10005120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pt-BR" sz="3000" b="1" strike="noStrike" spc="-1" dirty="0">
                <a:solidFill>
                  <a:srgbClr val="0070C0"/>
                </a:solidFill>
                <a:latin typeface="Calibri"/>
              </a:rPr>
              <a:t> O PAPEL DO COSEMS </a:t>
            </a:r>
            <a:endParaRPr lang="pt-BR" sz="3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3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lang="pt-BR" sz="3000" b="1" strike="noStrike" spc="-1" dirty="0">
                <a:solidFill>
                  <a:srgbClr val="0070C0"/>
                </a:solidFill>
                <a:latin typeface="Calibri"/>
              </a:rPr>
              <a:t>Lutar pelo fortalecimento da autonomia e protagonismo dos municípios;</a:t>
            </a:r>
            <a:endParaRPr lang="pt-BR" sz="3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lang="pt-BR" sz="3000" b="1" strike="noStrike" spc="-1" dirty="0">
                <a:solidFill>
                  <a:srgbClr val="0070C0"/>
                </a:solidFill>
                <a:latin typeface="Calibri"/>
              </a:rPr>
              <a:t> Congregar os gestores dos serviços municipais de saúde;</a:t>
            </a:r>
            <a:endParaRPr lang="pt-BR" sz="3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lang="pt-BR" sz="3000" b="1" strike="noStrike" spc="-1" dirty="0">
                <a:solidFill>
                  <a:srgbClr val="0070C0"/>
                </a:solidFill>
                <a:latin typeface="Calibri"/>
              </a:rPr>
              <a:t>Funcionar como órgão permanente de intercâmbio  de experiências e informações de seus membros;</a:t>
            </a:r>
            <a:endParaRPr lang="pt-BR" sz="3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lang="pt-BR" sz="3000" b="1" strike="noStrike" spc="-1" dirty="0">
                <a:solidFill>
                  <a:srgbClr val="0070C0"/>
                </a:solidFill>
                <a:latin typeface="Calibri"/>
              </a:rPr>
              <a:t>Participar </a:t>
            </a:r>
            <a:r>
              <a:rPr lang="pt-BR" sz="3000" b="1" spc="-1" dirty="0">
                <a:solidFill>
                  <a:srgbClr val="0070C0"/>
                </a:solidFill>
                <a:latin typeface="Calibri"/>
              </a:rPr>
              <a:t>na formulação e execução </a:t>
            </a:r>
            <a:r>
              <a:rPr lang="pt-BR" sz="3000" b="1" strike="noStrike" spc="-1" dirty="0">
                <a:solidFill>
                  <a:srgbClr val="0070C0"/>
                </a:solidFill>
                <a:latin typeface="Calibri"/>
              </a:rPr>
              <a:t>das políticas de saúde no âmbito Estadual;</a:t>
            </a:r>
          </a:p>
          <a:p>
            <a:pPr algn="r">
              <a:lnSpc>
                <a:spcPct val="100000"/>
              </a:lnSpc>
              <a:buNone/>
            </a:pPr>
            <a:r>
              <a:rPr lang="pt-BR" dirty="0"/>
              <a:t>.</a:t>
            </a:r>
            <a:endParaRPr lang="pt-BR" sz="3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906BB18-E292-47EB-DE61-DBA88044D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DB93A3B-40FF-30C4-1730-7FE7470B810D}"/>
              </a:ext>
            </a:extLst>
          </p:cNvPr>
          <p:cNvSpPr txBox="1"/>
          <p:nvPr/>
        </p:nvSpPr>
        <p:spPr>
          <a:xfrm>
            <a:off x="2399458" y="162036"/>
            <a:ext cx="85615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PÚBLICAS COM SAÚDE</a:t>
            </a:r>
            <a:endParaRPr lang="pt-BR" sz="35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41CFCE0-53C8-83B7-3988-0DBAB11EFE32}"/>
              </a:ext>
            </a:extLst>
          </p:cNvPr>
          <p:cNvSpPr txBox="1"/>
          <p:nvPr/>
        </p:nvSpPr>
        <p:spPr>
          <a:xfrm>
            <a:off x="2399459" y="1055500"/>
            <a:ext cx="962107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srgbClr val="1C65D4"/>
                </a:solidFill>
              </a:rPr>
              <a:t>VII - saneamento básico dos distritos sanitários especiais indígenas e de comunidades remanescentes de quilombos; </a:t>
            </a:r>
          </a:p>
          <a:p>
            <a:pPr algn="just"/>
            <a:r>
              <a:rPr lang="pt-BR" sz="2200" dirty="0">
                <a:solidFill>
                  <a:srgbClr val="1C65D4"/>
                </a:solidFill>
              </a:rPr>
              <a:t>VIII - manejo ambiental vinculado diretamente ao controle de vetores de doenças; </a:t>
            </a:r>
          </a:p>
          <a:p>
            <a:pPr algn="just"/>
            <a:r>
              <a:rPr lang="pt-BR" sz="2200" dirty="0">
                <a:solidFill>
                  <a:srgbClr val="1C65D4"/>
                </a:solidFill>
              </a:rPr>
              <a:t>IX - investimento na rede física do SUS, incluindo a execução de obras de recuperação, reforma, ampliação e construção de estabelecimentos públicos de saúde; </a:t>
            </a:r>
          </a:p>
          <a:p>
            <a:pPr algn="just"/>
            <a:r>
              <a:rPr lang="pt-BR" sz="2200" dirty="0">
                <a:solidFill>
                  <a:srgbClr val="1C65D4"/>
                </a:solidFill>
              </a:rPr>
              <a:t>X - remuneração do pessoal ativo da área de saúde em atividade nas ações de que trata este artigo, incluindo os encargos sociais; </a:t>
            </a:r>
          </a:p>
          <a:p>
            <a:pPr algn="just"/>
            <a:r>
              <a:rPr lang="pt-BR" sz="2200" dirty="0">
                <a:solidFill>
                  <a:srgbClr val="1C65D4"/>
                </a:solidFill>
              </a:rPr>
              <a:t>XI - ações de apoio administrativo realizadas pelas instituições públicas do SUS e imprescindíveis à execução das ações e serviços públicos de saúde; e </a:t>
            </a:r>
          </a:p>
          <a:p>
            <a:pPr algn="just"/>
            <a:r>
              <a:rPr lang="pt-BR" sz="2200" dirty="0">
                <a:solidFill>
                  <a:srgbClr val="1C65D4"/>
                </a:solidFill>
              </a:rPr>
              <a:t>XII - gestão do sistema público de saúde e operação de unidades prestadoras de serviços públicos de saúde. </a:t>
            </a:r>
          </a:p>
          <a:p>
            <a:pPr lvl="1" algn="just"/>
            <a:endParaRPr lang="pt-BR" sz="2200" dirty="0">
              <a:solidFill>
                <a:srgbClr val="1C65D4"/>
              </a:solidFill>
            </a:endParaRPr>
          </a:p>
          <a:p>
            <a:pPr algn="just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A37D5B9-02AB-4877-A3BA-E1E702E0B6E8}"/>
              </a:ext>
            </a:extLst>
          </p:cNvPr>
          <p:cNvSpPr/>
          <p:nvPr/>
        </p:nvSpPr>
        <p:spPr>
          <a:xfrm>
            <a:off x="6216084" y="5830583"/>
            <a:ext cx="5534719" cy="3780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rgbClr val="1C65D4"/>
                </a:solidFill>
                <a:latin typeface="+mj-lt"/>
              </a:rPr>
              <a:t>Lei complementar nº 141, de 13 de janeiro DE 2012.</a:t>
            </a:r>
            <a:endParaRPr lang="pt-BR" dirty="0">
              <a:solidFill>
                <a:srgbClr val="1C65D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15396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906BB18-E292-47EB-DE61-DBA88044D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835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DB93A3B-40FF-30C4-1730-7FE7470B810D}"/>
              </a:ext>
            </a:extLst>
          </p:cNvPr>
          <p:cNvSpPr txBox="1"/>
          <p:nvPr/>
        </p:nvSpPr>
        <p:spPr>
          <a:xfrm>
            <a:off x="2399458" y="162036"/>
            <a:ext cx="8561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CONSTITUI DESPESAS COM SAÚDE</a:t>
            </a:r>
            <a:endParaRPr lang="pt-BR" sz="35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41CFCE0-53C8-83B7-3988-0DBAB11EFE32}"/>
              </a:ext>
            </a:extLst>
          </p:cNvPr>
          <p:cNvSpPr txBox="1"/>
          <p:nvPr/>
        </p:nvSpPr>
        <p:spPr>
          <a:xfrm>
            <a:off x="2160919" y="1055500"/>
            <a:ext cx="985961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A37D5B9-02AB-4877-A3BA-E1E702E0B6E8}"/>
              </a:ext>
            </a:extLst>
          </p:cNvPr>
          <p:cNvSpPr/>
          <p:nvPr/>
        </p:nvSpPr>
        <p:spPr>
          <a:xfrm>
            <a:off x="6092825" y="6225858"/>
            <a:ext cx="5534719" cy="3780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rgbClr val="1C65D4"/>
                </a:solidFill>
                <a:latin typeface="+mj-lt"/>
              </a:rPr>
              <a:t>Lei complementar nº 141, de 13 de janeiro DE 2012.</a:t>
            </a:r>
            <a:endParaRPr lang="pt-BR" dirty="0">
              <a:solidFill>
                <a:srgbClr val="1C65D4"/>
              </a:solidFill>
              <a:latin typeface="+mj-lt"/>
            </a:endParaRPr>
          </a:p>
        </p:txBody>
      </p:sp>
      <p:pic>
        <p:nvPicPr>
          <p:cNvPr id="8" name="Espaço Reservado para Conteúdo 3">
            <a:extLst>
              <a:ext uri="{FF2B5EF4-FFF2-40B4-BE49-F238E27FC236}">
                <a16:creationId xmlns:a16="http://schemas.microsoft.com/office/drawing/2014/main" id="{0F7CC062-83BD-4E08-AE44-2AEE9FC1E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0152" y="1086906"/>
            <a:ext cx="9001150" cy="483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25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906BB18-E292-47EB-DE61-DBA88044D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DB93A3B-40FF-30C4-1730-7FE7470B810D}"/>
              </a:ext>
            </a:extLst>
          </p:cNvPr>
          <p:cNvSpPr txBox="1"/>
          <p:nvPr/>
        </p:nvSpPr>
        <p:spPr>
          <a:xfrm>
            <a:off x="2399458" y="162036"/>
            <a:ext cx="8561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CONSTITUI DESPESAS COM SAÚDE</a:t>
            </a:r>
            <a:endParaRPr lang="pt-BR" sz="35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41CFCE0-53C8-83B7-3988-0DBAB11EFE32}"/>
              </a:ext>
            </a:extLst>
          </p:cNvPr>
          <p:cNvSpPr txBox="1"/>
          <p:nvPr/>
        </p:nvSpPr>
        <p:spPr>
          <a:xfrm>
            <a:off x="2160919" y="1055500"/>
            <a:ext cx="985961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A37D5B9-02AB-4877-A3BA-E1E702E0B6E8}"/>
              </a:ext>
            </a:extLst>
          </p:cNvPr>
          <p:cNvSpPr/>
          <p:nvPr/>
        </p:nvSpPr>
        <p:spPr>
          <a:xfrm>
            <a:off x="2399458" y="6140303"/>
            <a:ext cx="5534719" cy="3780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rgbClr val="1C65D4"/>
                </a:solidFill>
                <a:latin typeface="+mj-lt"/>
              </a:rPr>
              <a:t>Lei complementar nº 141, de 13 de janeiro DE 2012.</a:t>
            </a:r>
            <a:endParaRPr lang="pt-BR" dirty="0">
              <a:solidFill>
                <a:srgbClr val="1C65D4"/>
              </a:solidFill>
              <a:latin typeface="+mj-lt"/>
            </a:endParaRPr>
          </a:p>
        </p:txBody>
      </p:sp>
      <p:pic>
        <p:nvPicPr>
          <p:cNvPr id="9" name="Espaço Reservado para Conteúdo 3">
            <a:extLst>
              <a:ext uri="{FF2B5EF4-FFF2-40B4-BE49-F238E27FC236}">
                <a16:creationId xmlns:a16="http://schemas.microsoft.com/office/drawing/2014/main" id="{CA2B3A4F-D278-41D7-B7EC-B0A92D58D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3035" y="970402"/>
            <a:ext cx="9727502" cy="495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087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906BB18-E292-47EB-DE61-DBA88044D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DB93A3B-40FF-30C4-1730-7FE7470B810D}"/>
              </a:ext>
            </a:extLst>
          </p:cNvPr>
          <p:cNvSpPr txBox="1"/>
          <p:nvPr/>
        </p:nvSpPr>
        <p:spPr>
          <a:xfrm>
            <a:off x="2399458" y="162036"/>
            <a:ext cx="8561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CONSTITUI DESPESAS COM SAÚDE</a:t>
            </a:r>
            <a:endParaRPr lang="pt-BR" sz="35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41CFCE0-53C8-83B7-3988-0DBAB11EFE32}"/>
              </a:ext>
            </a:extLst>
          </p:cNvPr>
          <p:cNvSpPr txBox="1"/>
          <p:nvPr/>
        </p:nvSpPr>
        <p:spPr>
          <a:xfrm>
            <a:off x="2160919" y="1055500"/>
            <a:ext cx="985961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sz="2400" dirty="0">
              <a:solidFill>
                <a:srgbClr val="1C65D4"/>
              </a:solidFill>
            </a:endParaRPr>
          </a:p>
          <a:p>
            <a:pPr algn="just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A37D5B9-02AB-4877-A3BA-E1E702E0B6E8}"/>
              </a:ext>
            </a:extLst>
          </p:cNvPr>
          <p:cNvSpPr/>
          <p:nvPr/>
        </p:nvSpPr>
        <p:spPr>
          <a:xfrm>
            <a:off x="2399458" y="6140303"/>
            <a:ext cx="5534719" cy="3780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rgbClr val="1C65D4"/>
                </a:solidFill>
                <a:latin typeface="+mj-lt"/>
              </a:rPr>
              <a:t>Lei complementar nº 141, de 13 de janeiro DE 2012.</a:t>
            </a:r>
            <a:endParaRPr lang="pt-BR" dirty="0">
              <a:solidFill>
                <a:srgbClr val="1C65D4"/>
              </a:solidFill>
              <a:latin typeface="+mj-lt"/>
            </a:endParaRPr>
          </a:p>
        </p:txBody>
      </p:sp>
      <p:pic>
        <p:nvPicPr>
          <p:cNvPr id="10" name="Espaço Reservado para Conteúdo 4">
            <a:extLst>
              <a:ext uri="{FF2B5EF4-FFF2-40B4-BE49-F238E27FC236}">
                <a16:creationId xmlns:a16="http://schemas.microsoft.com/office/drawing/2014/main" id="{306700DD-B8E2-41D8-A771-6A9F726BE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09825" y="970404"/>
            <a:ext cx="9322630" cy="499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676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BC1C209-BB20-582B-655E-F712BF48E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6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m 1"/>
          <p:cNvPicPr/>
          <p:nvPr/>
        </p:nvPicPr>
        <p:blipFill>
          <a:blip r:embed="rId2"/>
          <a:stretch/>
        </p:blipFill>
        <p:spPr>
          <a:xfrm>
            <a:off x="-6480" y="0"/>
            <a:ext cx="12197880" cy="6857640"/>
          </a:xfrm>
          <a:prstGeom prst="rect">
            <a:avLst/>
          </a:prstGeom>
          <a:ln w="0">
            <a:noFill/>
          </a:ln>
        </p:spPr>
      </p:pic>
      <p:pic>
        <p:nvPicPr>
          <p:cNvPr id="57" name="Imagem 6"/>
          <p:cNvPicPr/>
          <p:nvPr/>
        </p:nvPicPr>
        <p:blipFill>
          <a:blip r:embed="rId2"/>
          <a:stretch/>
        </p:blipFill>
        <p:spPr>
          <a:xfrm>
            <a:off x="-124920" y="0"/>
            <a:ext cx="12468960" cy="7009920"/>
          </a:xfrm>
          <a:prstGeom prst="rect">
            <a:avLst/>
          </a:prstGeom>
          <a:ln w="0">
            <a:noFill/>
          </a:ln>
        </p:spPr>
      </p:pic>
      <p:pic>
        <p:nvPicPr>
          <p:cNvPr id="58" name="Imagem 9"/>
          <p:cNvPicPr/>
          <p:nvPr/>
        </p:nvPicPr>
        <p:blipFill>
          <a:blip r:embed="rId2"/>
          <a:stretch/>
        </p:blipFill>
        <p:spPr>
          <a:xfrm>
            <a:off x="-124920" y="-152280"/>
            <a:ext cx="12468960" cy="7009920"/>
          </a:xfrm>
          <a:prstGeom prst="rect">
            <a:avLst/>
          </a:prstGeom>
          <a:ln w="0">
            <a:noFill/>
          </a:ln>
        </p:spPr>
      </p:pic>
      <p:sp>
        <p:nvSpPr>
          <p:cNvPr id="59" name="Retângulo 2"/>
          <p:cNvSpPr/>
          <p:nvPr/>
        </p:nvSpPr>
        <p:spPr>
          <a:xfrm>
            <a:off x="2186640" y="967320"/>
            <a:ext cx="10005120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pt-BR" sz="3000" b="1" strike="noStrike" spc="-1">
                <a:solidFill>
                  <a:srgbClr val="0070C0"/>
                </a:solidFill>
                <a:latin typeface="Calibri"/>
              </a:rPr>
              <a:t>.</a:t>
            </a:r>
            <a:endParaRPr lang="pt-BR" sz="3000" b="0" strike="noStrike" spc="-1">
              <a:latin typeface="Arial"/>
            </a:endParaRPr>
          </a:p>
        </p:txBody>
      </p:sp>
      <p:grpSp>
        <p:nvGrpSpPr>
          <p:cNvPr id="60" name="Diagrama 5"/>
          <p:cNvGrpSpPr/>
          <p:nvPr/>
        </p:nvGrpSpPr>
        <p:grpSpPr>
          <a:xfrm>
            <a:off x="2259360" y="-152280"/>
            <a:ext cx="10096560" cy="6606000"/>
            <a:chOff x="2259360" y="-152280"/>
            <a:chExt cx="10096560" cy="6606000"/>
          </a:xfrm>
        </p:grpSpPr>
        <p:sp>
          <p:nvSpPr>
            <p:cNvPr id="61" name="Retângulo 60"/>
            <p:cNvSpPr/>
            <p:nvPr/>
          </p:nvSpPr>
          <p:spPr>
            <a:xfrm>
              <a:off x="2305800" y="-152280"/>
              <a:ext cx="9885600" cy="6606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Retângulo: Cantos Arredondados 61"/>
            <p:cNvSpPr/>
            <p:nvPr/>
          </p:nvSpPr>
          <p:spPr>
            <a:xfrm>
              <a:off x="2274480" y="681480"/>
              <a:ext cx="1465920" cy="819360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47160" rIns="34200" bIns="471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  <a:buNone/>
                <a:tabLst>
                  <a:tab pos="0" algn="l"/>
                </a:tabLst>
              </a:pPr>
              <a:r>
                <a:rPr lang="pt-BR" sz="1800" b="1" strike="noStrike" spc="-1" dirty="0">
                  <a:solidFill>
                    <a:srgbClr val="FFFFFF"/>
                  </a:solidFill>
                  <a:latin typeface="Calibri"/>
                </a:rPr>
                <a:t>Membros COSEMS|GO</a:t>
              </a:r>
              <a:endParaRPr lang="pt-BR" sz="1800" b="0" strike="noStrike" spc="-1" dirty="0">
                <a:latin typeface="Arial"/>
              </a:endParaRPr>
            </a:p>
          </p:txBody>
        </p:sp>
        <p:sp>
          <p:nvSpPr>
            <p:cNvPr id="63" name="Forma Livre: Forma 62"/>
            <p:cNvSpPr/>
            <p:nvPr/>
          </p:nvSpPr>
          <p:spPr>
            <a:xfrm>
              <a:off x="2259360" y="1504800"/>
              <a:ext cx="164160" cy="679680"/>
            </a:xfrm>
            <a:custGeom>
              <a:avLst/>
              <a:gdLst/>
              <a:ahLst/>
              <a:cxnLst/>
              <a:rect l="l" t="t" r="r" b="b"/>
              <a:pathLst>
                <a:path w="164607" h="679867">
                  <a:moveTo>
                    <a:pt x="0" y="0"/>
                  </a:moveTo>
                  <a:lnTo>
                    <a:pt x="0" y="679867"/>
                  </a:lnTo>
                  <a:lnTo>
                    <a:pt x="164607" y="679867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" name="Retângulo: Cantos Arredondados 63"/>
            <p:cNvSpPr/>
            <p:nvPr/>
          </p:nvSpPr>
          <p:spPr>
            <a:xfrm>
              <a:off x="2423880" y="1710360"/>
              <a:ext cx="1530360" cy="94788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360" tIns="45360" rIns="26640" bIns="453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1" strike="noStrike" spc="-1">
                  <a:solidFill>
                    <a:srgbClr val="000000"/>
                  </a:solidFill>
                  <a:latin typeface="Calibri"/>
                </a:rPr>
                <a:t>Secretários Municipais de Saúde</a:t>
              </a:r>
              <a:endParaRPr lang="pt-BR" sz="1400" b="0" strike="noStrike" spc="-1">
                <a:latin typeface="Arial"/>
              </a:endParaRPr>
            </a:p>
          </p:txBody>
        </p:sp>
        <p:sp>
          <p:nvSpPr>
            <p:cNvPr id="65" name="Forma Livre: Forma 64"/>
            <p:cNvSpPr/>
            <p:nvPr/>
          </p:nvSpPr>
          <p:spPr>
            <a:xfrm>
              <a:off x="2259360" y="1504800"/>
              <a:ext cx="164160" cy="1924560"/>
            </a:xfrm>
            <a:custGeom>
              <a:avLst/>
              <a:gdLst/>
              <a:ahLst/>
              <a:cxnLst/>
              <a:rect l="l" t="t" r="r" b="b"/>
              <a:pathLst>
                <a:path w="164607" h="1924820">
                  <a:moveTo>
                    <a:pt x="0" y="0"/>
                  </a:moveTo>
                  <a:lnTo>
                    <a:pt x="0" y="1924820"/>
                  </a:lnTo>
                  <a:lnTo>
                    <a:pt x="164607" y="1924820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" name="Retângulo: Cantos Arredondados 65"/>
            <p:cNvSpPr/>
            <p:nvPr/>
          </p:nvSpPr>
          <p:spPr>
            <a:xfrm>
              <a:off x="2423880" y="2864520"/>
              <a:ext cx="1438200" cy="112968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>
                  <a:hueOff val="980089"/>
                  <a:satOff val="-4078"/>
                  <a:lumOff val="961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9760" tIns="50760" rIns="26640" bIns="507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1" strike="noStrike" spc="-1">
                  <a:solidFill>
                    <a:srgbClr val="000000"/>
                  </a:solidFill>
                  <a:latin typeface="Calibri"/>
                </a:rPr>
                <a:t>Participação na  Assembleia Geral</a:t>
              </a:r>
              <a:endParaRPr lang="pt-BR" sz="1400" b="0" strike="noStrike" spc="-1">
                <a:latin typeface="Arial"/>
              </a:endParaRPr>
            </a:p>
          </p:txBody>
        </p:sp>
        <p:sp>
          <p:nvSpPr>
            <p:cNvPr id="67" name="Retângulo: Cantos Arredondados 66"/>
            <p:cNvSpPr/>
            <p:nvPr/>
          </p:nvSpPr>
          <p:spPr>
            <a:xfrm>
              <a:off x="3864240" y="681480"/>
              <a:ext cx="1645560" cy="822600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hueOff val="2450223"/>
                <a:satOff val="-10194"/>
                <a:lumOff val="2402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2280" tIns="49680" rIns="38160" bIns="496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  <a:buNone/>
                <a:tabLst>
                  <a:tab pos="0" algn="l"/>
                </a:tabLst>
              </a:pPr>
              <a:r>
                <a:rPr lang="pt-BR" sz="2000" b="1" strike="noStrike" spc="-1">
                  <a:solidFill>
                    <a:srgbClr val="FFFFFF"/>
                  </a:solidFill>
                  <a:latin typeface="Calibri"/>
                </a:rPr>
                <a:t>Assembleia Geral</a:t>
              </a:r>
              <a:endParaRPr lang="pt-BR" sz="2000" b="0" strike="noStrike" spc="-1">
                <a:latin typeface="Arial"/>
              </a:endParaRPr>
            </a:p>
          </p:txBody>
        </p:sp>
        <p:sp>
          <p:nvSpPr>
            <p:cNvPr id="68" name="Forma Livre: Forma 67"/>
            <p:cNvSpPr/>
            <p:nvPr/>
          </p:nvSpPr>
          <p:spPr>
            <a:xfrm>
              <a:off x="4028760" y="1504800"/>
              <a:ext cx="164160" cy="703800"/>
            </a:xfrm>
            <a:custGeom>
              <a:avLst/>
              <a:gdLst/>
              <a:ahLst/>
              <a:cxnLst/>
              <a:rect l="l" t="t" r="r" b="b"/>
              <a:pathLst>
                <a:path w="164607" h="704233">
                  <a:moveTo>
                    <a:pt x="0" y="0"/>
                  </a:moveTo>
                  <a:lnTo>
                    <a:pt x="0" y="704233"/>
                  </a:lnTo>
                  <a:lnTo>
                    <a:pt x="164607" y="704233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Retângulo: Cantos Arredondados 68"/>
            <p:cNvSpPr/>
            <p:nvPr/>
          </p:nvSpPr>
          <p:spPr>
            <a:xfrm>
              <a:off x="4193640" y="1710360"/>
              <a:ext cx="1438560" cy="99648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>
                  <a:hueOff val="1960178"/>
                  <a:satOff val="-8155"/>
                  <a:lumOff val="1922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5800" tIns="46800" rIns="26640" bIns="468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1" strike="noStrike" spc="-1">
                  <a:solidFill>
                    <a:srgbClr val="000000"/>
                  </a:solidFill>
                  <a:latin typeface="Calibri"/>
                </a:rPr>
                <a:t>Órgão de deliberação máxima</a:t>
              </a:r>
              <a:endParaRPr lang="pt-BR" sz="1400" b="0" strike="noStrike" spc="-1">
                <a:latin typeface="Arial"/>
              </a:endParaRPr>
            </a:p>
          </p:txBody>
        </p:sp>
        <p:sp>
          <p:nvSpPr>
            <p:cNvPr id="70" name="Forma Livre: Forma 69"/>
            <p:cNvSpPr/>
            <p:nvPr/>
          </p:nvSpPr>
          <p:spPr>
            <a:xfrm>
              <a:off x="4028760" y="1504800"/>
              <a:ext cx="164160" cy="1946880"/>
            </a:xfrm>
            <a:custGeom>
              <a:avLst/>
              <a:gdLst/>
              <a:ahLst/>
              <a:cxnLst/>
              <a:rect l="l" t="t" r="r" b="b"/>
              <a:pathLst>
                <a:path w="164607" h="1947232">
                  <a:moveTo>
                    <a:pt x="0" y="0"/>
                  </a:moveTo>
                  <a:lnTo>
                    <a:pt x="0" y="1947232"/>
                  </a:lnTo>
                  <a:lnTo>
                    <a:pt x="164607" y="1947232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Retângulo: Cantos Arredondados 70"/>
            <p:cNvSpPr/>
            <p:nvPr/>
          </p:nvSpPr>
          <p:spPr>
            <a:xfrm>
              <a:off x="4193640" y="2913120"/>
              <a:ext cx="1511640" cy="10771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>
                  <a:hueOff val="2940267"/>
                  <a:satOff val="-12233"/>
                  <a:lumOff val="2882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49320" rIns="26640" bIns="489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1" strike="noStrike" spc="-1">
                  <a:solidFill>
                    <a:srgbClr val="000000"/>
                  </a:solidFill>
                  <a:latin typeface="Calibri"/>
                </a:rPr>
                <a:t>Para deliberações 2/3 dos gestores presentes</a:t>
              </a:r>
              <a:endParaRPr lang="pt-BR" sz="1400" b="0" strike="noStrike" spc="-1">
                <a:latin typeface="Arial"/>
              </a:endParaRPr>
            </a:p>
          </p:txBody>
        </p:sp>
        <p:sp>
          <p:nvSpPr>
            <p:cNvPr id="72" name="Retângulo: Cantos Arredondados 71"/>
            <p:cNvSpPr/>
            <p:nvPr/>
          </p:nvSpPr>
          <p:spPr>
            <a:xfrm>
              <a:off x="5598000" y="681480"/>
              <a:ext cx="1645560" cy="822600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hueOff val="4900445"/>
                <a:satOff val="-20388"/>
                <a:lumOff val="4804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2280" tIns="49680" rIns="38160" bIns="496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  <a:buNone/>
                <a:tabLst>
                  <a:tab pos="0" algn="l"/>
                </a:tabLst>
              </a:pPr>
              <a:r>
                <a:rPr lang="pt-BR" sz="2000" b="1" strike="noStrike" spc="-1">
                  <a:solidFill>
                    <a:srgbClr val="FFFFFF"/>
                  </a:solidFill>
                  <a:latin typeface="Calibri"/>
                </a:rPr>
                <a:t>Conselho Fiscal</a:t>
              </a:r>
              <a:endParaRPr lang="pt-BR" sz="2000" b="0" strike="noStrike" spc="-1">
                <a:latin typeface="Arial"/>
              </a:endParaRPr>
            </a:p>
          </p:txBody>
        </p:sp>
        <p:sp>
          <p:nvSpPr>
            <p:cNvPr id="73" name="Forma Livre: Forma 72"/>
            <p:cNvSpPr/>
            <p:nvPr/>
          </p:nvSpPr>
          <p:spPr>
            <a:xfrm>
              <a:off x="5762520" y="1504800"/>
              <a:ext cx="164160" cy="617040"/>
            </a:xfrm>
            <a:custGeom>
              <a:avLst/>
              <a:gdLst/>
              <a:ahLst/>
              <a:cxnLst/>
              <a:rect l="l" t="t" r="r" b="b"/>
              <a:pathLst>
                <a:path w="164607" h="617279">
                  <a:moveTo>
                    <a:pt x="0" y="0"/>
                  </a:moveTo>
                  <a:lnTo>
                    <a:pt x="0" y="617279"/>
                  </a:lnTo>
                  <a:lnTo>
                    <a:pt x="164607" y="617279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Retângulo: Cantos Arredondados 73"/>
            <p:cNvSpPr/>
            <p:nvPr/>
          </p:nvSpPr>
          <p:spPr>
            <a:xfrm>
              <a:off x="5927040" y="1710360"/>
              <a:ext cx="1316520" cy="8226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>
                  <a:hueOff val="3920356"/>
                  <a:satOff val="-16311"/>
                  <a:lumOff val="3843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41760" rIns="26640" bIns="417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1" strike="noStrike" spc="-1">
                  <a:solidFill>
                    <a:srgbClr val="000000"/>
                  </a:solidFill>
                  <a:latin typeface="Calibri"/>
                </a:rPr>
                <a:t>Eleito pela Assembleia Geral</a:t>
              </a:r>
              <a:endParaRPr lang="pt-BR" sz="1400" b="0" strike="noStrike" spc="-1">
                <a:latin typeface="Arial"/>
              </a:endParaRPr>
            </a:p>
          </p:txBody>
        </p:sp>
        <p:sp>
          <p:nvSpPr>
            <p:cNvPr id="75" name="Forma Livre: Forma 74"/>
            <p:cNvSpPr/>
            <p:nvPr/>
          </p:nvSpPr>
          <p:spPr>
            <a:xfrm>
              <a:off x="5762520" y="1504800"/>
              <a:ext cx="164160" cy="2194920"/>
            </a:xfrm>
            <a:custGeom>
              <a:avLst/>
              <a:gdLst/>
              <a:ahLst/>
              <a:cxnLst/>
              <a:rect l="l" t="t" r="r" b="b"/>
              <a:pathLst>
                <a:path w="164607" h="2195407">
                  <a:moveTo>
                    <a:pt x="0" y="0"/>
                  </a:moveTo>
                  <a:lnTo>
                    <a:pt x="0" y="2195407"/>
                  </a:lnTo>
                  <a:lnTo>
                    <a:pt x="164607" y="2195407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Retângulo: Cantos Arredondados 75"/>
            <p:cNvSpPr/>
            <p:nvPr/>
          </p:nvSpPr>
          <p:spPr>
            <a:xfrm>
              <a:off x="5927040" y="2739240"/>
              <a:ext cx="1378080" cy="19213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>
                  <a:hueOff val="4900445"/>
                  <a:satOff val="-20388"/>
                  <a:lumOff val="4804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6960" tIns="57960" rIns="26640" bIns="579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1" strike="noStrike" spc="-1">
                  <a:solidFill>
                    <a:srgbClr val="000000"/>
                  </a:solidFill>
                  <a:latin typeface="Calibri"/>
                </a:rPr>
                <a:t>Analise  fiscalização e caráter  opinativo para os representantes do COSEMS</a:t>
              </a:r>
              <a:endParaRPr lang="pt-BR" sz="1400" b="0" strike="noStrike" spc="-1">
                <a:latin typeface="Arial"/>
              </a:endParaRPr>
            </a:p>
          </p:txBody>
        </p:sp>
        <p:sp>
          <p:nvSpPr>
            <p:cNvPr id="77" name="Retângulo: Cantos Arredondados 76"/>
            <p:cNvSpPr/>
            <p:nvPr/>
          </p:nvSpPr>
          <p:spPr>
            <a:xfrm>
              <a:off x="7295400" y="681480"/>
              <a:ext cx="1645560" cy="822600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hueOff val="7350668"/>
                <a:satOff val="-30583"/>
                <a:lumOff val="7206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2280" tIns="49680" rIns="38160" bIns="496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  <a:buNone/>
                <a:tabLst>
                  <a:tab pos="0" algn="l"/>
                </a:tabLst>
              </a:pPr>
              <a:r>
                <a:rPr lang="pt-BR" sz="2000" b="1" strike="noStrike" spc="-1">
                  <a:solidFill>
                    <a:srgbClr val="FFFFFF"/>
                  </a:solidFill>
                  <a:latin typeface="Calibri"/>
                </a:rPr>
                <a:t>Diretoria Executiva</a:t>
              </a:r>
              <a:endParaRPr lang="pt-BR" sz="2000" b="0" strike="noStrike" spc="-1">
                <a:latin typeface="Arial"/>
              </a:endParaRPr>
            </a:p>
          </p:txBody>
        </p:sp>
        <p:sp>
          <p:nvSpPr>
            <p:cNvPr id="78" name="Forma Livre: Forma 77"/>
            <p:cNvSpPr/>
            <p:nvPr/>
          </p:nvSpPr>
          <p:spPr>
            <a:xfrm>
              <a:off x="7460280" y="1504800"/>
              <a:ext cx="164160" cy="617040"/>
            </a:xfrm>
            <a:custGeom>
              <a:avLst/>
              <a:gdLst/>
              <a:ahLst/>
              <a:cxnLst/>
              <a:rect l="l" t="t" r="r" b="b"/>
              <a:pathLst>
                <a:path w="164607" h="617279">
                  <a:moveTo>
                    <a:pt x="0" y="0"/>
                  </a:moveTo>
                  <a:lnTo>
                    <a:pt x="0" y="617279"/>
                  </a:lnTo>
                  <a:lnTo>
                    <a:pt x="164607" y="617279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Retângulo: Cantos Arredondados 78"/>
            <p:cNvSpPr/>
            <p:nvPr/>
          </p:nvSpPr>
          <p:spPr>
            <a:xfrm>
              <a:off x="7624800" y="1710360"/>
              <a:ext cx="1479600" cy="7837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>
                  <a:hueOff val="5880535"/>
                  <a:satOff val="-24466"/>
                  <a:lumOff val="5765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41760" rIns="26640" bIns="417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1" strike="noStrike" spc="-1">
                  <a:solidFill>
                    <a:srgbClr val="000000"/>
                  </a:solidFill>
                  <a:latin typeface="Calibri"/>
                </a:rPr>
                <a:t>Presidente</a:t>
              </a:r>
              <a:endParaRPr lang="pt-BR" sz="1400" b="0" strike="noStrike" spc="-1">
                <a:latin typeface="Arial"/>
              </a:endParaRPr>
            </a:p>
          </p:txBody>
        </p:sp>
        <p:sp>
          <p:nvSpPr>
            <p:cNvPr id="80" name="Forma Livre: Forma 79"/>
            <p:cNvSpPr/>
            <p:nvPr/>
          </p:nvSpPr>
          <p:spPr>
            <a:xfrm>
              <a:off x="7460280" y="1504800"/>
              <a:ext cx="164160" cy="1645560"/>
            </a:xfrm>
            <a:custGeom>
              <a:avLst/>
              <a:gdLst/>
              <a:ahLst/>
              <a:cxnLst/>
              <a:rect l="l" t="t" r="r" b="b"/>
              <a:pathLst>
                <a:path w="164607" h="1646077">
                  <a:moveTo>
                    <a:pt x="0" y="0"/>
                  </a:moveTo>
                  <a:lnTo>
                    <a:pt x="0" y="1646077"/>
                  </a:lnTo>
                  <a:lnTo>
                    <a:pt x="164607" y="1646077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Retângulo: Cantos Arredondados 80"/>
            <p:cNvSpPr/>
            <p:nvPr/>
          </p:nvSpPr>
          <p:spPr>
            <a:xfrm>
              <a:off x="7624800" y="2739240"/>
              <a:ext cx="1533240" cy="79684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>
                  <a:hueOff val="6860623"/>
                  <a:satOff val="-28544"/>
                  <a:lumOff val="6726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41760" rIns="26640" bIns="417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1" strike="noStrike" spc="-1" dirty="0">
                  <a:solidFill>
                    <a:srgbClr val="000000"/>
                  </a:solidFill>
                  <a:latin typeface="Calibri"/>
                </a:rPr>
                <a:t>1º e 2º Vice-Presidentes</a:t>
              </a:r>
              <a:endParaRPr lang="pt-BR" sz="1400" b="0" strike="noStrike" spc="-1" dirty="0">
                <a:latin typeface="Arial"/>
              </a:endParaRPr>
            </a:p>
          </p:txBody>
        </p:sp>
        <p:sp>
          <p:nvSpPr>
            <p:cNvPr id="82" name="Forma Livre: Forma 81"/>
            <p:cNvSpPr/>
            <p:nvPr/>
          </p:nvSpPr>
          <p:spPr>
            <a:xfrm>
              <a:off x="7460280" y="1504800"/>
              <a:ext cx="164160" cy="2674440"/>
            </a:xfrm>
            <a:custGeom>
              <a:avLst/>
              <a:gdLst/>
              <a:ahLst/>
              <a:cxnLst/>
              <a:rect l="l" t="t" r="r" b="b"/>
              <a:pathLst>
                <a:path w="164607" h="2674876">
                  <a:moveTo>
                    <a:pt x="0" y="0"/>
                  </a:moveTo>
                  <a:lnTo>
                    <a:pt x="0" y="2674876"/>
                  </a:lnTo>
                  <a:lnTo>
                    <a:pt x="164607" y="2674876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Retângulo: Cantos Arredondados 82"/>
            <p:cNvSpPr/>
            <p:nvPr/>
          </p:nvSpPr>
          <p:spPr>
            <a:xfrm>
              <a:off x="7624800" y="3688366"/>
              <a:ext cx="1576440" cy="90235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>
                  <a:hueOff val="7840713"/>
                  <a:satOff val="-32622"/>
                  <a:lumOff val="7686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41760" rIns="26640" bIns="417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1" strike="noStrike" spc="-1" dirty="0">
                  <a:solidFill>
                    <a:srgbClr val="000000"/>
                  </a:solidFill>
                  <a:latin typeface="Calibri"/>
                </a:rPr>
                <a:t>Diretoria Financeira, Administrativa e Relações Instituicionais</a:t>
              </a:r>
              <a:endParaRPr lang="pt-BR" sz="1400" b="0" strike="noStrike" spc="-1" dirty="0">
                <a:latin typeface="Arial"/>
              </a:endParaRPr>
            </a:p>
          </p:txBody>
        </p:sp>
        <p:sp>
          <p:nvSpPr>
            <p:cNvPr id="84" name="Forma Livre: Forma 83"/>
            <p:cNvSpPr/>
            <p:nvPr/>
          </p:nvSpPr>
          <p:spPr>
            <a:xfrm>
              <a:off x="7460280" y="1504800"/>
              <a:ext cx="164160" cy="3703320"/>
            </a:xfrm>
            <a:custGeom>
              <a:avLst/>
              <a:gdLst/>
              <a:ahLst/>
              <a:cxnLst/>
              <a:rect l="l" t="t" r="r" b="b"/>
              <a:pathLst>
                <a:path w="164607" h="3703675">
                  <a:moveTo>
                    <a:pt x="0" y="0"/>
                  </a:moveTo>
                  <a:lnTo>
                    <a:pt x="0" y="3703675"/>
                  </a:lnTo>
                  <a:lnTo>
                    <a:pt x="164607" y="3703675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Retângulo: Cantos Arredondados 84"/>
            <p:cNvSpPr/>
            <p:nvPr/>
          </p:nvSpPr>
          <p:spPr>
            <a:xfrm>
              <a:off x="7624800" y="4796640"/>
              <a:ext cx="1576440" cy="84871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>
                  <a:hueOff val="8820801"/>
                  <a:satOff val="-36699"/>
                  <a:lumOff val="8647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41760" rIns="26640" bIns="417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pt-BR" sz="1400" b="1" spc="-1" dirty="0">
                  <a:solidFill>
                    <a:srgbClr val="000000"/>
                  </a:solidFill>
                  <a:latin typeface="Calibri"/>
                </a:rPr>
                <a:t>Diretoria Macrorregional</a:t>
              </a:r>
              <a:endParaRPr lang="pt-BR" sz="1400" b="0" strike="noStrike" spc="-1" dirty="0">
                <a:latin typeface="Arial"/>
              </a:endParaRPr>
            </a:p>
          </p:txBody>
        </p:sp>
        <p:sp>
          <p:nvSpPr>
            <p:cNvPr id="86" name="Retângulo: Cantos Arredondados 85"/>
            <p:cNvSpPr/>
            <p:nvPr/>
          </p:nvSpPr>
          <p:spPr>
            <a:xfrm>
              <a:off x="8991000" y="695880"/>
              <a:ext cx="1645560" cy="822600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hueOff val="9800891"/>
                <a:satOff val="-40777"/>
                <a:lumOff val="9608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2280" tIns="49680" rIns="38160" bIns="496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  <a:buNone/>
                <a:tabLst>
                  <a:tab pos="0" algn="l"/>
                </a:tabLst>
              </a:pPr>
              <a:r>
                <a:rPr lang="pt-BR" sz="2000" b="1" strike="noStrike" spc="-1">
                  <a:solidFill>
                    <a:srgbClr val="FFFFFF"/>
                  </a:solidFill>
                  <a:latin typeface="Calibri"/>
                </a:rPr>
                <a:t>Secretaria Executiva</a:t>
              </a:r>
              <a:endParaRPr lang="pt-BR" sz="2000" b="0" strike="noStrike" spc="-1">
                <a:latin typeface="Arial"/>
              </a:endParaRPr>
            </a:p>
          </p:txBody>
        </p:sp>
        <p:sp>
          <p:nvSpPr>
            <p:cNvPr id="87" name="Forma Livre: Forma 86"/>
            <p:cNvSpPr/>
            <p:nvPr/>
          </p:nvSpPr>
          <p:spPr>
            <a:xfrm>
              <a:off x="9110160" y="1518840"/>
              <a:ext cx="91080" cy="563760"/>
            </a:xfrm>
            <a:custGeom>
              <a:avLst/>
              <a:gdLst/>
              <a:ahLst/>
              <a:cxnLst/>
              <a:rect l="l" t="t" r="r" b="b"/>
              <a:pathLst>
                <a:path w="58432" h="564143">
                  <a:moveTo>
                    <a:pt x="45720" y="0"/>
                  </a:moveTo>
                  <a:lnTo>
                    <a:pt x="45720" y="564143"/>
                  </a:lnTo>
                  <a:lnTo>
                    <a:pt x="104152" y="564143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Retângulo: Cantos Arredondados 87"/>
            <p:cNvSpPr/>
            <p:nvPr/>
          </p:nvSpPr>
          <p:spPr>
            <a:xfrm>
              <a:off x="9366840" y="1671480"/>
              <a:ext cx="1163880" cy="8226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>
                  <a:hueOff val="9800891"/>
                  <a:satOff val="-40777"/>
                  <a:lumOff val="9608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720" tIns="44280" rIns="30600" bIns="442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endParaRPr lang="pt-BR" sz="1800" b="0" strike="noStrike" spc="-1" dirty="0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r>
                <a:rPr lang="pt-BR" sz="1600" b="1" strike="noStrike" spc="-1" dirty="0">
                  <a:solidFill>
                    <a:srgbClr val="000000"/>
                  </a:solidFill>
                  <a:latin typeface="Calibri"/>
                </a:rPr>
                <a:t>Assessoria</a:t>
              </a:r>
              <a:endParaRPr lang="pt-BR" sz="1600" b="0" strike="noStrike" spc="-1" dirty="0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r>
                <a:rPr lang="pt-BR" sz="1600" b="1" strike="noStrike" spc="-1" dirty="0">
                  <a:solidFill>
                    <a:srgbClr val="000000"/>
                  </a:solidFill>
                  <a:latin typeface="Calibri"/>
                </a:rPr>
                <a:t>Técnica</a:t>
              </a:r>
              <a:endParaRPr lang="pt-BR" sz="1600" b="0" strike="noStrike" spc="-1" dirty="0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endParaRPr lang="pt-BR" sz="1600" b="0" strike="noStrike" spc="-1" dirty="0">
                <a:latin typeface="Arial"/>
              </a:endParaRPr>
            </a:p>
          </p:txBody>
        </p:sp>
        <p:sp>
          <p:nvSpPr>
            <p:cNvPr id="89" name="Retângulo: Cantos Arredondados 88"/>
            <p:cNvSpPr/>
            <p:nvPr/>
          </p:nvSpPr>
          <p:spPr>
            <a:xfrm>
              <a:off x="10755720" y="695880"/>
              <a:ext cx="1600200" cy="826200"/>
            </a:xfrm>
            <a:prstGeom prst="roundRect">
              <a:avLst>
                <a:gd name="adj" fmla="val 10000"/>
              </a:avLst>
            </a:prstGeom>
            <a:solidFill>
              <a:srgbClr val="BF819E"/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2280" tIns="49680" rIns="38160" bIns="496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  <a:buNone/>
                <a:tabLst>
                  <a:tab pos="0" algn="l"/>
                </a:tabLst>
              </a:pPr>
              <a:r>
                <a:rPr lang="pt-BR" sz="2000" b="1" strike="noStrike" spc="-1" dirty="0">
                  <a:solidFill>
                    <a:srgbClr val="FFFFFF"/>
                  </a:solidFill>
                  <a:latin typeface="Calibri"/>
                </a:rPr>
                <a:t>Coordenação do Apoio</a:t>
              </a:r>
              <a:endParaRPr lang="pt-BR" sz="2000" b="0" strike="noStrike" spc="-1" dirty="0">
                <a:latin typeface="Arial"/>
              </a:endParaRPr>
            </a:p>
          </p:txBody>
        </p:sp>
        <p:sp>
          <p:nvSpPr>
            <p:cNvPr id="90" name="Forma Livre: Forma 89"/>
            <p:cNvSpPr/>
            <p:nvPr/>
          </p:nvSpPr>
          <p:spPr>
            <a:xfrm>
              <a:off x="10802160" y="1518840"/>
              <a:ext cx="91080" cy="563760"/>
            </a:xfrm>
            <a:custGeom>
              <a:avLst/>
              <a:gdLst/>
              <a:ahLst/>
              <a:cxnLst/>
              <a:rect l="l" t="t" r="r" b="b"/>
              <a:pathLst>
                <a:path w="58432" h="564143">
                  <a:moveTo>
                    <a:pt x="45720" y="0"/>
                  </a:moveTo>
                  <a:lnTo>
                    <a:pt x="45720" y="564143"/>
                  </a:lnTo>
                  <a:lnTo>
                    <a:pt x="104152" y="564143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Retângulo: Cantos Arredondados 90"/>
            <p:cNvSpPr/>
            <p:nvPr/>
          </p:nvSpPr>
          <p:spPr>
            <a:xfrm>
              <a:off x="10906200" y="1671480"/>
              <a:ext cx="1316520" cy="8226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BF819E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720" tIns="44280" rIns="30600" bIns="442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endParaRPr lang="pt-BR" sz="1800" b="0" strike="noStrike" spc="-1" dirty="0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r>
                <a:rPr lang="pt-BR" sz="1600" b="1" strike="noStrike" spc="-1" dirty="0">
                  <a:solidFill>
                    <a:srgbClr val="000000"/>
                  </a:solidFill>
                  <a:latin typeface="Calibri"/>
                </a:rPr>
                <a:t>Coordenação</a:t>
              </a:r>
              <a:endParaRPr lang="pt-BR" sz="1600" b="0" strike="noStrike" spc="-1" dirty="0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endParaRPr lang="pt-BR" sz="1600" b="0" strike="noStrike" spc="-1" dirty="0">
                <a:latin typeface="Arial"/>
              </a:endParaRPr>
            </a:p>
          </p:txBody>
        </p:sp>
        <p:sp>
          <p:nvSpPr>
            <p:cNvPr id="92" name="Retângulo: Cantos Arredondados 91"/>
            <p:cNvSpPr/>
            <p:nvPr/>
          </p:nvSpPr>
          <p:spPr>
            <a:xfrm>
              <a:off x="10906200" y="2643480"/>
              <a:ext cx="1316520" cy="8226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BF819E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720" tIns="44280" rIns="30600" bIns="442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endParaRPr lang="pt-BR" sz="1800" b="0" strike="noStrike" spc="-1" dirty="0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r>
                <a:rPr lang="pt-BR" sz="1600" b="1" strike="noStrike" spc="-1" dirty="0">
                  <a:solidFill>
                    <a:srgbClr val="000000"/>
                  </a:solidFill>
                  <a:latin typeface="Calibri"/>
                </a:rPr>
                <a:t>Apoiadores</a:t>
              </a:r>
              <a:endParaRPr lang="pt-BR" sz="1600" b="0" strike="noStrike" spc="-1" dirty="0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  <a:tabLst>
                  <a:tab pos="0" algn="l"/>
                </a:tabLst>
              </a:pPr>
              <a:endParaRPr lang="pt-BR" sz="1600" b="0" strike="noStrike" spc="-1" dirty="0">
                <a:latin typeface="Arial"/>
              </a:endParaRPr>
            </a:p>
          </p:txBody>
        </p:sp>
        <p:sp>
          <p:nvSpPr>
            <p:cNvPr id="93" name="Forma Livre: Forma 92"/>
            <p:cNvSpPr/>
            <p:nvPr/>
          </p:nvSpPr>
          <p:spPr>
            <a:xfrm>
              <a:off x="10792080" y="1522440"/>
              <a:ext cx="91080" cy="1537560"/>
            </a:xfrm>
            <a:custGeom>
              <a:avLst/>
              <a:gdLst/>
              <a:ahLst/>
              <a:cxnLst/>
              <a:rect l="l" t="t" r="r" b="b"/>
              <a:pathLst>
                <a:path w="58432" h="564143">
                  <a:moveTo>
                    <a:pt x="45720" y="0"/>
                  </a:moveTo>
                  <a:lnTo>
                    <a:pt x="45720" y="564143"/>
                  </a:lnTo>
                  <a:lnTo>
                    <a:pt x="104152" y="564143"/>
                  </a:lnTo>
                </a:path>
              </a:pathLst>
            </a:custGeom>
            <a:noFill/>
            <a:ln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m 1"/>
          <p:cNvPicPr/>
          <p:nvPr/>
        </p:nvPicPr>
        <p:blipFill>
          <a:blip r:embed="rId2"/>
          <a:stretch/>
        </p:blipFill>
        <p:spPr>
          <a:xfrm>
            <a:off x="-6480" y="0"/>
            <a:ext cx="12197880" cy="6857640"/>
          </a:xfrm>
          <a:prstGeom prst="rect">
            <a:avLst/>
          </a:prstGeom>
          <a:ln w="0">
            <a:noFill/>
          </a:ln>
        </p:spPr>
      </p:pic>
      <p:pic>
        <p:nvPicPr>
          <p:cNvPr id="95" name="Imagem 6"/>
          <p:cNvPicPr/>
          <p:nvPr/>
        </p:nvPicPr>
        <p:blipFill>
          <a:blip r:embed="rId2"/>
          <a:stretch/>
        </p:blipFill>
        <p:spPr>
          <a:xfrm>
            <a:off x="-124920" y="0"/>
            <a:ext cx="12468960" cy="7009920"/>
          </a:xfrm>
          <a:prstGeom prst="rect">
            <a:avLst/>
          </a:prstGeom>
          <a:ln w="0">
            <a:noFill/>
          </a:ln>
        </p:spPr>
      </p:pic>
      <p:pic>
        <p:nvPicPr>
          <p:cNvPr id="96" name="Imagem 9"/>
          <p:cNvPicPr/>
          <p:nvPr/>
        </p:nvPicPr>
        <p:blipFill>
          <a:blip r:embed="rId2"/>
          <a:stretch/>
        </p:blipFill>
        <p:spPr>
          <a:xfrm>
            <a:off x="-124920" y="-152280"/>
            <a:ext cx="12468960" cy="7009920"/>
          </a:xfrm>
          <a:prstGeom prst="rect">
            <a:avLst/>
          </a:prstGeom>
          <a:ln w="0">
            <a:noFill/>
          </a:ln>
        </p:spPr>
      </p:pic>
      <p:sp>
        <p:nvSpPr>
          <p:cNvPr id="97" name="Retângulo 2"/>
          <p:cNvSpPr/>
          <p:nvPr/>
        </p:nvSpPr>
        <p:spPr>
          <a:xfrm>
            <a:off x="2504520" y="887760"/>
            <a:ext cx="9501480" cy="146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000" b="1" strike="noStrike" spc="-1">
                <a:solidFill>
                  <a:srgbClr val="0070C0"/>
                </a:solidFill>
                <a:latin typeface="Calibri"/>
              </a:rPr>
              <a:t>COMISSÕES INTERGESTORES REGIONAIS-CIR</a:t>
            </a:r>
            <a:endParaRPr lang="pt-BR" sz="30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pt-BR" sz="3000" b="0" strike="noStrike" spc="-1">
              <a:latin typeface="Arial"/>
            </a:endParaRPr>
          </a:p>
        </p:txBody>
      </p:sp>
      <p:graphicFrame>
        <p:nvGraphicFramePr>
          <p:cNvPr id="4" name="Diagram4"/>
          <p:cNvGraphicFramePr/>
          <p:nvPr>
            <p:extLst/>
          </p:nvPr>
        </p:nvGraphicFramePr>
        <p:xfrm>
          <a:off x="2504520" y="1420837"/>
          <a:ext cx="9262800" cy="5138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5669</Words>
  <Application>Microsoft Office PowerPoint</Application>
  <PresentationFormat>Widescreen</PresentationFormat>
  <Paragraphs>743</Paragraphs>
  <Slides>74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74</vt:i4>
      </vt:variant>
    </vt:vector>
  </HeadingPairs>
  <TitlesOfParts>
    <vt:vector size="82" baseType="lpstr">
      <vt:lpstr>Arial</vt:lpstr>
      <vt:lpstr>Arial Black</vt:lpstr>
      <vt:lpstr>Calibri</vt:lpstr>
      <vt:lpstr>Calibri (corpo)</vt:lpstr>
      <vt:lpstr>Calibri Light</vt:lpstr>
      <vt:lpstr>Helvetica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User-PC</dc:creator>
  <cp:lastModifiedBy>Haline</cp:lastModifiedBy>
  <cp:revision>71</cp:revision>
  <dcterms:created xsi:type="dcterms:W3CDTF">2022-03-24T19:36:34Z</dcterms:created>
  <dcterms:modified xsi:type="dcterms:W3CDTF">2024-03-07T12:34:43Z</dcterms:modified>
</cp:coreProperties>
</file>