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4" r:id="rId3"/>
    <p:sldId id="265" r:id="rId4"/>
    <p:sldId id="266" r:id="rId5"/>
    <p:sldId id="267" r:id="rId6"/>
    <p:sldId id="269" r:id="rId7"/>
    <p:sldId id="270" r:id="rId8"/>
    <p:sldId id="268" r:id="rId9"/>
    <p:sldId id="271" r:id="rId10"/>
    <p:sldId id="272" r:id="rId11"/>
    <p:sldId id="273" r:id="rId12"/>
    <p:sldId id="274" r:id="rId13"/>
    <p:sldId id="282" r:id="rId14"/>
    <p:sldId id="283" r:id="rId15"/>
    <p:sldId id="284" r:id="rId16"/>
    <p:sldId id="275" r:id="rId17"/>
    <p:sldId id="276" r:id="rId18"/>
    <p:sldId id="278" r:id="rId19"/>
    <p:sldId id="277" r:id="rId20"/>
    <p:sldId id="279" r:id="rId21"/>
    <p:sldId id="280" r:id="rId22"/>
    <p:sldId id="281" r:id="rId23"/>
    <p:sldId id="263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a" initials="M" lastIdx="2" clrIdx="0">
    <p:extLst>
      <p:ext uri="{19B8F6BF-5375-455C-9EA6-DF929625EA0E}">
        <p15:presenceInfo xmlns:p15="http://schemas.microsoft.com/office/powerpoint/2012/main" userId="Mic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65D4"/>
    <a:srgbClr val="DB9712"/>
    <a:srgbClr val="1B65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38" autoAdjust="0"/>
    <p:restoredTop sz="94660"/>
  </p:normalViewPr>
  <p:slideViewPr>
    <p:cSldViewPr snapToGrid="0">
      <p:cViewPr varScale="1">
        <p:scale>
          <a:sx n="72" d="100"/>
          <a:sy n="72" d="100"/>
        </p:scale>
        <p:origin x="8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image" Target="../media/image4.pn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7F23E0-A444-48D7-BD8A-19E0EE5643DC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F4FE9123-1E45-43FE-B310-CFFEDA8DD249}">
      <dgm:prSet phldrT="[Texto]" custT="1"/>
      <dgm:spPr/>
      <dgm:t>
        <a:bodyPr/>
        <a:lstStyle/>
        <a:p>
          <a:pPr algn="ctr"/>
          <a:r>
            <a:rPr lang="pt-BR" sz="1800" b="1" dirty="0">
              <a:solidFill>
                <a:schemeClr val="tx1"/>
              </a:solidFill>
            </a:rPr>
            <a:t>Governança no SUS</a:t>
          </a:r>
        </a:p>
      </dgm:t>
    </dgm:pt>
    <dgm:pt modelId="{1DE280BA-F3F0-49A8-BA93-E4B748347D0B}" type="parTrans" cxnId="{FEE0CADA-7922-4A33-B9B8-CCE89C0A6D1E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9A667B94-E487-4A9D-901F-CAFE0A463853}" type="sibTrans" cxnId="{FEE0CADA-7922-4A33-B9B8-CCE89C0A6D1E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C47CA371-91B9-4A55-A6FD-0ADC653CCB8E}">
      <dgm:prSet phldrT="[Texto]" custT="1"/>
      <dgm:spPr/>
      <dgm:t>
        <a:bodyPr/>
        <a:lstStyle/>
        <a:p>
          <a:pPr algn="ctr"/>
          <a:r>
            <a:rPr lang="pt-BR" sz="1800" b="1" dirty="0">
              <a:solidFill>
                <a:schemeClr val="tx1"/>
              </a:solidFill>
            </a:rPr>
            <a:t>COSEMS</a:t>
          </a:r>
        </a:p>
      </dgm:t>
    </dgm:pt>
    <dgm:pt modelId="{8FF1BAB0-BEDF-4730-B7D7-7C2CB1CDB2FC}" type="parTrans" cxnId="{7B1BBF7B-BFD9-4692-B490-FD6174425A20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1E91133F-EC37-4B1E-89BD-5A06F8E3D74E}" type="sibTrans" cxnId="{7B1BBF7B-BFD9-4692-B490-FD6174425A20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5F8DAF19-4ABF-4905-BCC7-DD98C73737CE}">
      <dgm:prSet phldrT="[Texto]" custT="1"/>
      <dgm:spPr/>
      <dgm:t>
        <a:bodyPr/>
        <a:lstStyle/>
        <a:p>
          <a:pPr algn="ctr"/>
          <a:r>
            <a:rPr lang="pt-BR" sz="1800" b="1" dirty="0">
              <a:solidFill>
                <a:schemeClr val="tx1"/>
              </a:solidFill>
            </a:rPr>
            <a:t>CIR  (CT)</a:t>
          </a:r>
        </a:p>
      </dgm:t>
    </dgm:pt>
    <dgm:pt modelId="{06719F00-0CD3-4C42-9704-F24EF22C401F}" type="parTrans" cxnId="{7DA327D4-363E-4756-8D54-FBA09938217D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9F844AF3-7F6D-4980-8034-2D0520E5713C}" type="sibTrans" cxnId="{7DA327D4-363E-4756-8D54-FBA09938217D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B0BC553F-D3AA-4DE1-8AF0-8748CB4DC24D}">
      <dgm:prSet phldrT="[Texto]" custT="1"/>
      <dgm:spPr/>
      <dgm:t>
        <a:bodyPr/>
        <a:lstStyle/>
        <a:p>
          <a:pPr algn="ctr"/>
          <a:r>
            <a:rPr lang="pt-BR" sz="1800" b="1" dirty="0">
              <a:solidFill>
                <a:schemeClr val="tx1"/>
              </a:solidFill>
            </a:rPr>
            <a:t>CIM</a:t>
          </a:r>
        </a:p>
        <a:p>
          <a:pPr algn="ctr"/>
          <a:r>
            <a:rPr lang="pt-BR" sz="1800" b="1" dirty="0">
              <a:solidFill>
                <a:schemeClr val="tx1"/>
              </a:solidFill>
            </a:rPr>
            <a:t>(GTM)</a:t>
          </a:r>
        </a:p>
      </dgm:t>
    </dgm:pt>
    <dgm:pt modelId="{85248E9E-8416-413F-92E3-4341F6F59E94}" type="parTrans" cxnId="{6B0EF123-D687-4A26-81F1-334929447F55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679F2ECA-4EFE-47AF-8770-55EAF4A8B739}" type="sibTrans" cxnId="{6B0EF123-D687-4A26-81F1-334929447F55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6998C734-F27D-4095-B113-02CAB64B7024}">
      <dgm:prSet phldrT="[Texto]" custT="1"/>
      <dgm:spPr/>
      <dgm:t>
        <a:bodyPr/>
        <a:lstStyle/>
        <a:p>
          <a:pPr algn="ctr"/>
          <a:r>
            <a:rPr lang="pt-BR" sz="1800" b="1" dirty="0">
              <a:solidFill>
                <a:schemeClr val="tx1"/>
              </a:solidFill>
            </a:rPr>
            <a:t>CIB  (GT’s)</a:t>
          </a:r>
        </a:p>
      </dgm:t>
    </dgm:pt>
    <dgm:pt modelId="{9C6BE058-1EB8-49E9-BEA7-7A712453920B}" type="parTrans" cxnId="{D1FDB33A-AC94-4D70-ABC3-1666A9A1AD3D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6AE9FF01-86CC-4FE2-AF3B-6217346A3052}" type="sibTrans" cxnId="{D1FDB33A-AC94-4D70-ABC3-1666A9A1AD3D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FEBDB73F-14FB-40C8-8019-7FECFED8180E}">
      <dgm:prSet phldrT="[Texto]" custT="1"/>
      <dgm:spPr/>
      <dgm:t>
        <a:bodyPr/>
        <a:lstStyle/>
        <a:p>
          <a:pPr algn="ctr"/>
          <a:r>
            <a:rPr lang="pt-BR" sz="1800" b="1" dirty="0">
              <a:solidFill>
                <a:schemeClr val="tx1"/>
              </a:solidFill>
            </a:rPr>
            <a:t>CIT</a:t>
          </a:r>
        </a:p>
      </dgm:t>
    </dgm:pt>
    <dgm:pt modelId="{2B952122-0EAF-4D58-87A3-4D9F4C19733B}" type="parTrans" cxnId="{0C719625-D539-488F-AC9E-7ABE906B2F46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435ECDEC-6A3F-43F9-BADA-7B14F7C33898}" type="sibTrans" cxnId="{0C719625-D539-488F-AC9E-7ABE906B2F46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F7346B0C-4F89-42FB-8C6A-EA27D8519B9F}">
      <dgm:prSet phldrT="[Texto]" custT="1"/>
      <dgm:spPr/>
      <dgm:t>
        <a:bodyPr/>
        <a:lstStyle/>
        <a:p>
          <a:pPr algn="ctr"/>
          <a:r>
            <a:rPr lang="pt-BR" sz="1800" b="1" dirty="0">
              <a:solidFill>
                <a:schemeClr val="tx1"/>
              </a:solidFill>
            </a:rPr>
            <a:t>Moral da História</a:t>
          </a:r>
        </a:p>
      </dgm:t>
    </dgm:pt>
    <dgm:pt modelId="{FC247E68-08CE-4EA7-B4BB-653CA37A9A91}" type="parTrans" cxnId="{0FB8B65F-EB32-4256-9D0D-5F37C5DFBB35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6D4503A1-4189-4151-9B2C-56E4275F6A6B}" type="sibTrans" cxnId="{0FB8B65F-EB32-4256-9D0D-5F37C5DFBB35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1EE9EE84-6CEA-4DA0-9900-A95C15172690}" type="pres">
      <dgm:prSet presAssocID="{B17F23E0-A444-48D7-BD8A-19E0EE5643DC}" presName="rootnode" presStyleCnt="0">
        <dgm:presLayoutVars>
          <dgm:chMax/>
          <dgm:chPref/>
          <dgm:dir/>
          <dgm:animLvl val="lvl"/>
        </dgm:presLayoutVars>
      </dgm:prSet>
      <dgm:spPr/>
    </dgm:pt>
    <dgm:pt modelId="{B303F451-BB04-4BE2-9829-68C53697B878}" type="pres">
      <dgm:prSet presAssocID="{F4FE9123-1E45-43FE-B310-CFFEDA8DD249}" presName="composite" presStyleCnt="0"/>
      <dgm:spPr/>
    </dgm:pt>
    <dgm:pt modelId="{9F217559-1F69-4967-9B2E-5CF165ED0BCC}" type="pres">
      <dgm:prSet presAssocID="{F4FE9123-1E45-43FE-B310-CFFEDA8DD249}" presName="LShape" presStyleLbl="alignNode1" presStyleIdx="0" presStyleCnt="13"/>
      <dgm:spPr/>
    </dgm:pt>
    <dgm:pt modelId="{A80F14D8-55A6-497A-B9F6-829BF018948E}" type="pres">
      <dgm:prSet presAssocID="{F4FE9123-1E45-43FE-B310-CFFEDA8DD249}" presName="ParentText" presStyleLbl="revTx" presStyleIdx="0" presStyleCnt="7" custScaleX="132024" custScaleY="106506">
        <dgm:presLayoutVars>
          <dgm:chMax val="0"/>
          <dgm:chPref val="0"/>
          <dgm:bulletEnabled val="1"/>
        </dgm:presLayoutVars>
      </dgm:prSet>
      <dgm:spPr/>
    </dgm:pt>
    <dgm:pt modelId="{D64A80F9-9D91-4E21-A36B-6D91DBB6A6F7}" type="pres">
      <dgm:prSet presAssocID="{F4FE9123-1E45-43FE-B310-CFFEDA8DD249}" presName="Triangle" presStyleLbl="alignNode1" presStyleIdx="1" presStyleCnt="13"/>
      <dgm:spPr/>
    </dgm:pt>
    <dgm:pt modelId="{00C442CB-5A33-4CB4-88D2-8D82663E33EA}" type="pres">
      <dgm:prSet presAssocID="{9A667B94-E487-4A9D-901F-CAFE0A463853}" presName="sibTrans" presStyleCnt="0"/>
      <dgm:spPr/>
    </dgm:pt>
    <dgm:pt modelId="{39E2CD6E-5535-40F0-B9A2-834490424E28}" type="pres">
      <dgm:prSet presAssocID="{9A667B94-E487-4A9D-901F-CAFE0A463853}" presName="space" presStyleCnt="0"/>
      <dgm:spPr/>
    </dgm:pt>
    <dgm:pt modelId="{C379E64D-9F6A-4B51-BAA6-ACFB4B0D5DD2}" type="pres">
      <dgm:prSet presAssocID="{C47CA371-91B9-4A55-A6FD-0ADC653CCB8E}" presName="composite" presStyleCnt="0"/>
      <dgm:spPr/>
    </dgm:pt>
    <dgm:pt modelId="{C52088EC-D633-4874-B2F6-3408CF5319CA}" type="pres">
      <dgm:prSet presAssocID="{C47CA371-91B9-4A55-A6FD-0ADC653CCB8E}" presName="LShape" presStyleLbl="alignNode1" presStyleIdx="2" presStyleCnt="13"/>
      <dgm:spPr/>
    </dgm:pt>
    <dgm:pt modelId="{6D0712E0-336B-4BA9-9F98-F980F75EF551}" type="pres">
      <dgm:prSet presAssocID="{C47CA371-91B9-4A55-A6FD-0ADC653CCB8E}" presName="ParentText" presStyleLbl="revTx" presStyleIdx="1" presStyleCnt="7" custScaleX="120459" custScaleY="82922">
        <dgm:presLayoutVars>
          <dgm:chMax val="0"/>
          <dgm:chPref val="0"/>
          <dgm:bulletEnabled val="1"/>
        </dgm:presLayoutVars>
      </dgm:prSet>
      <dgm:spPr/>
    </dgm:pt>
    <dgm:pt modelId="{99E95FA0-DCBE-4491-B809-414FC6BA7A2E}" type="pres">
      <dgm:prSet presAssocID="{C47CA371-91B9-4A55-A6FD-0ADC653CCB8E}" presName="Triangle" presStyleLbl="alignNode1" presStyleIdx="3" presStyleCnt="13"/>
      <dgm:spPr/>
    </dgm:pt>
    <dgm:pt modelId="{C4F7E437-9568-41E1-93D0-0BCAF0D5C463}" type="pres">
      <dgm:prSet presAssocID="{1E91133F-EC37-4B1E-89BD-5A06F8E3D74E}" presName="sibTrans" presStyleCnt="0"/>
      <dgm:spPr/>
    </dgm:pt>
    <dgm:pt modelId="{E149F093-E912-4B53-A432-535463FE836B}" type="pres">
      <dgm:prSet presAssocID="{1E91133F-EC37-4B1E-89BD-5A06F8E3D74E}" presName="space" presStyleCnt="0"/>
      <dgm:spPr/>
    </dgm:pt>
    <dgm:pt modelId="{965F24CE-F2F1-4C68-9A04-45B77DFA3C89}" type="pres">
      <dgm:prSet presAssocID="{5F8DAF19-4ABF-4905-BCC7-DD98C73737CE}" presName="composite" presStyleCnt="0"/>
      <dgm:spPr/>
    </dgm:pt>
    <dgm:pt modelId="{E43065EC-8D67-4AB7-AF55-49890B388557}" type="pres">
      <dgm:prSet presAssocID="{5F8DAF19-4ABF-4905-BCC7-DD98C73737CE}" presName="LShape" presStyleLbl="alignNode1" presStyleIdx="4" presStyleCnt="13"/>
      <dgm:spPr/>
    </dgm:pt>
    <dgm:pt modelId="{52EF37A0-3F6B-4D7D-B43D-02CDB3F0CD34}" type="pres">
      <dgm:prSet presAssocID="{5F8DAF19-4ABF-4905-BCC7-DD98C73737CE}" presName="ParentText" presStyleLbl="revTx" presStyleIdx="2" presStyleCnt="7">
        <dgm:presLayoutVars>
          <dgm:chMax val="0"/>
          <dgm:chPref val="0"/>
          <dgm:bulletEnabled val="1"/>
        </dgm:presLayoutVars>
      </dgm:prSet>
      <dgm:spPr/>
    </dgm:pt>
    <dgm:pt modelId="{2B45BE30-57CE-47FB-B478-B143D466DC92}" type="pres">
      <dgm:prSet presAssocID="{5F8DAF19-4ABF-4905-BCC7-DD98C73737CE}" presName="Triangle" presStyleLbl="alignNode1" presStyleIdx="5" presStyleCnt="13"/>
      <dgm:spPr/>
    </dgm:pt>
    <dgm:pt modelId="{75616A63-AA00-4269-9D9A-F00937A531CB}" type="pres">
      <dgm:prSet presAssocID="{9F844AF3-7F6D-4980-8034-2D0520E5713C}" presName="sibTrans" presStyleCnt="0"/>
      <dgm:spPr/>
    </dgm:pt>
    <dgm:pt modelId="{35AC79EC-7F0B-4634-B1B3-66A0AF15A49F}" type="pres">
      <dgm:prSet presAssocID="{9F844AF3-7F6D-4980-8034-2D0520E5713C}" presName="space" presStyleCnt="0"/>
      <dgm:spPr/>
    </dgm:pt>
    <dgm:pt modelId="{FE161009-4471-479E-9BDE-AD724782D8AE}" type="pres">
      <dgm:prSet presAssocID="{B0BC553F-D3AA-4DE1-8AF0-8748CB4DC24D}" presName="composite" presStyleCnt="0"/>
      <dgm:spPr/>
    </dgm:pt>
    <dgm:pt modelId="{A9D6C175-7B9B-448E-9FEA-FF8AC5A65A56}" type="pres">
      <dgm:prSet presAssocID="{B0BC553F-D3AA-4DE1-8AF0-8748CB4DC24D}" presName="LShape" presStyleLbl="alignNode1" presStyleIdx="6" presStyleCnt="13"/>
      <dgm:spPr/>
    </dgm:pt>
    <dgm:pt modelId="{3D6B8B45-4048-4FF0-92CE-B921B796E849}" type="pres">
      <dgm:prSet presAssocID="{B0BC553F-D3AA-4DE1-8AF0-8748CB4DC24D}" presName="ParentText" presStyleLbl="revTx" presStyleIdx="3" presStyleCnt="7">
        <dgm:presLayoutVars>
          <dgm:chMax val="0"/>
          <dgm:chPref val="0"/>
          <dgm:bulletEnabled val="1"/>
        </dgm:presLayoutVars>
      </dgm:prSet>
      <dgm:spPr/>
    </dgm:pt>
    <dgm:pt modelId="{0202E65B-FEF6-492E-9FDC-893A3BAD46B2}" type="pres">
      <dgm:prSet presAssocID="{B0BC553F-D3AA-4DE1-8AF0-8748CB4DC24D}" presName="Triangle" presStyleLbl="alignNode1" presStyleIdx="7" presStyleCnt="13"/>
      <dgm:spPr/>
    </dgm:pt>
    <dgm:pt modelId="{7F18ED82-ABE8-4864-A17D-AF25DCA14E89}" type="pres">
      <dgm:prSet presAssocID="{679F2ECA-4EFE-47AF-8770-55EAF4A8B739}" presName="sibTrans" presStyleCnt="0"/>
      <dgm:spPr/>
    </dgm:pt>
    <dgm:pt modelId="{290DB938-775D-4977-993B-9DFFF3A40A42}" type="pres">
      <dgm:prSet presAssocID="{679F2ECA-4EFE-47AF-8770-55EAF4A8B739}" presName="space" presStyleCnt="0"/>
      <dgm:spPr/>
    </dgm:pt>
    <dgm:pt modelId="{21D9E43E-EF19-4FFA-98E8-9B182FAF605B}" type="pres">
      <dgm:prSet presAssocID="{6998C734-F27D-4095-B113-02CAB64B7024}" presName="composite" presStyleCnt="0"/>
      <dgm:spPr/>
    </dgm:pt>
    <dgm:pt modelId="{67CDA53D-F26A-4C7D-925B-FC2024BE7042}" type="pres">
      <dgm:prSet presAssocID="{6998C734-F27D-4095-B113-02CAB64B7024}" presName="LShape" presStyleLbl="alignNode1" presStyleIdx="8" presStyleCnt="13"/>
      <dgm:spPr/>
    </dgm:pt>
    <dgm:pt modelId="{95FF3F19-4776-429A-B5BC-166A8C1949F2}" type="pres">
      <dgm:prSet presAssocID="{6998C734-F27D-4095-B113-02CAB64B7024}" presName="ParentText" presStyleLbl="revTx" presStyleIdx="4" presStyleCnt="7">
        <dgm:presLayoutVars>
          <dgm:chMax val="0"/>
          <dgm:chPref val="0"/>
          <dgm:bulletEnabled val="1"/>
        </dgm:presLayoutVars>
      </dgm:prSet>
      <dgm:spPr/>
    </dgm:pt>
    <dgm:pt modelId="{F503DE49-79FE-4602-B4D2-D3C14CE2FC55}" type="pres">
      <dgm:prSet presAssocID="{6998C734-F27D-4095-B113-02CAB64B7024}" presName="Triangle" presStyleLbl="alignNode1" presStyleIdx="9" presStyleCnt="13"/>
      <dgm:spPr/>
    </dgm:pt>
    <dgm:pt modelId="{A92C80FA-EA2E-4CD0-92C4-DFFE6AB5E8CF}" type="pres">
      <dgm:prSet presAssocID="{6AE9FF01-86CC-4FE2-AF3B-6217346A3052}" presName="sibTrans" presStyleCnt="0"/>
      <dgm:spPr/>
    </dgm:pt>
    <dgm:pt modelId="{8DDA8802-072E-4A77-97D5-5A021CB49368}" type="pres">
      <dgm:prSet presAssocID="{6AE9FF01-86CC-4FE2-AF3B-6217346A3052}" presName="space" presStyleCnt="0"/>
      <dgm:spPr/>
    </dgm:pt>
    <dgm:pt modelId="{4A239E91-FF9F-4D29-96EE-5B0B72105E40}" type="pres">
      <dgm:prSet presAssocID="{FEBDB73F-14FB-40C8-8019-7FECFED8180E}" presName="composite" presStyleCnt="0"/>
      <dgm:spPr/>
    </dgm:pt>
    <dgm:pt modelId="{BA94A557-3A46-42B5-ADB0-2A5203DCE8B1}" type="pres">
      <dgm:prSet presAssocID="{FEBDB73F-14FB-40C8-8019-7FECFED8180E}" presName="LShape" presStyleLbl="alignNode1" presStyleIdx="10" presStyleCnt="13"/>
      <dgm:spPr/>
    </dgm:pt>
    <dgm:pt modelId="{5F1E45CF-35B4-4984-9B11-D524DE236A2B}" type="pres">
      <dgm:prSet presAssocID="{FEBDB73F-14FB-40C8-8019-7FECFED8180E}" presName="ParentText" presStyleLbl="revTx" presStyleIdx="5" presStyleCnt="7">
        <dgm:presLayoutVars>
          <dgm:chMax val="0"/>
          <dgm:chPref val="0"/>
          <dgm:bulletEnabled val="1"/>
        </dgm:presLayoutVars>
      </dgm:prSet>
      <dgm:spPr/>
    </dgm:pt>
    <dgm:pt modelId="{D4B46773-466E-4946-A549-FD920DE129D3}" type="pres">
      <dgm:prSet presAssocID="{FEBDB73F-14FB-40C8-8019-7FECFED8180E}" presName="Triangle" presStyleLbl="alignNode1" presStyleIdx="11" presStyleCnt="13"/>
      <dgm:spPr/>
    </dgm:pt>
    <dgm:pt modelId="{80C2DBAB-07A5-4C7C-B3AF-3E21B94661DC}" type="pres">
      <dgm:prSet presAssocID="{435ECDEC-6A3F-43F9-BADA-7B14F7C33898}" presName="sibTrans" presStyleCnt="0"/>
      <dgm:spPr/>
    </dgm:pt>
    <dgm:pt modelId="{3E532669-9D8C-4530-8272-BC6B555CE1AE}" type="pres">
      <dgm:prSet presAssocID="{435ECDEC-6A3F-43F9-BADA-7B14F7C33898}" presName="space" presStyleCnt="0"/>
      <dgm:spPr/>
    </dgm:pt>
    <dgm:pt modelId="{28023809-A7D8-464A-B79F-F70532341E0B}" type="pres">
      <dgm:prSet presAssocID="{F7346B0C-4F89-42FB-8C6A-EA27D8519B9F}" presName="composite" presStyleCnt="0"/>
      <dgm:spPr/>
    </dgm:pt>
    <dgm:pt modelId="{2C6B90CB-4723-4013-AD6F-48F863D74FD5}" type="pres">
      <dgm:prSet presAssocID="{F7346B0C-4F89-42FB-8C6A-EA27D8519B9F}" presName="LShape" presStyleLbl="alignNode1" presStyleIdx="12" presStyleCnt="13"/>
      <dgm:spPr/>
    </dgm:pt>
    <dgm:pt modelId="{7DB5AE88-5482-4A7C-8A94-C120973F3795}" type="pres">
      <dgm:prSet presAssocID="{F7346B0C-4F89-42FB-8C6A-EA27D8519B9F}" presName="ParentText" presStyleLbl="revTx" presStyleIdx="6" presStyleCnt="7" custLinFactNeighborX="345" custLinFactNeighborY="481">
        <dgm:presLayoutVars>
          <dgm:chMax val="0"/>
          <dgm:chPref val="0"/>
          <dgm:bulletEnabled val="1"/>
        </dgm:presLayoutVars>
      </dgm:prSet>
      <dgm:spPr/>
    </dgm:pt>
  </dgm:ptLst>
  <dgm:cxnLst>
    <dgm:cxn modelId="{4285D009-A89F-40F6-A8E4-3B75A0D1DC0F}" type="presOf" srcId="{F4FE9123-1E45-43FE-B310-CFFEDA8DD249}" destId="{A80F14D8-55A6-497A-B9F6-829BF018948E}" srcOrd="0" destOrd="0" presId="urn:microsoft.com/office/officeart/2009/3/layout/StepUpProcess"/>
    <dgm:cxn modelId="{6B0EF123-D687-4A26-81F1-334929447F55}" srcId="{B17F23E0-A444-48D7-BD8A-19E0EE5643DC}" destId="{B0BC553F-D3AA-4DE1-8AF0-8748CB4DC24D}" srcOrd="3" destOrd="0" parTransId="{85248E9E-8416-413F-92E3-4341F6F59E94}" sibTransId="{679F2ECA-4EFE-47AF-8770-55EAF4A8B739}"/>
    <dgm:cxn modelId="{0C719625-D539-488F-AC9E-7ABE906B2F46}" srcId="{B17F23E0-A444-48D7-BD8A-19E0EE5643DC}" destId="{FEBDB73F-14FB-40C8-8019-7FECFED8180E}" srcOrd="5" destOrd="0" parTransId="{2B952122-0EAF-4D58-87A3-4D9F4C19733B}" sibTransId="{435ECDEC-6A3F-43F9-BADA-7B14F7C33898}"/>
    <dgm:cxn modelId="{D1FDB33A-AC94-4D70-ABC3-1666A9A1AD3D}" srcId="{B17F23E0-A444-48D7-BD8A-19E0EE5643DC}" destId="{6998C734-F27D-4095-B113-02CAB64B7024}" srcOrd="4" destOrd="0" parTransId="{9C6BE058-1EB8-49E9-BEA7-7A712453920B}" sibTransId="{6AE9FF01-86CC-4FE2-AF3B-6217346A3052}"/>
    <dgm:cxn modelId="{415EDE40-1716-4330-BABA-382AD8A42271}" type="presOf" srcId="{6998C734-F27D-4095-B113-02CAB64B7024}" destId="{95FF3F19-4776-429A-B5BC-166A8C1949F2}" srcOrd="0" destOrd="0" presId="urn:microsoft.com/office/officeart/2009/3/layout/StepUpProcess"/>
    <dgm:cxn modelId="{0FB8B65F-EB32-4256-9D0D-5F37C5DFBB35}" srcId="{B17F23E0-A444-48D7-BD8A-19E0EE5643DC}" destId="{F7346B0C-4F89-42FB-8C6A-EA27D8519B9F}" srcOrd="6" destOrd="0" parTransId="{FC247E68-08CE-4EA7-B4BB-653CA37A9A91}" sibTransId="{6D4503A1-4189-4151-9B2C-56E4275F6A6B}"/>
    <dgm:cxn modelId="{C18A304E-D7B3-4EB9-B972-2219D21FDA02}" type="presOf" srcId="{FEBDB73F-14FB-40C8-8019-7FECFED8180E}" destId="{5F1E45CF-35B4-4984-9B11-D524DE236A2B}" srcOrd="0" destOrd="0" presId="urn:microsoft.com/office/officeart/2009/3/layout/StepUpProcess"/>
    <dgm:cxn modelId="{7B1BBF7B-BFD9-4692-B490-FD6174425A20}" srcId="{B17F23E0-A444-48D7-BD8A-19E0EE5643DC}" destId="{C47CA371-91B9-4A55-A6FD-0ADC653CCB8E}" srcOrd="1" destOrd="0" parTransId="{8FF1BAB0-BEDF-4730-B7D7-7C2CB1CDB2FC}" sibTransId="{1E91133F-EC37-4B1E-89BD-5A06F8E3D74E}"/>
    <dgm:cxn modelId="{0D12F37E-CF39-4A75-BF7C-7D01D01A9F0E}" type="presOf" srcId="{B17F23E0-A444-48D7-BD8A-19E0EE5643DC}" destId="{1EE9EE84-6CEA-4DA0-9900-A95C15172690}" srcOrd="0" destOrd="0" presId="urn:microsoft.com/office/officeart/2009/3/layout/StepUpProcess"/>
    <dgm:cxn modelId="{E5ABB89A-3EB3-4FB4-AD2D-8CAB9BE93336}" type="presOf" srcId="{C47CA371-91B9-4A55-A6FD-0ADC653CCB8E}" destId="{6D0712E0-336B-4BA9-9F98-F980F75EF551}" srcOrd="0" destOrd="0" presId="urn:microsoft.com/office/officeart/2009/3/layout/StepUpProcess"/>
    <dgm:cxn modelId="{F0F287CA-443B-4AB6-A54F-BA247E5BC016}" type="presOf" srcId="{5F8DAF19-4ABF-4905-BCC7-DD98C73737CE}" destId="{52EF37A0-3F6B-4D7D-B43D-02CDB3F0CD34}" srcOrd="0" destOrd="0" presId="urn:microsoft.com/office/officeart/2009/3/layout/StepUpProcess"/>
    <dgm:cxn modelId="{7DA327D4-363E-4756-8D54-FBA09938217D}" srcId="{B17F23E0-A444-48D7-BD8A-19E0EE5643DC}" destId="{5F8DAF19-4ABF-4905-BCC7-DD98C73737CE}" srcOrd="2" destOrd="0" parTransId="{06719F00-0CD3-4C42-9704-F24EF22C401F}" sibTransId="{9F844AF3-7F6D-4980-8034-2D0520E5713C}"/>
    <dgm:cxn modelId="{718B40D8-2213-4A12-B9DD-F35565CAF581}" type="presOf" srcId="{F7346B0C-4F89-42FB-8C6A-EA27D8519B9F}" destId="{7DB5AE88-5482-4A7C-8A94-C120973F3795}" srcOrd="0" destOrd="0" presId="urn:microsoft.com/office/officeart/2009/3/layout/StepUpProcess"/>
    <dgm:cxn modelId="{FEE0CADA-7922-4A33-B9B8-CCE89C0A6D1E}" srcId="{B17F23E0-A444-48D7-BD8A-19E0EE5643DC}" destId="{F4FE9123-1E45-43FE-B310-CFFEDA8DD249}" srcOrd="0" destOrd="0" parTransId="{1DE280BA-F3F0-49A8-BA93-E4B748347D0B}" sibTransId="{9A667B94-E487-4A9D-901F-CAFE0A463853}"/>
    <dgm:cxn modelId="{255D88F1-69B2-478C-97ED-37EA1837B103}" type="presOf" srcId="{B0BC553F-D3AA-4DE1-8AF0-8748CB4DC24D}" destId="{3D6B8B45-4048-4FF0-92CE-B921B796E849}" srcOrd="0" destOrd="0" presId="urn:microsoft.com/office/officeart/2009/3/layout/StepUpProcess"/>
    <dgm:cxn modelId="{2E7F81E2-00E7-40DB-BE30-28AB10DFD945}" type="presParOf" srcId="{1EE9EE84-6CEA-4DA0-9900-A95C15172690}" destId="{B303F451-BB04-4BE2-9829-68C53697B878}" srcOrd="0" destOrd="0" presId="urn:microsoft.com/office/officeart/2009/3/layout/StepUpProcess"/>
    <dgm:cxn modelId="{512F4EB0-B72E-4730-B336-A2F2A299ABE3}" type="presParOf" srcId="{B303F451-BB04-4BE2-9829-68C53697B878}" destId="{9F217559-1F69-4967-9B2E-5CF165ED0BCC}" srcOrd="0" destOrd="0" presId="urn:microsoft.com/office/officeart/2009/3/layout/StepUpProcess"/>
    <dgm:cxn modelId="{83705734-9B24-4509-A9D8-9A59D5C2466E}" type="presParOf" srcId="{B303F451-BB04-4BE2-9829-68C53697B878}" destId="{A80F14D8-55A6-497A-B9F6-829BF018948E}" srcOrd="1" destOrd="0" presId="urn:microsoft.com/office/officeart/2009/3/layout/StepUpProcess"/>
    <dgm:cxn modelId="{4DC83B05-FAD1-47E2-97F1-0EE792837DCE}" type="presParOf" srcId="{B303F451-BB04-4BE2-9829-68C53697B878}" destId="{D64A80F9-9D91-4E21-A36B-6D91DBB6A6F7}" srcOrd="2" destOrd="0" presId="urn:microsoft.com/office/officeart/2009/3/layout/StepUpProcess"/>
    <dgm:cxn modelId="{5E8DC781-9A16-496A-B278-813609B110C0}" type="presParOf" srcId="{1EE9EE84-6CEA-4DA0-9900-A95C15172690}" destId="{00C442CB-5A33-4CB4-88D2-8D82663E33EA}" srcOrd="1" destOrd="0" presId="urn:microsoft.com/office/officeart/2009/3/layout/StepUpProcess"/>
    <dgm:cxn modelId="{FADBCB82-B2DA-4A8A-9A37-32D3597C82C5}" type="presParOf" srcId="{00C442CB-5A33-4CB4-88D2-8D82663E33EA}" destId="{39E2CD6E-5535-40F0-B9A2-834490424E28}" srcOrd="0" destOrd="0" presId="urn:microsoft.com/office/officeart/2009/3/layout/StepUpProcess"/>
    <dgm:cxn modelId="{C9E695D5-EB12-4CC6-8212-4281CA097076}" type="presParOf" srcId="{1EE9EE84-6CEA-4DA0-9900-A95C15172690}" destId="{C379E64D-9F6A-4B51-BAA6-ACFB4B0D5DD2}" srcOrd="2" destOrd="0" presId="urn:microsoft.com/office/officeart/2009/3/layout/StepUpProcess"/>
    <dgm:cxn modelId="{9B86733A-55AD-4923-B58C-88AF0E89270D}" type="presParOf" srcId="{C379E64D-9F6A-4B51-BAA6-ACFB4B0D5DD2}" destId="{C52088EC-D633-4874-B2F6-3408CF5319CA}" srcOrd="0" destOrd="0" presId="urn:microsoft.com/office/officeart/2009/3/layout/StepUpProcess"/>
    <dgm:cxn modelId="{6CB11A9E-873C-462A-82E6-B67DAB44922D}" type="presParOf" srcId="{C379E64D-9F6A-4B51-BAA6-ACFB4B0D5DD2}" destId="{6D0712E0-336B-4BA9-9F98-F980F75EF551}" srcOrd="1" destOrd="0" presId="urn:microsoft.com/office/officeart/2009/3/layout/StepUpProcess"/>
    <dgm:cxn modelId="{2E94024A-F7D6-448B-BE92-9E04E9FEB568}" type="presParOf" srcId="{C379E64D-9F6A-4B51-BAA6-ACFB4B0D5DD2}" destId="{99E95FA0-DCBE-4491-B809-414FC6BA7A2E}" srcOrd="2" destOrd="0" presId="urn:microsoft.com/office/officeart/2009/3/layout/StepUpProcess"/>
    <dgm:cxn modelId="{2DA1B424-D62C-42D1-BFA9-39289303FDA5}" type="presParOf" srcId="{1EE9EE84-6CEA-4DA0-9900-A95C15172690}" destId="{C4F7E437-9568-41E1-93D0-0BCAF0D5C463}" srcOrd="3" destOrd="0" presId="urn:microsoft.com/office/officeart/2009/3/layout/StepUpProcess"/>
    <dgm:cxn modelId="{88804474-BD8F-42BF-8D0A-F0878D4CF0B9}" type="presParOf" srcId="{C4F7E437-9568-41E1-93D0-0BCAF0D5C463}" destId="{E149F093-E912-4B53-A432-535463FE836B}" srcOrd="0" destOrd="0" presId="urn:microsoft.com/office/officeart/2009/3/layout/StepUpProcess"/>
    <dgm:cxn modelId="{3C5BE2B1-F5EE-420F-B921-6945AECD75D4}" type="presParOf" srcId="{1EE9EE84-6CEA-4DA0-9900-A95C15172690}" destId="{965F24CE-F2F1-4C68-9A04-45B77DFA3C89}" srcOrd="4" destOrd="0" presId="urn:microsoft.com/office/officeart/2009/3/layout/StepUpProcess"/>
    <dgm:cxn modelId="{987AE62C-2855-4EEC-AB94-C8D466A40B7D}" type="presParOf" srcId="{965F24CE-F2F1-4C68-9A04-45B77DFA3C89}" destId="{E43065EC-8D67-4AB7-AF55-49890B388557}" srcOrd="0" destOrd="0" presId="urn:microsoft.com/office/officeart/2009/3/layout/StepUpProcess"/>
    <dgm:cxn modelId="{B0B47B69-9D9B-40DC-B318-7F4B35D44724}" type="presParOf" srcId="{965F24CE-F2F1-4C68-9A04-45B77DFA3C89}" destId="{52EF37A0-3F6B-4D7D-B43D-02CDB3F0CD34}" srcOrd="1" destOrd="0" presId="urn:microsoft.com/office/officeart/2009/3/layout/StepUpProcess"/>
    <dgm:cxn modelId="{CFC1105C-252B-45DB-B94C-4D9AD8D004D3}" type="presParOf" srcId="{965F24CE-F2F1-4C68-9A04-45B77DFA3C89}" destId="{2B45BE30-57CE-47FB-B478-B143D466DC92}" srcOrd="2" destOrd="0" presId="urn:microsoft.com/office/officeart/2009/3/layout/StepUpProcess"/>
    <dgm:cxn modelId="{02BDD69C-E57E-4ACE-AF76-74EFD21CD500}" type="presParOf" srcId="{1EE9EE84-6CEA-4DA0-9900-A95C15172690}" destId="{75616A63-AA00-4269-9D9A-F00937A531CB}" srcOrd="5" destOrd="0" presId="urn:microsoft.com/office/officeart/2009/3/layout/StepUpProcess"/>
    <dgm:cxn modelId="{F052009D-71D5-413C-90E2-E6ABABF22BA2}" type="presParOf" srcId="{75616A63-AA00-4269-9D9A-F00937A531CB}" destId="{35AC79EC-7F0B-4634-B1B3-66A0AF15A49F}" srcOrd="0" destOrd="0" presId="urn:microsoft.com/office/officeart/2009/3/layout/StepUpProcess"/>
    <dgm:cxn modelId="{AADB0DC9-23CB-4583-863A-9B0AD49B04ED}" type="presParOf" srcId="{1EE9EE84-6CEA-4DA0-9900-A95C15172690}" destId="{FE161009-4471-479E-9BDE-AD724782D8AE}" srcOrd="6" destOrd="0" presId="urn:microsoft.com/office/officeart/2009/3/layout/StepUpProcess"/>
    <dgm:cxn modelId="{9EF11D84-E82C-421E-B656-8AA714D95BE3}" type="presParOf" srcId="{FE161009-4471-479E-9BDE-AD724782D8AE}" destId="{A9D6C175-7B9B-448E-9FEA-FF8AC5A65A56}" srcOrd="0" destOrd="0" presId="urn:microsoft.com/office/officeart/2009/3/layout/StepUpProcess"/>
    <dgm:cxn modelId="{32037BBB-7A5B-4337-A835-9DF74CB1DB74}" type="presParOf" srcId="{FE161009-4471-479E-9BDE-AD724782D8AE}" destId="{3D6B8B45-4048-4FF0-92CE-B921B796E849}" srcOrd="1" destOrd="0" presId="urn:microsoft.com/office/officeart/2009/3/layout/StepUpProcess"/>
    <dgm:cxn modelId="{7103BDB1-127D-484F-AE56-5AB5814FED95}" type="presParOf" srcId="{FE161009-4471-479E-9BDE-AD724782D8AE}" destId="{0202E65B-FEF6-492E-9FDC-893A3BAD46B2}" srcOrd="2" destOrd="0" presId="urn:microsoft.com/office/officeart/2009/3/layout/StepUpProcess"/>
    <dgm:cxn modelId="{12DD0C98-0764-4119-835C-9E6FB872CF71}" type="presParOf" srcId="{1EE9EE84-6CEA-4DA0-9900-A95C15172690}" destId="{7F18ED82-ABE8-4864-A17D-AF25DCA14E89}" srcOrd="7" destOrd="0" presId="urn:microsoft.com/office/officeart/2009/3/layout/StepUpProcess"/>
    <dgm:cxn modelId="{FD3220F1-5C4F-4733-A97F-3DBEA7D824CD}" type="presParOf" srcId="{7F18ED82-ABE8-4864-A17D-AF25DCA14E89}" destId="{290DB938-775D-4977-993B-9DFFF3A40A42}" srcOrd="0" destOrd="0" presId="urn:microsoft.com/office/officeart/2009/3/layout/StepUpProcess"/>
    <dgm:cxn modelId="{0F7E3105-C1B1-48D6-9993-C1DDD42BD07A}" type="presParOf" srcId="{1EE9EE84-6CEA-4DA0-9900-A95C15172690}" destId="{21D9E43E-EF19-4FFA-98E8-9B182FAF605B}" srcOrd="8" destOrd="0" presId="urn:microsoft.com/office/officeart/2009/3/layout/StepUpProcess"/>
    <dgm:cxn modelId="{56F2078F-C690-4713-8546-D7B7A4A22579}" type="presParOf" srcId="{21D9E43E-EF19-4FFA-98E8-9B182FAF605B}" destId="{67CDA53D-F26A-4C7D-925B-FC2024BE7042}" srcOrd="0" destOrd="0" presId="urn:microsoft.com/office/officeart/2009/3/layout/StepUpProcess"/>
    <dgm:cxn modelId="{73AA90EE-FD6A-437F-9C00-F277FE4F34C6}" type="presParOf" srcId="{21D9E43E-EF19-4FFA-98E8-9B182FAF605B}" destId="{95FF3F19-4776-429A-B5BC-166A8C1949F2}" srcOrd="1" destOrd="0" presId="urn:microsoft.com/office/officeart/2009/3/layout/StepUpProcess"/>
    <dgm:cxn modelId="{99DCB03B-6CFA-432A-909A-EA4E57E73BE1}" type="presParOf" srcId="{21D9E43E-EF19-4FFA-98E8-9B182FAF605B}" destId="{F503DE49-79FE-4602-B4D2-D3C14CE2FC55}" srcOrd="2" destOrd="0" presId="urn:microsoft.com/office/officeart/2009/3/layout/StepUpProcess"/>
    <dgm:cxn modelId="{F0C145B6-5275-4396-8C58-CDE31BD57928}" type="presParOf" srcId="{1EE9EE84-6CEA-4DA0-9900-A95C15172690}" destId="{A92C80FA-EA2E-4CD0-92C4-DFFE6AB5E8CF}" srcOrd="9" destOrd="0" presId="urn:microsoft.com/office/officeart/2009/3/layout/StepUpProcess"/>
    <dgm:cxn modelId="{969AF3DE-7337-4955-A949-591A55464AB6}" type="presParOf" srcId="{A92C80FA-EA2E-4CD0-92C4-DFFE6AB5E8CF}" destId="{8DDA8802-072E-4A77-97D5-5A021CB49368}" srcOrd="0" destOrd="0" presId="urn:microsoft.com/office/officeart/2009/3/layout/StepUpProcess"/>
    <dgm:cxn modelId="{50230D3C-1C16-4BDE-B95F-4481869ECE57}" type="presParOf" srcId="{1EE9EE84-6CEA-4DA0-9900-A95C15172690}" destId="{4A239E91-FF9F-4D29-96EE-5B0B72105E40}" srcOrd="10" destOrd="0" presId="urn:microsoft.com/office/officeart/2009/3/layout/StepUpProcess"/>
    <dgm:cxn modelId="{473A62D0-CE55-4587-9EB9-BAACCAB7C3F1}" type="presParOf" srcId="{4A239E91-FF9F-4D29-96EE-5B0B72105E40}" destId="{BA94A557-3A46-42B5-ADB0-2A5203DCE8B1}" srcOrd="0" destOrd="0" presId="urn:microsoft.com/office/officeart/2009/3/layout/StepUpProcess"/>
    <dgm:cxn modelId="{931A3483-8199-4CA8-BAFE-B0E7F0F297DE}" type="presParOf" srcId="{4A239E91-FF9F-4D29-96EE-5B0B72105E40}" destId="{5F1E45CF-35B4-4984-9B11-D524DE236A2B}" srcOrd="1" destOrd="0" presId="urn:microsoft.com/office/officeart/2009/3/layout/StepUpProcess"/>
    <dgm:cxn modelId="{F7FA79FE-5763-4B3B-8018-A60FF49120DE}" type="presParOf" srcId="{4A239E91-FF9F-4D29-96EE-5B0B72105E40}" destId="{D4B46773-466E-4946-A549-FD920DE129D3}" srcOrd="2" destOrd="0" presId="urn:microsoft.com/office/officeart/2009/3/layout/StepUpProcess"/>
    <dgm:cxn modelId="{B0E2C4A5-2BD3-41D0-9E68-9CE435F32566}" type="presParOf" srcId="{1EE9EE84-6CEA-4DA0-9900-A95C15172690}" destId="{80C2DBAB-07A5-4C7C-B3AF-3E21B94661DC}" srcOrd="11" destOrd="0" presId="urn:microsoft.com/office/officeart/2009/3/layout/StepUpProcess"/>
    <dgm:cxn modelId="{384CE38B-5B1E-480C-929C-F8CE2B789210}" type="presParOf" srcId="{80C2DBAB-07A5-4C7C-B3AF-3E21B94661DC}" destId="{3E532669-9D8C-4530-8272-BC6B555CE1AE}" srcOrd="0" destOrd="0" presId="urn:microsoft.com/office/officeart/2009/3/layout/StepUpProcess"/>
    <dgm:cxn modelId="{ABED1701-5D5C-45E9-86AF-B100536CE20A}" type="presParOf" srcId="{1EE9EE84-6CEA-4DA0-9900-A95C15172690}" destId="{28023809-A7D8-464A-B79F-F70532341E0B}" srcOrd="12" destOrd="0" presId="urn:microsoft.com/office/officeart/2009/3/layout/StepUpProcess"/>
    <dgm:cxn modelId="{78D83EA1-2928-4C3C-B793-14FDCED5C127}" type="presParOf" srcId="{28023809-A7D8-464A-B79F-F70532341E0B}" destId="{2C6B90CB-4723-4013-AD6F-48F863D74FD5}" srcOrd="0" destOrd="0" presId="urn:microsoft.com/office/officeart/2009/3/layout/StepUpProcess"/>
    <dgm:cxn modelId="{E4008B8E-38CB-4237-B255-9A6B6190B38F}" type="presParOf" srcId="{28023809-A7D8-464A-B79F-F70532341E0B}" destId="{7DB5AE88-5482-4A7C-8A94-C120973F379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C71B9C1-9EF6-4EFF-A071-F3F5AA85F028}" type="doc">
      <dgm:prSet loTypeId="urn:microsoft.com/office/officeart/2005/8/layout/radial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03857A21-B532-418B-8F2F-F3EDF0E5F252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CIB</a:t>
          </a:r>
        </a:p>
      </dgm:t>
    </dgm:pt>
    <dgm:pt modelId="{7F2CDD48-34E2-49E0-A9DB-29ECB5705B4D}" type="parTrans" cxnId="{3268F1F2-C214-474F-A614-820D33FC7431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A66CAF4D-AE4F-43C1-9981-F11A73253822}" type="sibTrans" cxnId="{3268F1F2-C214-474F-A614-820D33FC7431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B0A7870-CCFB-480C-9AAE-7877D2766AB5}">
      <dgm:prSet phldrT="[Texto]" custT="1"/>
      <dgm:spPr/>
      <dgm:t>
        <a:bodyPr/>
        <a:lstStyle/>
        <a:p>
          <a:r>
            <a:rPr lang="pt-BR" sz="1800" b="1" dirty="0">
              <a:solidFill>
                <a:schemeClr val="tx1"/>
              </a:solidFill>
            </a:rPr>
            <a:t>Negociação</a:t>
          </a:r>
        </a:p>
      </dgm:t>
    </dgm:pt>
    <dgm:pt modelId="{14007A79-D1C4-449A-AA9F-E44177A64A0C}" type="parTrans" cxnId="{3127A1F7-0905-4E9B-BBB6-13C6C7F48F5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82016E3-3C15-4481-99A8-F13960214048}" type="sibTrans" cxnId="{3127A1F7-0905-4E9B-BBB6-13C6C7F48F5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440D14B-6B2D-4CAC-9519-646067D6A900}">
      <dgm:prSet phldrT="[Texto]" custT="1"/>
      <dgm:spPr/>
      <dgm:t>
        <a:bodyPr/>
        <a:lstStyle/>
        <a:p>
          <a:r>
            <a:rPr lang="pt-BR" sz="1800" b="1" dirty="0">
              <a:solidFill>
                <a:schemeClr val="tx1"/>
              </a:solidFill>
            </a:rPr>
            <a:t>Pactuação</a:t>
          </a:r>
        </a:p>
      </dgm:t>
    </dgm:pt>
    <dgm:pt modelId="{6E626B7D-76D8-4F0F-A858-4528418CAA24}" type="parTrans" cxnId="{AC2C6B2C-4AF3-4DF3-984D-AB3003BDA38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E221B9AD-F80E-429E-8301-2681E4093331}" type="sibTrans" cxnId="{AC2C6B2C-4AF3-4DF3-984D-AB3003BDA38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E1254D35-139B-4FFF-9849-3F6E3F82789B}">
      <dgm:prSet phldrT="[Texto]" custT="1"/>
      <dgm:spPr/>
      <dgm:t>
        <a:bodyPr/>
        <a:lstStyle/>
        <a:p>
          <a:r>
            <a:rPr lang="pt-BR" sz="1800" b="1" dirty="0">
              <a:solidFill>
                <a:schemeClr val="tx1"/>
              </a:solidFill>
            </a:rPr>
            <a:t>Entre  Gestores Municipais e Gestor Estadual</a:t>
          </a:r>
        </a:p>
      </dgm:t>
    </dgm:pt>
    <dgm:pt modelId="{C4BD9223-8FE8-4EF8-9541-EB6D41CB103D}" type="parTrans" cxnId="{470BB24F-E57E-4D2F-925D-460B695B4D5E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8A6FDCA-A84E-4A8B-A702-7CEBB7D1DA0C}" type="sibTrans" cxnId="{470BB24F-E57E-4D2F-925D-460B695B4D5E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2C738026-7B68-4A0F-B306-A52D77D4EF1F}">
      <dgm:prSet custT="1"/>
      <dgm:spPr/>
      <dgm:t>
        <a:bodyPr/>
        <a:lstStyle/>
        <a:p>
          <a:r>
            <a:rPr lang="pt-BR" sz="1800" b="1" dirty="0">
              <a:solidFill>
                <a:schemeClr val="tx1"/>
              </a:solidFill>
            </a:rPr>
            <a:t>Articulação</a:t>
          </a:r>
        </a:p>
      </dgm:t>
    </dgm:pt>
    <dgm:pt modelId="{E3B47B0B-0077-4C8E-8B4E-927D1898EF00}" type="parTrans" cxnId="{E198DDF7-AE56-40A3-BE5F-B7AB14CE9270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AACD678-A47D-4287-B347-C3295E1DC33C}" type="sibTrans" cxnId="{E198DDF7-AE56-40A3-BE5F-B7AB14CE9270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2703C748-E2B4-4C44-AAF3-F0B8B45E4871}" type="pres">
      <dgm:prSet presAssocID="{4C71B9C1-9EF6-4EFF-A071-F3F5AA85F02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E3B56AE-ECE6-427A-B11C-7DF9FAB7420E}" type="pres">
      <dgm:prSet presAssocID="{03857A21-B532-418B-8F2F-F3EDF0E5F252}" presName="centerShape" presStyleLbl="node0" presStyleIdx="0" presStyleCnt="1"/>
      <dgm:spPr/>
    </dgm:pt>
    <dgm:pt modelId="{69B85EA7-ECFC-4391-B7FD-25E44005A949}" type="pres">
      <dgm:prSet presAssocID="{14007A79-D1C4-449A-AA9F-E44177A64A0C}" presName="parTrans" presStyleLbl="sibTrans2D1" presStyleIdx="0" presStyleCnt="4"/>
      <dgm:spPr/>
    </dgm:pt>
    <dgm:pt modelId="{82A51EC9-3576-43DD-8080-F4B8289BA295}" type="pres">
      <dgm:prSet presAssocID="{14007A79-D1C4-449A-AA9F-E44177A64A0C}" presName="connectorText" presStyleLbl="sibTrans2D1" presStyleIdx="0" presStyleCnt="4"/>
      <dgm:spPr/>
    </dgm:pt>
    <dgm:pt modelId="{59FE4A1A-1682-4350-A069-5C43674C4D1E}" type="pres">
      <dgm:prSet presAssocID="{6B0A7870-CCFB-480C-9AAE-7877D2766AB5}" presName="node" presStyleLbl="node1" presStyleIdx="0" presStyleCnt="4" custScaleX="162942">
        <dgm:presLayoutVars>
          <dgm:bulletEnabled val="1"/>
        </dgm:presLayoutVars>
      </dgm:prSet>
      <dgm:spPr/>
    </dgm:pt>
    <dgm:pt modelId="{2D61E973-F41A-4105-92CA-3641A3F5CF70}" type="pres">
      <dgm:prSet presAssocID="{6E626B7D-76D8-4F0F-A858-4528418CAA24}" presName="parTrans" presStyleLbl="sibTrans2D1" presStyleIdx="1" presStyleCnt="4" custScaleX="128322" custScaleY="84101"/>
      <dgm:spPr/>
    </dgm:pt>
    <dgm:pt modelId="{17044B3E-3EFC-4B27-8BD7-26083208E8AA}" type="pres">
      <dgm:prSet presAssocID="{6E626B7D-76D8-4F0F-A858-4528418CAA24}" presName="connectorText" presStyleLbl="sibTrans2D1" presStyleIdx="1" presStyleCnt="4"/>
      <dgm:spPr/>
    </dgm:pt>
    <dgm:pt modelId="{728155C6-C381-45DD-9E1E-84BCC985FA19}" type="pres">
      <dgm:prSet presAssocID="{0440D14B-6B2D-4CAC-9519-646067D6A900}" presName="node" presStyleLbl="node1" presStyleIdx="1" presStyleCnt="4" custScaleX="140548" custScaleY="103898">
        <dgm:presLayoutVars>
          <dgm:bulletEnabled val="1"/>
        </dgm:presLayoutVars>
      </dgm:prSet>
      <dgm:spPr/>
    </dgm:pt>
    <dgm:pt modelId="{6C00DECD-FFE4-4823-BFCA-CD439EEDA4F8}" type="pres">
      <dgm:prSet presAssocID="{C4BD9223-8FE8-4EF8-9541-EB6D41CB103D}" presName="parTrans" presStyleLbl="sibTrans2D1" presStyleIdx="2" presStyleCnt="4"/>
      <dgm:spPr/>
    </dgm:pt>
    <dgm:pt modelId="{62330033-BE24-490B-9415-AED6C222D2F7}" type="pres">
      <dgm:prSet presAssocID="{C4BD9223-8FE8-4EF8-9541-EB6D41CB103D}" presName="connectorText" presStyleLbl="sibTrans2D1" presStyleIdx="2" presStyleCnt="4"/>
      <dgm:spPr/>
    </dgm:pt>
    <dgm:pt modelId="{AAFBA843-36A0-496D-96E0-09A55976FE75}" type="pres">
      <dgm:prSet presAssocID="{E1254D35-139B-4FFF-9849-3F6E3F82789B}" presName="node" presStyleLbl="node1" presStyleIdx="2" presStyleCnt="4" custScaleX="135546">
        <dgm:presLayoutVars>
          <dgm:bulletEnabled val="1"/>
        </dgm:presLayoutVars>
      </dgm:prSet>
      <dgm:spPr/>
    </dgm:pt>
    <dgm:pt modelId="{426C1EC5-74FE-49EB-8508-07B5E83A4A1A}" type="pres">
      <dgm:prSet presAssocID="{E3B47B0B-0077-4C8E-8B4E-927D1898EF00}" presName="parTrans" presStyleLbl="sibTrans2D1" presStyleIdx="3" presStyleCnt="4"/>
      <dgm:spPr/>
    </dgm:pt>
    <dgm:pt modelId="{77FD3A03-4EA1-4C8D-A27B-E2CBDEA9CE41}" type="pres">
      <dgm:prSet presAssocID="{E3B47B0B-0077-4C8E-8B4E-927D1898EF00}" presName="connectorText" presStyleLbl="sibTrans2D1" presStyleIdx="3" presStyleCnt="4"/>
      <dgm:spPr/>
    </dgm:pt>
    <dgm:pt modelId="{DC9A9786-6BAC-4771-8302-FB7644E83548}" type="pres">
      <dgm:prSet presAssocID="{2C738026-7B68-4A0F-B306-A52D77D4EF1F}" presName="node" presStyleLbl="node1" presStyleIdx="3" presStyleCnt="4" custScaleX="137763" custRadScaleRad="117643" custRadScaleInc="-655">
        <dgm:presLayoutVars>
          <dgm:bulletEnabled val="1"/>
        </dgm:presLayoutVars>
      </dgm:prSet>
      <dgm:spPr/>
    </dgm:pt>
  </dgm:ptLst>
  <dgm:cxnLst>
    <dgm:cxn modelId="{9DF93125-3EF8-4154-82D7-81E8FCEC4B38}" type="presOf" srcId="{03857A21-B532-418B-8F2F-F3EDF0E5F252}" destId="{FE3B56AE-ECE6-427A-B11C-7DF9FAB7420E}" srcOrd="0" destOrd="0" presId="urn:microsoft.com/office/officeart/2005/8/layout/radial5"/>
    <dgm:cxn modelId="{E08AF82A-016C-45B3-B60F-6272AAB3ACF3}" type="presOf" srcId="{C4BD9223-8FE8-4EF8-9541-EB6D41CB103D}" destId="{6C00DECD-FFE4-4823-BFCA-CD439EEDA4F8}" srcOrd="0" destOrd="0" presId="urn:microsoft.com/office/officeart/2005/8/layout/radial5"/>
    <dgm:cxn modelId="{AC2C6B2C-4AF3-4DF3-984D-AB3003BDA38A}" srcId="{03857A21-B532-418B-8F2F-F3EDF0E5F252}" destId="{0440D14B-6B2D-4CAC-9519-646067D6A900}" srcOrd="1" destOrd="0" parTransId="{6E626B7D-76D8-4F0F-A858-4528418CAA24}" sibTransId="{E221B9AD-F80E-429E-8301-2681E4093331}"/>
    <dgm:cxn modelId="{8AE9413C-FE5D-455B-AF1B-C61979283D14}" type="presOf" srcId="{6B0A7870-CCFB-480C-9AAE-7877D2766AB5}" destId="{59FE4A1A-1682-4350-A069-5C43674C4D1E}" srcOrd="0" destOrd="0" presId="urn:microsoft.com/office/officeart/2005/8/layout/radial5"/>
    <dgm:cxn modelId="{47804463-E3C5-479A-9F5F-EA322845F3E9}" type="presOf" srcId="{14007A79-D1C4-449A-AA9F-E44177A64A0C}" destId="{82A51EC9-3576-43DD-8080-F4B8289BA295}" srcOrd="1" destOrd="0" presId="urn:microsoft.com/office/officeart/2005/8/layout/radial5"/>
    <dgm:cxn modelId="{A487284A-C524-421C-B2F2-0EB047883ADE}" type="presOf" srcId="{E3B47B0B-0077-4C8E-8B4E-927D1898EF00}" destId="{77FD3A03-4EA1-4C8D-A27B-E2CBDEA9CE41}" srcOrd="1" destOrd="0" presId="urn:microsoft.com/office/officeart/2005/8/layout/radial5"/>
    <dgm:cxn modelId="{470BB24F-E57E-4D2F-925D-460B695B4D5E}" srcId="{03857A21-B532-418B-8F2F-F3EDF0E5F252}" destId="{E1254D35-139B-4FFF-9849-3F6E3F82789B}" srcOrd="2" destOrd="0" parTransId="{C4BD9223-8FE8-4EF8-9541-EB6D41CB103D}" sibTransId="{38A6FDCA-A84E-4A8B-A702-7CEBB7D1DA0C}"/>
    <dgm:cxn modelId="{CF413650-AC8E-4096-8DB2-78BC973DD391}" type="presOf" srcId="{14007A79-D1C4-449A-AA9F-E44177A64A0C}" destId="{69B85EA7-ECFC-4391-B7FD-25E44005A949}" srcOrd="0" destOrd="0" presId="urn:microsoft.com/office/officeart/2005/8/layout/radial5"/>
    <dgm:cxn modelId="{D8202E80-C817-45F6-9186-D23BA2311415}" type="presOf" srcId="{6E626B7D-76D8-4F0F-A858-4528418CAA24}" destId="{2D61E973-F41A-4105-92CA-3641A3F5CF70}" srcOrd="0" destOrd="0" presId="urn:microsoft.com/office/officeart/2005/8/layout/radial5"/>
    <dgm:cxn modelId="{2F937686-94D3-412F-979C-AB2F67138B10}" type="presOf" srcId="{4C71B9C1-9EF6-4EFF-A071-F3F5AA85F028}" destId="{2703C748-E2B4-4C44-AAF3-F0B8B45E4871}" srcOrd="0" destOrd="0" presId="urn:microsoft.com/office/officeart/2005/8/layout/radial5"/>
    <dgm:cxn modelId="{2AFE2FA4-DDFA-47C3-9693-E663F506F0B4}" type="presOf" srcId="{0440D14B-6B2D-4CAC-9519-646067D6A900}" destId="{728155C6-C381-45DD-9E1E-84BCC985FA19}" srcOrd="0" destOrd="0" presId="urn:microsoft.com/office/officeart/2005/8/layout/radial5"/>
    <dgm:cxn modelId="{73E678B2-BBE4-4DF0-ABD1-5A73D5659388}" type="presOf" srcId="{E3B47B0B-0077-4C8E-8B4E-927D1898EF00}" destId="{426C1EC5-74FE-49EB-8508-07B5E83A4A1A}" srcOrd="0" destOrd="0" presId="urn:microsoft.com/office/officeart/2005/8/layout/radial5"/>
    <dgm:cxn modelId="{B0AE7FC2-FE74-46C3-87FA-63917657EE19}" type="presOf" srcId="{C4BD9223-8FE8-4EF8-9541-EB6D41CB103D}" destId="{62330033-BE24-490B-9415-AED6C222D2F7}" srcOrd="1" destOrd="0" presId="urn:microsoft.com/office/officeart/2005/8/layout/radial5"/>
    <dgm:cxn modelId="{561937E6-6161-4DF3-8FD8-643F2E36194D}" type="presOf" srcId="{E1254D35-139B-4FFF-9849-3F6E3F82789B}" destId="{AAFBA843-36A0-496D-96E0-09A55976FE75}" srcOrd="0" destOrd="0" presId="urn:microsoft.com/office/officeart/2005/8/layout/radial5"/>
    <dgm:cxn modelId="{3268F1F2-C214-474F-A614-820D33FC7431}" srcId="{4C71B9C1-9EF6-4EFF-A071-F3F5AA85F028}" destId="{03857A21-B532-418B-8F2F-F3EDF0E5F252}" srcOrd="0" destOrd="0" parTransId="{7F2CDD48-34E2-49E0-A9DB-29ECB5705B4D}" sibTransId="{A66CAF4D-AE4F-43C1-9981-F11A73253822}"/>
    <dgm:cxn modelId="{3127A1F7-0905-4E9B-BBB6-13C6C7F48F5A}" srcId="{03857A21-B532-418B-8F2F-F3EDF0E5F252}" destId="{6B0A7870-CCFB-480C-9AAE-7877D2766AB5}" srcOrd="0" destOrd="0" parTransId="{14007A79-D1C4-449A-AA9F-E44177A64A0C}" sibTransId="{082016E3-3C15-4481-99A8-F13960214048}"/>
    <dgm:cxn modelId="{83A3A7F7-9A89-4856-B9A4-7A56B897974A}" type="presOf" srcId="{2C738026-7B68-4A0F-B306-A52D77D4EF1F}" destId="{DC9A9786-6BAC-4771-8302-FB7644E83548}" srcOrd="0" destOrd="0" presId="urn:microsoft.com/office/officeart/2005/8/layout/radial5"/>
    <dgm:cxn modelId="{E198DDF7-AE56-40A3-BE5F-B7AB14CE9270}" srcId="{03857A21-B532-418B-8F2F-F3EDF0E5F252}" destId="{2C738026-7B68-4A0F-B306-A52D77D4EF1F}" srcOrd="3" destOrd="0" parTransId="{E3B47B0B-0077-4C8E-8B4E-927D1898EF00}" sibTransId="{0AACD678-A47D-4287-B347-C3295E1DC33C}"/>
    <dgm:cxn modelId="{2E9C3CF9-3AD4-471F-97C7-5C4EE7705C59}" type="presOf" srcId="{6E626B7D-76D8-4F0F-A858-4528418CAA24}" destId="{17044B3E-3EFC-4B27-8BD7-26083208E8AA}" srcOrd="1" destOrd="0" presId="urn:microsoft.com/office/officeart/2005/8/layout/radial5"/>
    <dgm:cxn modelId="{4A8F83F7-D53F-4493-BACA-F4D22DF8B2F0}" type="presParOf" srcId="{2703C748-E2B4-4C44-AAF3-F0B8B45E4871}" destId="{FE3B56AE-ECE6-427A-B11C-7DF9FAB7420E}" srcOrd="0" destOrd="0" presId="urn:microsoft.com/office/officeart/2005/8/layout/radial5"/>
    <dgm:cxn modelId="{99059C72-B928-4BF3-AA68-EDC01F9926E6}" type="presParOf" srcId="{2703C748-E2B4-4C44-AAF3-F0B8B45E4871}" destId="{69B85EA7-ECFC-4391-B7FD-25E44005A949}" srcOrd="1" destOrd="0" presId="urn:microsoft.com/office/officeart/2005/8/layout/radial5"/>
    <dgm:cxn modelId="{AC179919-B3BF-4762-BD8F-58772763C360}" type="presParOf" srcId="{69B85EA7-ECFC-4391-B7FD-25E44005A949}" destId="{82A51EC9-3576-43DD-8080-F4B8289BA295}" srcOrd="0" destOrd="0" presId="urn:microsoft.com/office/officeart/2005/8/layout/radial5"/>
    <dgm:cxn modelId="{B6D17A6A-11CE-4F8D-B7AC-043B03020DFA}" type="presParOf" srcId="{2703C748-E2B4-4C44-AAF3-F0B8B45E4871}" destId="{59FE4A1A-1682-4350-A069-5C43674C4D1E}" srcOrd="2" destOrd="0" presId="urn:microsoft.com/office/officeart/2005/8/layout/radial5"/>
    <dgm:cxn modelId="{C16D2BCC-D75C-4783-A245-F21524569825}" type="presParOf" srcId="{2703C748-E2B4-4C44-AAF3-F0B8B45E4871}" destId="{2D61E973-F41A-4105-92CA-3641A3F5CF70}" srcOrd="3" destOrd="0" presId="urn:microsoft.com/office/officeart/2005/8/layout/radial5"/>
    <dgm:cxn modelId="{683734DB-2447-4A89-AC0A-BD8FAE030112}" type="presParOf" srcId="{2D61E973-F41A-4105-92CA-3641A3F5CF70}" destId="{17044B3E-3EFC-4B27-8BD7-26083208E8AA}" srcOrd="0" destOrd="0" presId="urn:microsoft.com/office/officeart/2005/8/layout/radial5"/>
    <dgm:cxn modelId="{F31C3E54-6685-4ADA-A8EA-2B74CBED060B}" type="presParOf" srcId="{2703C748-E2B4-4C44-AAF3-F0B8B45E4871}" destId="{728155C6-C381-45DD-9E1E-84BCC985FA19}" srcOrd="4" destOrd="0" presId="urn:microsoft.com/office/officeart/2005/8/layout/radial5"/>
    <dgm:cxn modelId="{257E6536-8BF1-4E2E-9F37-C431CFB34D5C}" type="presParOf" srcId="{2703C748-E2B4-4C44-AAF3-F0B8B45E4871}" destId="{6C00DECD-FFE4-4823-BFCA-CD439EEDA4F8}" srcOrd="5" destOrd="0" presId="urn:microsoft.com/office/officeart/2005/8/layout/radial5"/>
    <dgm:cxn modelId="{2CE06755-7713-47C3-BB67-E6D9A8C9958F}" type="presParOf" srcId="{6C00DECD-FFE4-4823-BFCA-CD439EEDA4F8}" destId="{62330033-BE24-490B-9415-AED6C222D2F7}" srcOrd="0" destOrd="0" presId="urn:microsoft.com/office/officeart/2005/8/layout/radial5"/>
    <dgm:cxn modelId="{5A29AEEB-23DF-4216-B7B0-A2064A168071}" type="presParOf" srcId="{2703C748-E2B4-4C44-AAF3-F0B8B45E4871}" destId="{AAFBA843-36A0-496D-96E0-09A55976FE75}" srcOrd="6" destOrd="0" presId="urn:microsoft.com/office/officeart/2005/8/layout/radial5"/>
    <dgm:cxn modelId="{73146DFC-5C3A-47DD-89BA-4752A083AE36}" type="presParOf" srcId="{2703C748-E2B4-4C44-AAF3-F0B8B45E4871}" destId="{426C1EC5-74FE-49EB-8508-07B5E83A4A1A}" srcOrd="7" destOrd="0" presId="urn:microsoft.com/office/officeart/2005/8/layout/radial5"/>
    <dgm:cxn modelId="{EE005DA2-827D-41DC-8D69-7326118B0575}" type="presParOf" srcId="{426C1EC5-74FE-49EB-8508-07B5E83A4A1A}" destId="{77FD3A03-4EA1-4C8D-A27B-E2CBDEA9CE41}" srcOrd="0" destOrd="0" presId="urn:microsoft.com/office/officeart/2005/8/layout/radial5"/>
    <dgm:cxn modelId="{A406B12A-EF09-47FE-89E4-1129F2838EB9}" type="presParOf" srcId="{2703C748-E2B4-4C44-AAF3-F0B8B45E4871}" destId="{DC9A9786-6BAC-4771-8302-FB7644E83548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921AF0E-F0A0-4277-AF89-B47D50DAFF45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4969221C-1C62-4D7F-A2FE-DD6E1B98F30F}">
      <dgm:prSet phldrT="[Texto]"/>
      <dgm:spPr/>
      <dgm:t>
        <a:bodyPr/>
        <a:lstStyle/>
        <a:p>
          <a:r>
            <a:rPr lang="pt-BR" b="1" dirty="0">
              <a:solidFill>
                <a:schemeClr val="bg1"/>
              </a:solidFill>
            </a:rPr>
            <a:t>Plenário</a:t>
          </a:r>
        </a:p>
      </dgm:t>
    </dgm:pt>
    <dgm:pt modelId="{FECA1B74-DA9D-4D8A-B14B-7DF4F59598E7}" type="parTrans" cxnId="{37AC976C-C128-46D5-9050-983B59507028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798C56B6-9EA9-4A46-906C-E12E724BF30E}" type="sibTrans" cxnId="{37AC976C-C128-46D5-9050-983B59507028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7751546-8F67-44B4-B98D-FD29464DAB68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7 representantes de cada ente;</a:t>
          </a:r>
        </a:p>
      </dgm:t>
    </dgm:pt>
    <dgm:pt modelId="{0A2A83A7-252F-4D31-878B-684B7E96D3B2}" type="parTrans" cxnId="{966B0D1E-5CB0-4058-AA36-21303A9E1810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8B15B926-0BE1-4605-AEDF-CEBB28305B99}" type="sibTrans" cxnId="{966B0D1E-5CB0-4058-AA36-21303A9E1810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246D34C-81EF-48DC-8445-99676C677411}">
      <dgm:prSet phldrT="[Texto]"/>
      <dgm:spPr/>
      <dgm:t>
        <a:bodyPr/>
        <a:lstStyle/>
        <a:p>
          <a:r>
            <a:rPr lang="pt-BR" b="1" dirty="0">
              <a:solidFill>
                <a:schemeClr val="bg1"/>
              </a:solidFill>
            </a:rPr>
            <a:t>Coordenação</a:t>
          </a:r>
        </a:p>
      </dgm:t>
    </dgm:pt>
    <dgm:pt modelId="{59B73705-B025-43FC-9809-83D426D10C3A}" type="parTrans" cxnId="{F621D3C1-EFB9-41C1-8ECE-D29353D18650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484B4E2A-E625-4C3C-B6DB-FEE83314053B}" type="sibTrans" cxnId="{F621D3C1-EFB9-41C1-8ECE-D29353D18650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0C5E065-4B5C-497F-BC4B-1C5F7B4B203A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Ligada ao Gabinete do Secretário de Estado da Saúde;</a:t>
          </a:r>
        </a:p>
      </dgm:t>
    </dgm:pt>
    <dgm:pt modelId="{08BF492A-B89D-4D31-AE64-EDB9A6130921}" type="parTrans" cxnId="{B59AFC26-1E11-49CF-BCE8-3D480571F847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33D012E-87A4-45AF-B3FC-B234C73302F1}" type="sibTrans" cxnId="{B59AFC26-1E11-49CF-BCE8-3D480571F847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70E4961E-CADC-41B3-A571-3B1D02FC35F7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Prestar o apoio técnico e administrativo necessário à SES e COSEMS</a:t>
          </a:r>
        </a:p>
      </dgm:t>
    </dgm:pt>
    <dgm:pt modelId="{53733000-3EE4-46A0-B970-BD9DC9DAE54B}" type="parTrans" cxnId="{AEDF694D-AB99-4631-A950-53D84C98D37F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18447877-15AD-4EB4-BB87-23D42886874E}" type="sibTrans" cxnId="{AEDF694D-AB99-4631-A950-53D84C98D37F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B741F1E-706A-4C3D-B4E9-2C736136D53F}">
      <dgm:prSet phldrT="[Texto]"/>
      <dgm:spPr/>
      <dgm:t>
        <a:bodyPr/>
        <a:lstStyle/>
        <a:p>
          <a:r>
            <a:rPr lang="pt-BR" b="1" dirty="0">
              <a:solidFill>
                <a:schemeClr val="bg1"/>
              </a:solidFill>
            </a:rPr>
            <a:t>Secretaria Executiva – SE</a:t>
          </a:r>
        </a:p>
      </dgm:t>
    </dgm:pt>
    <dgm:pt modelId="{5833BC89-6D85-4D11-B748-45067F589B05}" type="parTrans" cxnId="{B622D033-6547-499E-ABAD-E2D53404D227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66FBA8F-C922-4A98-8B9F-05B8D2C9A295}" type="sibTrans" cxnId="{B622D033-6547-499E-ABAD-E2D53404D227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128A72B6-6B62-410A-AF1D-04302249D723}">
      <dgm:prSet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Sob coordenação do Secretário de Estado da Saúde e Presidente do COSEMS|GO ;</a:t>
          </a:r>
        </a:p>
      </dgm:t>
    </dgm:pt>
    <dgm:pt modelId="{27401E6C-3378-441C-AD17-682919E927B0}" type="parTrans" cxnId="{069ACDEE-786D-439C-B06E-0C7B739E7EF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A39D93E7-580A-4BF7-B003-93F956AEA09A}" type="sibTrans" cxnId="{069ACDEE-786D-439C-B06E-0C7B739E7EF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13F8808A-6296-46B6-B911-E24C11F44826}">
      <dgm:prSet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Condução da reunião, supervisionar e homologar.</a:t>
          </a:r>
        </a:p>
      </dgm:t>
    </dgm:pt>
    <dgm:pt modelId="{12DF8B6F-2B85-49EA-8054-0759D79599CC}" type="parTrans" cxnId="{30EEBE3A-D66E-412C-9F15-76BB9B18E32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D4FFCEA-2ED3-4008-A0FE-DB9550B54323}" type="sibTrans" cxnId="{30EEBE3A-D66E-412C-9F15-76BB9B18E32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449EAF2C-B919-4117-8882-07B7A3147699}">
      <dgm:prSet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Membros natos são o Secretário de Estado da Saúde, Presidente do COSEMS/GO e o Secretário Municipal de Saúde da Capital.</a:t>
          </a:r>
        </a:p>
      </dgm:t>
    </dgm:pt>
    <dgm:pt modelId="{A619E870-489D-49CA-A5B2-1FF723EDCFD9}" type="parTrans" cxnId="{C54EAB86-EF0A-4936-982C-2CB09F134D9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E8E19235-5CD1-42D5-8895-EBAEBA4DC07C}" type="sibTrans" cxnId="{C54EAB86-EF0A-4936-982C-2CB09F134D9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D75DDCD-061A-4694-A94F-1F0AEEFDB692}">
      <dgm:prSet phldrT="[Texto]"/>
      <dgm:spPr/>
      <dgm:t>
        <a:bodyPr/>
        <a:lstStyle/>
        <a:p>
          <a:r>
            <a:rPr lang="pt-BR" b="1" dirty="0">
              <a:solidFill>
                <a:schemeClr val="bg1"/>
              </a:solidFill>
            </a:rPr>
            <a:t>Grupo de Trabalho</a:t>
          </a:r>
        </a:p>
      </dgm:t>
    </dgm:pt>
    <dgm:pt modelId="{B1A4002C-A3C3-4C07-9714-7B2431BD3F80}" type="parTrans" cxnId="{F147A760-0081-44AA-88B4-95A211EEC77C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5A5AE64-4BE2-4308-906B-275F38B16EA8}" type="sibTrans" cxnId="{F147A760-0081-44AA-88B4-95A211EEC77C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4749AEBC-ACB9-4E6C-82FE-C424D5CA958F}">
      <dgm:prSet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Coordenado pelo Superintendente da pasta ou por alguém por ele indicado e por membro da diretoria do COSEMS;</a:t>
          </a:r>
        </a:p>
      </dgm:t>
    </dgm:pt>
    <dgm:pt modelId="{21FD3457-9C68-407C-A1B7-3BE28F225605}" type="parTrans" cxnId="{D72F22B4-4FDD-4592-9012-CB97F49F262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874FF12E-B955-402E-9EB5-20D276401DFA}" type="sibTrans" cxnId="{D72F22B4-4FDD-4592-9012-CB97F49F262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754CFF0-040D-43E6-8632-C48546B82FF6}">
      <dgm:prSet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Subsidiar a negociação e pactuação de assuntos a cargo do Plenário da CIB.</a:t>
          </a:r>
        </a:p>
      </dgm:t>
    </dgm:pt>
    <dgm:pt modelId="{D5D731F8-53BE-419C-901D-F2CE116BFB53}" type="parTrans" cxnId="{F83A1775-F9D7-4AC6-B363-EFFCEBAD1045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CE67831F-C9BB-446D-84B4-F610195AC31F}" type="sibTrans" cxnId="{F83A1775-F9D7-4AC6-B363-EFFCEBAD1045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24F71F6-A835-4E96-92F0-7C7C569DD78F}">
      <dgm:prSet phldrT="[Texto]"/>
      <dgm:spPr/>
      <dgm:t>
        <a:bodyPr/>
        <a:lstStyle/>
        <a:p>
          <a:endParaRPr lang="pt-BR" b="1" dirty="0">
            <a:solidFill>
              <a:schemeClr val="tx1"/>
            </a:solidFill>
          </a:endParaRPr>
        </a:p>
      </dgm:t>
    </dgm:pt>
    <dgm:pt modelId="{A32AE9FA-EBEB-4A1A-B23D-E36D5E40F40F}" type="parTrans" cxnId="{C704CDF5-AABE-4B41-BE15-056A7092D549}">
      <dgm:prSet/>
      <dgm:spPr/>
      <dgm:t>
        <a:bodyPr/>
        <a:lstStyle/>
        <a:p>
          <a:endParaRPr lang="pt-BR"/>
        </a:p>
      </dgm:t>
    </dgm:pt>
    <dgm:pt modelId="{830DB8BE-9991-4218-8F0F-3F20EED10CA2}" type="sibTrans" cxnId="{C704CDF5-AABE-4B41-BE15-056A7092D549}">
      <dgm:prSet/>
      <dgm:spPr/>
      <dgm:t>
        <a:bodyPr/>
        <a:lstStyle/>
        <a:p>
          <a:endParaRPr lang="pt-BR"/>
        </a:p>
      </dgm:t>
    </dgm:pt>
    <dgm:pt modelId="{9F4D7B7A-C1BE-400C-B173-7AB704D64FD7}" type="pres">
      <dgm:prSet presAssocID="{B921AF0E-F0A0-4277-AF89-B47D50DAFF45}" presName="Name0" presStyleCnt="0">
        <dgm:presLayoutVars>
          <dgm:dir/>
          <dgm:animLvl val="lvl"/>
          <dgm:resizeHandles/>
        </dgm:presLayoutVars>
      </dgm:prSet>
      <dgm:spPr/>
    </dgm:pt>
    <dgm:pt modelId="{D86BCB09-A5F2-487B-BEAA-DA7C5886EA41}" type="pres">
      <dgm:prSet presAssocID="{4969221C-1C62-4D7F-A2FE-DD6E1B98F30F}" presName="linNode" presStyleCnt="0"/>
      <dgm:spPr/>
    </dgm:pt>
    <dgm:pt modelId="{0EF753AE-F14F-4836-9930-A5C04A6BB2C4}" type="pres">
      <dgm:prSet presAssocID="{4969221C-1C62-4D7F-A2FE-DD6E1B98F30F}" presName="parentShp" presStyleLbl="node1" presStyleIdx="0" presStyleCnt="4">
        <dgm:presLayoutVars>
          <dgm:bulletEnabled val="1"/>
        </dgm:presLayoutVars>
      </dgm:prSet>
      <dgm:spPr/>
    </dgm:pt>
    <dgm:pt modelId="{48419D16-F269-4123-B6C2-82289A791836}" type="pres">
      <dgm:prSet presAssocID="{4969221C-1C62-4D7F-A2FE-DD6E1B98F30F}" presName="childShp" presStyleLbl="bgAccFollowNode1" presStyleIdx="0" presStyleCnt="4">
        <dgm:presLayoutVars>
          <dgm:bulletEnabled val="1"/>
        </dgm:presLayoutVars>
      </dgm:prSet>
      <dgm:spPr/>
    </dgm:pt>
    <dgm:pt modelId="{0998ABC3-451D-4062-A4DE-DB67AE1C953D}" type="pres">
      <dgm:prSet presAssocID="{798C56B6-9EA9-4A46-906C-E12E724BF30E}" presName="spacing" presStyleCnt="0"/>
      <dgm:spPr/>
    </dgm:pt>
    <dgm:pt modelId="{43BB7334-A4B8-4BA5-85DA-19F6FB5964F8}" type="pres">
      <dgm:prSet presAssocID="{D246D34C-81EF-48DC-8445-99676C677411}" presName="linNode" presStyleCnt="0"/>
      <dgm:spPr/>
    </dgm:pt>
    <dgm:pt modelId="{BC8B3A17-F00B-4499-B673-F440A09BD842}" type="pres">
      <dgm:prSet presAssocID="{D246D34C-81EF-48DC-8445-99676C677411}" presName="parentShp" presStyleLbl="node1" presStyleIdx="1" presStyleCnt="4">
        <dgm:presLayoutVars>
          <dgm:bulletEnabled val="1"/>
        </dgm:presLayoutVars>
      </dgm:prSet>
      <dgm:spPr/>
    </dgm:pt>
    <dgm:pt modelId="{D33D7317-98A3-493B-8990-053CF40ED68D}" type="pres">
      <dgm:prSet presAssocID="{D246D34C-81EF-48DC-8445-99676C677411}" presName="childShp" presStyleLbl="bgAccFollowNode1" presStyleIdx="1" presStyleCnt="4">
        <dgm:presLayoutVars>
          <dgm:bulletEnabled val="1"/>
        </dgm:presLayoutVars>
      </dgm:prSet>
      <dgm:spPr/>
    </dgm:pt>
    <dgm:pt modelId="{BDE20665-9212-4085-A4AD-3774765C8BC5}" type="pres">
      <dgm:prSet presAssocID="{484B4E2A-E625-4C3C-B6DB-FEE83314053B}" presName="spacing" presStyleCnt="0"/>
      <dgm:spPr/>
    </dgm:pt>
    <dgm:pt modelId="{2E38EDBC-CCA7-4895-998D-C0727EBDB83C}" type="pres">
      <dgm:prSet presAssocID="{9B741F1E-706A-4C3D-B4E9-2C736136D53F}" presName="linNode" presStyleCnt="0"/>
      <dgm:spPr/>
    </dgm:pt>
    <dgm:pt modelId="{A0579813-3906-41BE-B984-3D40955B119B}" type="pres">
      <dgm:prSet presAssocID="{9B741F1E-706A-4C3D-B4E9-2C736136D53F}" presName="parentShp" presStyleLbl="node1" presStyleIdx="2" presStyleCnt="4">
        <dgm:presLayoutVars>
          <dgm:bulletEnabled val="1"/>
        </dgm:presLayoutVars>
      </dgm:prSet>
      <dgm:spPr/>
    </dgm:pt>
    <dgm:pt modelId="{07905523-1669-4B5F-87D4-1757E130659A}" type="pres">
      <dgm:prSet presAssocID="{9B741F1E-706A-4C3D-B4E9-2C736136D53F}" presName="childShp" presStyleLbl="bgAccFollowNode1" presStyleIdx="2" presStyleCnt="4">
        <dgm:presLayoutVars>
          <dgm:bulletEnabled val="1"/>
        </dgm:presLayoutVars>
      </dgm:prSet>
      <dgm:spPr/>
    </dgm:pt>
    <dgm:pt modelId="{D110F782-5B49-401D-A003-E7B448521F6F}" type="pres">
      <dgm:prSet presAssocID="{D66FBA8F-C922-4A98-8B9F-05B8D2C9A295}" presName="spacing" presStyleCnt="0"/>
      <dgm:spPr/>
    </dgm:pt>
    <dgm:pt modelId="{63D7D890-81E3-4B00-A3FB-490313299DCC}" type="pres">
      <dgm:prSet presAssocID="{BD75DDCD-061A-4694-A94F-1F0AEEFDB692}" presName="linNode" presStyleCnt="0"/>
      <dgm:spPr/>
    </dgm:pt>
    <dgm:pt modelId="{17E7D997-D64D-4BD5-B9D6-453A5BFD2DB7}" type="pres">
      <dgm:prSet presAssocID="{BD75DDCD-061A-4694-A94F-1F0AEEFDB692}" presName="parentShp" presStyleLbl="node1" presStyleIdx="3" presStyleCnt="4">
        <dgm:presLayoutVars>
          <dgm:bulletEnabled val="1"/>
        </dgm:presLayoutVars>
      </dgm:prSet>
      <dgm:spPr/>
    </dgm:pt>
    <dgm:pt modelId="{09443C49-B3F5-485C-B7AE-2EEC30D807E8}" type="pres">
      <dgm:prSet presAssocID="{BD75DDCD-061A-4694-A94F-1F0AEEFDB692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748C750C-CC4F-4B49-AB91-3A34F74E0DCC}" type="presOf" srcId="{D7751546-8F67-44B4-B98D-FD29464DAB68}" destId="{48419D16-F269-4123-B6C2-82289A791836}" srcOrd="0" destOrd="0" presId="urn:microsoft.com/office/officeart/2005/8/layout/vList6"/>
    <dgm:cxn modelId="{46F5F216-C0E4-4CF8-8ED8-129C25D99E9D}" type="presOf" srcId="{128A72B6-6B62-410A-AF1D-04302249D723}" destId="{D33D7317-98A3-493B-8990-053CF40ED68D}" srcOrd="0" destOrd="0" presId="urn:microsoft.com/office/officeart/2005/8/layout/vList6"/>
    <dgm:cxn modelId="{966B0D1E-5CB0-4058-AA36-21303A9E1810}" srcId="{4969221C-1C62-4D7F-A2FE-DD6E1B98F30F}" destId="{D7751546-8F67-44B4-B98D-FD29464DAB68}" srcOrd="0" destOrd="0" parTransId="{0A2A83A7-252F-4D31-878B-684B7E96D3B2}" sibTransId="{8B15B926-0BE1-4605-AEDF-CEBB28305B99}"/>
    <dgm:cxn modelId="{1DB27926-93E8-4530-A989-E168A0C4A1EC}" type="presOf" srcId="{D246D34C-81EF-48DC-8445-99676C677411}" destId="{BC8B3A17-F00B-4499-B673-F440A09BD842}" srcOrd="0" destOrd="0" presId="urn:microsoft.com/office/officeart/2005/8/layout/vList6"/>
    <dgm:cxn modelId="{B59AFC26-1E11-49CF-BCE8-3D480571F847}" srcId="{9B741F1E-706A-4C3D-B4E9-2C736136D53F}" destId="{D0C5E065-4B5C-497F-BC4B-1C5F7B4B203A}" srcOrd="0" destOrd="0" parTransId="{08BF492A-B89D-4D31-AE64-EDB9A6130921}" sibTransId="{933D012E-87A4-45AF-B3FC-B234C73302F1}"/>
    <dgm:cxn modelId="{86CE0727-8C4A-49E5-8EFD-0BD65238B86A}" type="presOf" srcId="{0754CFF0-040D-43E6-8632-C48546B82FF6}" destId="{09443C49-B3F5-485C-B7AE-2EEC30D807E8}" srcOrd="0" destOrd="1" presId="urn:microsoft.com/office/officeart/2005/8/layout/vList6"/>
    <dgm:cxn modelId="{B622D033-6547-499E-ABAD-E2D53404D227}" srcId="{B921AF0E-F0A0-4277-AF89-B47D50DAFF45}" destId="{9B741F1E-706A-4C3D-B4E9-2C736136D53F}" srcOrd="2" destOrd="0" parTransId="{5833BC89-6D85-4D11-B748-45067F589B05}" sibTransId="{D66FBA8F-C922-4A98-8B9F-05B8D2C9A295}"/>
    <dgm:cxn modelId="{30EEBE3A-D66E-412C-9F15-76BB9B18E323}" srcId="{D246D34C-81EF-48DC-8445-99676C677411}" destId="{13F8808A-6296-46B6-B911-E24C11F44826}" srcOrd="1" destOrd="0" parTransId="{12DF8B6F-2B85-49EA-8054-0759D79599CC}" sibTransId="{0D4FFCEA-2ED3-4008-A0FE-DB9550B54323}"/>
    <dgm:cxn modelId="{F147A760-0081-44AA-88B4-95A211EEC77C}" srcId="{B921AF0E-F0A0-4277-AF89-B47D50DAFF45}" destId="{BD75DDCD-061A-4694-A94F-1F0AEEFDB692}" srcOrd="3" destOrd="0" parTransId="{B1A4002C-A3C3-4C07-9714-7B2431BD3F80}" sibTransId="{B5A5AE64-4BE2-4308-906B-275F38B16EA8}"/>
    <dgm:cxn modelId="{76210E43-4F28-4E19-9D5B-82A64BDF4326}" type="presOf" srcId="{70E4961E-CADC-41B3-A571-3B1D02FC35F7}" destId="{07905523-1669-4B5F-87D4-1757E130659A}" srcOrd="0" destOrd="2" presId="urn:microsoft.com/office/officeart/2005/8/layout/vList6"/>
    <dgm:cxn modelId="{A30A8A46-822D-4C6F-BEF4-4ED818274DD2}" type="presOf" srcId="{024F71F6-A835-4E96-92F0-7C7C569DD78F}" destId="{07905523-1669-4B5F-87D4-1757E130659A}" srcOrd="0" destOrd="1" presId="urn:microsoft.com/office/officeart/2005/8/layout/vList6"/>
    <dgm:cxn modelId="{37AC976C-C128-46D5-9050-983B59507028}" srcId="{B921AF0E-F0A0-4277-AF89-B47D50DAFF45}" destId="{4969221C-1C62-4D7F-A2FE-DD6E1B98F30F}" srcOrd="0" destOrd="0" parTransId="{FECA1B74-DA9D-4D8A-B14B-7DF4F59598E7}" sibTransId="{798C56B6-9EA9-4A46-906C-E12E724BF30E}"/>
    <dgm:cxn modelId="{AEDF694D-AB99-4631-A950-53D84C98D37F}" srcId="{9B741F1E-706A-4C3D-B4E9-2C736136D53F}" destId="{70E4961E-CADC-41B3-A571-3B1D02FC35F7}" srcOrd="2" destOrd="0" parTransId="{53733000-3EE4-46A0-B970-BD9DC9DAE54B}" sibTransId="{18447877-15AD-4EB4-BB87-23D42886874E}"/>
    <dgm:cxn modelId="{7B92DF6E-4566-4B56-99BE-16554AE9FA1F}" type="presOf" srcId="{B921AF0E-F0A0-4277-AF89-B47D50DAFF45}" destId="{9F4D7B7A-C1BE-400C-B173-7AB704D64FD7}" srcOrd="0" destOrd="0" presId="urn:microsoft.com/office/officeart/2005/8/layout/vList6"/>
    <dgm:cxn modelId="{39C1DE4F-6A6A-4D0C-918B-736991D511D0}" type="presOf" srcId="{4749AEBC-ACB9-4E6C-82FE-C424D5CA958F}" destId="{09443C49-B3F5-485C-B7AE-2EEC30D807E8}" srcOrd="0" destOrd="0" presId="urn:microsoft.com/office/officeart/2005/8/layout/vList6"/>
    <dgm:cxn modelId="{F83A1775-F9D7-4AC6-B363-EFFCEBAD1045}" srcId="{BD75DDCD-061A-4694-A94F-1F0AEEFDB692}" destId="{0754CFF0-040D-43E6-8632-C48546B82FF6}" srcOrd="1" destOrd="0" parTransId="{D5D731F8-53BE-419C-901D-F2CE116BFB53}" sibTransId="{CE67831F-C9BB-446D-84B4-F610195AC31F}"/>
    <dgm:cxn modelId="{C54EAB86-EF0A-4936-982C-2CB09F134D93}" srcId="{4969221C-1C62-4D7F-A2FE-DD6E1B98F30F}" destId="{449EAF2C-B919-4117-8882-07B7A3147699}" srcOrd="1" destOrd="0" parTransId="{A619E870-489D-49CA-A5B2-1FF723EDCFD9}" sibTransId="{E8E19235-5CD1-42D5-8895-EBAEBA4DC07C}"/>
    <dgm:cxn modelId="{3D0FEA8D-886C-4679-B87D-3E91AAF7C2F1}" type="presOf" srcId="{449EAF2C-B919-4117-8882-07B7A3147699}" destId="{48419D16-F269-4123-B6C2-82289A791836}" srcOrd="0" destOrd="1" presId="urn:microsoft.com/office/officeart/2005/8/layout/vList6"/>
    <dgm:cxn modelId="{2FF494AB-201C-47A0-A641-02A54B2138DC}" type="presOf" srcId="{4969221C-1C62-4D7F-A2FE-DD6E1B98F30F}" destId="{0EF753AE-F14F-4836-9930-A5C04A6BB2C4}" srcOrd="0" destOrd="0" presId="urn:microsoft.com/office/officeart/2005/8/layout/vList6"/>
    <dgm:cxn modelId="{D72F22B4-4FDD-4592-9012-CB97F49F2623}" srcId="{BD75DDCD-061A-4694-A94F-1F0AEEFDB692}" destId="{4749AEBC-ACB9-4E6C-82FE-C424D5CA958F}" srcOrd="0" destOrd="0" parTransId="{21FD3457-9C68-407C-A1B7-3BE28F225605}" sibTransId="{874FF12E-B955-402E-9EB5-20D276401DFA}"/>
    <dgm:cxn modelId="{B2E336B7-C6B2-4F33-889C-D1AFE2168C67}" type="presOf" srcId="{13F8808A-6296-46B6-B911-E24C11F44826}" destId="{D33D7317-98A3-493B-8990-053CF40ED68D}" srcOrd="0" destOrd="1" presId="urn:microsoft.com/office/officeart/2005/8/layout/vList6"/>
    <dgm:cxn modelId="{F621D3C1-EFB9-41C1-8ECE-D29353D18650}" srcId="{B921AF0E-F0A0-4277-AF89-B47D50DAFF45}" destId="{D246D34C-81EF-48DC-8445-99676C677411}" srcOrd="1" destOrd="0" parTransId="{59B73705-B025-43FC-9809-83D426D10C3A}" sibTransId="{484B4E2A-E625-4C3C-B6DB-FEE83314053B}"/>
    <dgm:cxn modelId="{BAF959D5-6215-46A5-98BB-E6B26FF8201A}" type="presOf" srcId="{BD75DDCD-061A-4694-A94F-1F0AEEFDB692}" destId="{17E7D997-D64D-4BD5-B9D6-453A5BFD2DB7}" srcOrd="0" destOrd="0" presId="urn:microsoft.com/office/officeart/2005/8/layout/vList6"/>
    <dgm:cxn modelId="{F0A29BD6-CB41-4027-92D7-F919E6F0E04C}" type="presOf" srcId="{D0C5E065-4B5C-497F-BC4B-1C5F7B4B203A}" destId="{07905523-1669-4B5F-87D4-1757E130659A}" srcOrd="0" destOrd="0" presId="urn:microsoft.com/office/officeart/2005/8/layout/vList6"/>
    <dgm:cxn modelId="{069ACDEE-786D-439C-B06E-0C7B739E7EF3}" srcId="{D246D34C-81EF-48DC-8445-99676C677411}" destId="{128A72B6-6B62-410A-AF1D-04302249D723}" srcOrd="0" destOrd="0" parTransId="{27401E6C-3378-441C-AD17-682919E927B0}" sibTransId="{A39D93E7-580A-4BF7-B003-93F956AEA09A}"/>
    <dgm:cxn modelId="{0712D6F0-0BAC-4B19-B4E8-F6FF20E8BB8C}" type="presOf" srcId="{9B741F1E-706A-4C3D-B4E9-2C736136D53F}" destId="{A0579813-3906-41BE-B984-3D40955B119B}" srcOrd="0" destOrd="0" presId="urn:microsoft.com/office/officeart/2005/8/layout/vList6"/>
    <dgm:cxn modelId="{C704CDF5-AABE-4B41-BE15-056A7092D549}" srcId="{9B741F1E-706A-4C3D-B4E9-2C736136D53F}" destId="{024F71F6-A835-4E96-92F0-7C7C569DD78F}" srcOrd="1" destOrd="0" parTransId="{A32AE9FA-EBEB-4A1A-B23D-E36D5E40F40F}" sibTransId="{830DB8BE-9991-4218-8F0F-3F20EED10CA2}"/>
    <dgm:cxn modelId="{8A59D06F-E5E5-4532-B973-2C912BF6A23B}" type="presParOf" srcId="{9F4D7B7A-C1BE-400C-B173-7AB704D64FD7}" destId="{D86BCB09-A5F2-487B-BEAA-DA7C5886EA41}" srcOrd="0" destOrd="0" presId="urn:microsoft.com/office/officeart/2005/8/layout/vList6"/>
    <dgm:cxn modelId="{D97D7BBB-01B3-4087-A699-4CA0C7C3FE40}" type="presParOf" srcId="{D86BCB09-A5F2-487B-BEAA-DA7C5886EA41}" destId="{0EF753AE-F14F-4836-9930-A5C04A6BB2C4}" srcOrd="0" destOrd="0" presId="urn:microsoft.com/office/officeart/2005/8/layout/vList6"/>
    <dgm:cxn modelId="{E0A21AB4-0D4D-4CA1-8C2F-9871BCBBC6DA}" type="presParOf" srcId="{D86BCB09-A5F2-487B-BEAA-DA7C5886EA41}" destId="{48419D16-F269-4123-B6C2-82289A791836}" srcOrd="1" destOrd="0" presId="urn:microsoft.com/office/officeart/2005/8/layout/vList6"/>
    <dgm:cxn modelId="{733EBEA0-DC7F-4D1F-9C55-D5712F62B09A}" type="presParOf" srcId="{9F4D7B7A-C1BE-400C-B173-7AB704D64FD7}" destId="{0998ABC3-451D-4062-A4DE-DB67AE1C953D}" srcOrd="1" destOrd="0" presId="urn:microsoft.com/office/officeart/2005/8/layout/vList6"/>
    <dgm:cxn modelId="{45429098-C745-4BDD-B464-C8CA5CFE08B8}" type="presParOf" srcId="{9F4D7B7A-C1BE-400C-B173-7AB704D64FD7}" destId="{43BB7334-A4B8-4BA5-85DA-19F6FB5964F8}" srcOrd="2" destOrd="0" presId="urn:microsoft.com/office/officeart/2005/8/layout/vList6"/>
    <dgm:cxn modelId="{D04BC1D8-9180-414F-8190-B2BDAE317614}" type="presParOf" srcId="{43BB7334-A4B8-4BA5-85DA-19F6FB5964F8}" destId="{BC8B3A17-F00B-4499-B673-F440A09BD842}" srcOrd="0" destOrd="0" presId="urn:microsoft.com/office/officeart/2005/8/layout/vList6"/>
    <dgm:cxn modelId="{926D11C4-EB60-4725-8891-E498B10DCDEE}" type="presParOf" srcId="{43BB7334-A4B8-4BA5-85DA-19F6FB5964F8}" destId="{D33D7317-98A3-493B-8990-053CF40ED68D}" srcOrd="1" destOrd="0" presId="urn:microsoft.com/office/officeart/2005/8/layout/vList6"/>
    <dgm:cxn modelId="{1889AFB0-4FEA-4A73-8935-EF2199A304F6}" type="presParOf" srcId="{9F4D7B7A-C1BE-400C-B173-7AB704D64FD7}" destId="{BDE20665-9212-4085-A4AD-3774765C8BC5}" srcOrd="3" destOrd="0" presId="urn:microsoft.com/office/officeart/2005/8/layout/vList6"/>
    <dgm:cxn modelId="{67DB79FE-C7BD-43B2-9A78-06D4220F00AE}" type="presParOf" srcId="{9F4D7B7A-C1BE-400C-B173-7AB704D64FD7}" destId="{2E38EDBC-CCA7-4895-998D-C0727EBDB83C}" srcOrd="4" destOrd="0" presId="urn:microsoft.com/office/officeart/2005/8/layout/vList6"/>
    <dgm:cxn modelId="{F2F0FEF2-392A-4DBD-A6CC-4873A23FDAC7}" type="presParOf" srcId="{2E38EDBC-CCA7-4895-998D-C0727EBDB83C}" destId="{A0579813-3906-41BE-B984-3D40955B119B}" srcOrd="0" destOrd="0" presId="urn:microsoft.com/office/officeart/2005/8/layout/vList6"/>
    <dgm:cxn modelId="{FF9933A5-2ED4-43E5-8864-9979041E4AA0}" type="presParOf" srcId="{2E38EDBC-CCA7-4895-998D-C0727EBDB83C}" destId="{07905523-1669-4B5F-87D4-1757E130659A}" srcOrd="1" destOrd="0" presId="urn:microsoft.com/office/officeart/2005/8/layout/vList6"/>
    <dgm:cxn modelId="{279C22C9-0C37-4B58-846A-E5B081559828}" type="presParOf" srcId="{9F4D7B7A-C1BE-400C-B173-7AB704D64FD7}" destId="{D110F782-5B49-401D-A003-E7B448521F6F}" srcOrd="5" destOrd="0" presId="urn:microsoft.com/office/officeart/2005/8/layout/vList6"/>
    <dgm:cxn modelId="{5E1C29D6-B6AD-43F2-BF7A-EFE7EC7EB1C3}" type="presParOf" srcId="{9F4D7B7A-C1BE-400C-B173-7AB704D64FD7}" destId="{63D7D890-81E3-4B00-A3FB-490313299DCC}" srcOrd="6" destOrd="0" presId="urn:microsoft.com/office/officeart/2005/8/layout/vList6"/>
    <dgm:cxn modelId="{B060D60A-D1AE-47D4-959E-A93ED6FAE6BF}" type="presParOf" srcId="{63D7D890-81E3-4B00-A3FB-490313299DCC}" destId="{17E7D997-D64D-4BD5-B9D6-453A5BFD2DB7}" srcOrd="0" destOrd="0" presId="urn:microsoft.com/office/officeart/2005/8/layout/vList6"/>
    <dgm:cxn modelId="{E8C3F252-5359-442A-A93C-F8153B7BEAA8}" type="presParOf" srcId="{63D7D890-81E3-4B00-A3FB-490313299DCC}" destId="{09443C49-B3F5-485C-B7AE-2EEC30D807E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021A774-D3EE-46D9-AF9A-C377736D8FF8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A57E2B05-AF33-4617-BC72-BC51B07646D8}">
      <dgm:prSet phldrT="[Texto]" custT="1"/>
      <dgm:spPr/>
      <dgm:t>
        <a:bodyPr/>
        <a:lstStyle/>
        <a:p>
          <a:pPr algn="ctr"/>
          <a:r>
            <a:rPr lang="pt-BR" sz="3600" b="1" dirty="0">
              <a:solidFill>
                <a:schemeClr val="bg1"/>
              </a:solidFill>
            </a:rPr>
            <a:t>Quem?</a:t>
          </a:r>
        </a:p>
      </dgm:t>
    </dgm:pt>
    <dgm:pt modelId="{2B5DDCCC-5DF9-475B-9CAC-516DF89E7789}" type="parTrans" cxnId="{80E3ACC5-5509-4D32-8056-0B126C77D073}">
      <dgm:prSet/>
      <dgm:spPr/>
      <dgm:t>
        <a:bodyPr/>
        <a:lstStyle/>
        <a:p>
          <a:pPr algn="ctr"/>
          <a:endParaRPr lang="pt-BR" sz="1800" b="1">
            <a:solidFill>
              <a:schemeClr val="tx1"/>
            </a:solidFill>
          </a:endParaRPr>
        </a:p>
      </dgm:t>
    </dgm:pt>
    <dgm:pt modelId="{CFCA5E1C-F5BA-406B-97CF-3B48EC2BC240}" type="sibTrans" cxnId="{80E3ACC5-5509-4D32-8056-0B126C77D073}">
      <dgm:prSet/>
      <dgm:spPr/>
      <dgm:t>
        <a:bodyPr/>
        <a:lstStyle/>
        <a:p>
          <a:pPr algn="ctr"/>
          <a:endParaRPr lang="pt-BR" sz="1800" b="1">
            <a:solidFill>
              <a:schemeClr val="tx1"/>
            </a:solidFill>
          </a:endParaRPr>
        </a:p>
      </dgm:t>
    </dgm:pt>
    <dgm:pt modelId="{E51A7592-1367-434B-AC7E-36036807CD08}">
      <dgm:prSet phldrT="[Texto]" custT="1"/>
      <dgm:spPr/>
      <dgm:t>
        <a:bodyPr/>
        <a:lstStyle/>
        <a:p>
          <a:pPr algn="just"/>
          <a:r>
            <a:rPr lang="pt-BR" sz="1800" b="1" dirty="0">
              <a:solidFill>
                <a:schemeClr val="tx1"/>
              </a:solidFill>
            </a:rPr>
            <a:t>Gestores e Técnicos da SMS</a:t>
          </a:r>
        </a:p>
      </dgm:t>
    </dgm:pt>
    <dgm:pt modelId="{9D15184C-7B6A-4070-83A6-C08AB016389D}" type="parTrans" cxnId="{9FA68A62-84B8-4573-9381-58526D721364}">
      <dgm:prSet/>
      <dgm:spPr/>
      <dgm:t>
        <a:bodyPr/>
        <a:lstStyle/>
        <a:p>
          <a:pPr algn="ctr"/>
          <a:endParaRPr lang="pt-BR" sz="1800" b="1">
            <a:solidFill>
              <a:schemeClr val="tx1"/>
            </a:solidFill>
          </a:endParaRPr>
        </a:p>
      </dgm:t>
    </dgm:pt>
    <dgm:pt modelId="{4545A094-34DC-4F24-B3F3-E503CAB180D0}" type="sibTrans" cxnId="{9FA68A62-84B8-4573-9381-58526D721364}">
      <dgm:prSet/>
      <dgm:spPr/>
      <dgm:t>
        <a:bodyPr/>
        <a:lstStyle/>
        <a:p>
          <a:pPr algn="ctr"/>
          <a:endParaRPr lang="pt-BR" sz="1800" b="1">
            <a:solidFill>
              <a:schemeClr val="tx1"/>
            </a:solidFill>
          </a:endParaRPr>
        </a:p>
      </dgm:t>
    </dgm:pt>
    <dgm:pt modelId="{58E629D7-2A75-43AC-9982-F36D4774671A}">
      <dgm:prSet phldrT="[Texto]" custT="1"/>
      <dgm:spPr/>
      <dgm:t>
        <a:bodyPr/>
        <a:lstStyle/>
        <a:p>
          <a:pPr algn="just"/>
          <a:r>
            <a:rPr lang="pt-BR" sz="1800" b="1" dirty="0">
              <a:solidFill>
                <a:schemeClr val="tx1"/>
              </a:solidFill>
            </a:rPr>
            <a:t>Gestores e Técnicos da SES</a:t>
          </a:r>
        </a:p>
      </dgm:t>
    </dgm:pt>
    <dgm:pt modelId="{C47A6696-6C40-491A-9FB7-FA945AC857C8}" type="parTrans" cxnId="{6E3DDD71-CA7D-47E8-8542-BD41ED617F52}">
      <dgm:prSet/>
      <dgm:spPr/>
      <dgm:t>
        <a:bodyPr/>
        <a:lstStyle/>
        <a:p>
          <a:pPr algn="ctr"/>
          <a:endParaRPr lang="pt-BR" sz="1800" b="1">
            <a:solidFill>
              <a:schemeClr val="tx1"/>
            </a:solidFill>
          </a:endParaRPr>
        </a:p>
      </dgm:t>
    </dgm:pt>
    <dgm:pt modelId="{68C8F63B-6186-4D49-ABD8-D4BBB22053B6}" type="sibTrans" cxnId="{6E3DDD71-CA7D-47E8-8542-BD41ED617F52}">
      <dgm:prSet/>
      <dgm:spPr/>
      <dgm:t>
        <a:bodyPr/>
        <a:lstStyle/>
        <a:p>
          <a:pPr algn="ctr"/>
          <a:endParaRPr lang="pt-BR" sz="1800" b="1">
            <a:solidFill>
              <a:schemeClr val="tx1"/>
            </a:solidFill>
          </a:endParaRPr>
        </a:p>
      </dgm:t>
    </dgm:pt>
    <dgm:pt modelId="{71F843E8-E89F-488B-AB1A-B6A0692F71E5}">
      <dgm:prSet phldrT="[Texto]" custT="1"/>
      <dgm:spPr/>
      <dgm:t>
        <a:bodyPr/>
        <a:lstStyle/>
        <a:p>
          <a:pPr algn="ctr"/>
          <a:r>
            <a:rPr lang="pt-BR" sz="3600" b="1" dirty="0">
              <a:solidFill>
                <a:schemeClr val="bg1"/>
              </a:solidFill>
            </a:rPr>
            <a:t>Pra quê?</a:t>
          </a:r>
        </a:p>
      </dgm:t>
    </dgm:pt>
    <dgm:pt modelId="{63D4B95F-8858-4D88-B87B-2F6C11CB6A98}" type="parTrans" cxnId="{A0C187EF-0229-4FCA-B43A-17B5A306B272}">
      <dgm:prSet/>
      <dgm:spPr/>
      <dgm:t>
        <a:bodyPr/>
        <a:lstStyle/>
        <a:p>
          <a:pPr algn="ctr"/>
          <a:endParaRPr lang="pt-BR" sz="1800" b="1">
            <a:solidFill>
              <a:schemeClr val="tx1"/>
            </a:solidFill>
          </a:endParaRPr>
        </a:p>
      </dgm:t>
    </dgm:pt>
    <dgm:pt modelId="{8815DC46-F581-4B70-AFDC-1D98830C5944}" type="sibTrans" cxnId="{A0C187EF-0229-4FCA-B43A-17B5A306B272}">
      <dgm:prSet/>
      <dgm:spPr/>
      <dgm:t>
        <a:bodyPr/>
        <a:lstStyle/>
        <a:p>
          <a:pPr algn="ctr"/>
          <a:endParaRPr lang="pt-BR" sz="1800" b="1">
            <a:solidFill>
              <a:schemeClr val="tx1"/>
            </a:solidFill>
          </a:endParaRPr>
        </a:p>
      </dgm:t>
    </dgm:pt>
    <dgm:pt modelId="{BBDDEE0F-3A85-4DAC-B9BA-EC25367C56E4}">
      <dgm:prSet phldrT="[Texto]" custT="1"/>
      <dgm:spPr/>
      <dgm:t>
        <a:bodyPr/>
        <a:lstStyle/>
        <a:p>
          <a:pPr algn="just"/>
          <a:r>
            <a:rPr lang="pt-BR" sz="2000" b="1" dirty="0">
              <a:solidFill>
                <a:schemeClr val="tx1"/>
              </a:solidFill>
            </a:rPr>
            <a:t>Discutir temas relacionados à implantação, implementação, operacionalização, monitoramento, avaliação e propor redirecionamentos, quando necessário, das políticas públicas de saúde, no âmbito do Estado de Goiás.</a:t>
          </a:r>
        </a:p>
      </dgm:t>
    </dgm:pt>
    <dgm:pt modelId="{A76A1AF8-155E-47E2-8A84-8143F6ACEA5F}" type="parTrans" cxnId="{01D3190A-B7D8-4CB6-B70F-7B3691C81B46}">
      <dgm:prSet/>
      <dgm:spPr/>
      <dgm:t>
        <a:bodyPr/>
        <a:lstStyle/>
        <a:p>
          <a:pPr algn="ctr"/>
          <a:endParaRPr lang="pt-BR" sz="1800" b="1">
            <a:solidFill>
              <a:schemeClr val="tx1"/>
            </a:solidFill>
          </a:endParaRPr>
        </a:p>
      </dgm:t>
    </dgm:pt>
    <dgm:pt modelId="{36CE92F5-1E6A-4246-A365-AA8D9F30D6BD}" type="sibTrans" cxnId="{01D3190A-B7D8-4CB6-B70F-7B3691C81B46}">
      <dgm:prSet/>
      <dgm:spPr/>
      <dgm:t>
        <a:bodyPr/>
        <a:lstStyle/>
        <a:p>
          <a:pPr algn="ctr"/>
          <a:endParaRPr lang="pt-BR" sz="1800" b="1">
            <a:solidFill>
              <a:schemeClr val="tx1"/>
            </a:solidFill>
          </a:endParaRPr>
        </a:p>
      </dgm:t>
    </dgm:pt>
    <dgm:pt modelId="{A7012826-6325-4B70-B165-354495094BC6}">
      <dgm:prSet phldrT="[Texto]" custT="1"/>
      <dgm:spPr/>
      <dgm:t>
        <a:bodyPr/>
        <a:lstStyle/>
        <a:p>
          <a:pPr algn="ctr"/>
          <a:r>
            <a:rPr lang="pt-BR" sz="3600" b="1" dirty="0">
              <a:solidFill>
                <a:schemeClr val="bg1"/>
              </a:solidFill>
            </a:rPr>
            <a:t>Como?</a:t>
          </a:r>
        </a:p>
      </dgm:t>
    </dgm:pt>
    <dgm:pt modelId="{124B2FBC-5CE4-4C04-B562-2ABEBE669601}" type="parTrans" cxnId="{46B3720A-B1D2-452B-BA44-A74360F312CC}">
      <dgm:prSet/>
      <dgm:spPr/>
      <dgm:t>
        <a:bodyPr/>
        <a:lstStyle/>
        <a:p>
          <a:pPr algn="ctr"/>
          <a:endParaRPr lang="pt-BR" sz="1800" b="1">
            <a:solidFill>
              <a:schemeClr val="tx1"/>
            </a:solidFill>
          </a:endParaRPr>
        </a:p>
      </dgm:t>
    </dgm:pt>
    <dgm:pt modelId="{F4E09626-6D8E-4974-878A-79F433EDD84A}" type="sibTrans" cxnId="{46B3720A-B1D2-452B-BA44-A74360F312CC}">
      <dgm:prSet/>
      <dgm:spPr/>
      <dgm:t>
        <a:bodyPr/>
        <a:lstStyle/>
        <a:p>
          <a:pPr algn="ctr"/>
          <a:endParaRPr lang="pt-BR" sz="1800" b="1">
            <a:solidFill>
              <a:schemeClr val="tx1"/>
            </a:solidFill>
          </a:endParaRPr>
        </a:p>
      </dgm:t>
    </dgm:pt>
    <dgm:pt modelId="{9F3C70CC-4EFD-4303-A187-B6D7BA0A08DA}">
      <dgm:prSet custT="1"/>
      <dgm:spPr/>
      <dgm:t>
        <a:bodyPr/>
        <a:lstStyle/>
        <a:p>
          <a:pPr algn="just"/>
          <a:r>
            <a:rPr lang="pt-BR" sz="1800" b="1" dirty="0">
              <a:solidFill>
                <a:schemeClr val="tx1"/>
              </a:solidFill>
            </a:rPr>
            <a:t>GT de Gestão e Governança;</a:t>
          </a:r>
        </a:p>
      </dgm:t>
    </dgm:pt>
    <dgm:pt modelId="{B775C2FB-8F41-4BA3-91A5-819943ACD11A}" type="parTrans" cxnId="{454C0447-9BEB-494B-82A6-1F732FE30F15}">
      <dgm:prSet/>
      <dgm:spPr/>
      <dgm:t>
        <a:bodyPr/>
        <a:lstStyle/>
        <a:p>
          <a:pPr algn="ctr"/>
          <a:endParaRPr lang="pt-BR" sz="1800" b="1">
            <a:solidFill>
              <a:schemeClr val="tx1"/>
            </a:solidFill>
          </a:endParaRPr>
        </a:p>
      </dgm:t>
    </dgm:pt>
    <dgm:pt modelId="{07877105-25A8-4295-A557-14D7F1A18676}" type="sibTrans" cxnId="{454C0447-9BEB-494B-82A6-1F732FE30F15}">
      <dgm:prSet/>
      <dgm:spPr/>
      <dgm:t>
        <a:bodyPr/>
        <a:lstStyle/>
        <a:p>
          <a:pPr algn="ctr"/>
          <a:endParaRPr lang="pt-BR" sz="1800" b="1">
            <a:solidFill>
              <a:schemeClr val="tx1"/>
            </a:solidFill>
          </a:endParaRPr>
        </a:p>
      </dgm:t>
    </dgm:pt>
    <dgm:pt modelId="{28468533-15C3-4B32-9BD6-D3E2D521D31B}">
      <dgm:prSet custT="1"/>
      <dgm:spPr/>
      <dgm:t>
        <a:bodyPr/>
        <a:lstStyle/>
        <a:p>
          <a:pPr algn="just"/>
          <a:r>
            <a:rPr lang="pt-BR" sz="1800" b="1" dirty="0">
              <a:solidFill>
                <a:schemeClr val="tx1"/>
              </a:solidFill>
            </a:rPr>
            <a:t>GT de Atenção à Saúde;</a:t>
          </a:r>
        </a:p>
      </dgm:t>
    </dgm:pt>
    <dgm:pt modelId="{2007776D-ED6C-46C8-9D02-26E2A2B7F08A}" type="parTrans" cxnId="{BF7B7271-16D7-4EFB-B3D8-962E285B7CF3}">
      <dgm:prSet/>
      <dgm:spPr/>
      <dgm:t>
        <a:bodyPr/>
        <a:lstStyle/>
        <a:p>
          <a:pPr algn="ctr"/>
          <a:endParaRPr lang="pt-BR" sz="1800" b="1">
            <a:solidFill>
              <a:schemeClr val="tx1"/>
            </a:solidFill>
          </a:endParaRPr>
        </a:p>
      </dgm:t>
    </dgm:pt>
    <dgm:pt modelId="{0BC3F93A-9098-4489-A507-D5061E1DB366}" type="sibTrans" cxnId="{BF7B7271-16D7-4EFB-B3D8-962E285B7CF3}">
      <dgm:prSet/>
      <dgm:spPr/>
      <dgm:t>
        <a:bodyPr/>
        <a:lstStyle/>
        <a:p>
          <a:pPr algn="ctr"/>
          <a:endParaRPr lang="pt-BR" sz="1800" b="1">
            <a:solidFill>
              <a:schemeClr val="tx1"/>
            </a:solidFill>
          </a:endParaRPr>
        </a:p>
      </dgm:t>
    </dgm:pt>
    <dgm:pt modelId="{1E2CE975-181D-4BCC-8852-76ED1EE628C7}">
      <dgm:prSet custT="1"/>
      <dgm:spPr/>
      <dgm:t>
        <a:bodyPr/>
        <a:lstStyle/>
        <a:p>
          <a:pPr algn="just"/>
          <a:r>
            <a:rPr lang="pt-BR" sz="1800" b="1" dirty="0">
              <a:solidFill>
                <a:schemeClr val="tx1"/>
              </a:solidFill>
            </a:rPr>
            <a:t>GT de Vigilância em Saúde.</a:t>
          </a:r>
        </a:p>
      </dgm:t>
    </dgm:pt>
    <dgm:pt modelId="{D1D433A3-5CF4-4950-A051-35B8DD404D13}" type="parTrans" cxnId="{229C08F0-B3D4-4755-B8A5-DFB9EA2CA028}">
      <dgm:prSet/>
      <dgm:spPr/>
      <dgm:t>
        <a:bodyPr/>
        <a:lstStyle/>
        <a:p>
          <a:pPr algn="ctr"/>
          <a:endParaRPr lang="pt-BR" sz="1800" b="1">
            <a:solidFill>
              <a:schemeClr val="tx1"/>
            </a:solidFill>
          </a:endParaRPr>
        </a:p>
      </dgm:t>
    </dgm:pt>
    <dgm:pt modelId="{6A4E888A-9F99-41C5-BD69-C6EC94470946}" type="sibTrans" cxnId="{229C08F0-B3D4-4755-B8A5-DFB9EA2CA028}">
      <dgm:prSet/>
      <dgm:spPr/>
      <dgm:t>
        <a:bodyPr/>
        <a:lstStyle/>
        <a:p>
          <a:pPr algn="ctr"/>
          <a:endParaRPr lang="pt-BR" sz="1800" b="1">
            <a:solidFill>
              <a:schemeClr val="tx1"/>
            </a:solidFill>
          </a:endParaRPr>
        </a:p>
      </dgm:t>
    </dgm:pt>
    <dgm:pt modelId="{5551F08F-64EA-4BB1-B1C4-EAE6706DC68A}">
      <dgm:prSet phldrT="[Texto]" custT="1"/>
      <dgm:spPr/>
      <dgm:t>
        <a:bodyPr/>
        <a:lstStyle/>
        <a:p>
          <a:pPr algn="just"/>
          <a:r>
            <a:rPr lang="pt-BR" sz="1800" b="1" dirty="0">
              <a:solidFill>
                <a:schemeClr val="tx1"/>
              </a:solidFill>
            </a:rPr>
            <a:t>Membros e SE do COSEMS</a:t>
          </a:r>
        </a:p>
      </dgm:t>
    </dgm:pt>
    <dgm:pt modelId="{98AFA1E5-2328-4B0D-B29E-516B54C318DB}" type="parTrans" cxnId="{92A196F8-A146-4277-BA44-65E9EF41D5A4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9414D35C-7F7D-4A06-BCD4-D8B821DCDE48}" type="sibTrans" cxnId="{92A196F8-A146-4277-BA44-65E9EF41D5A4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B76403A8-599D-4DA7-87DF-B17434CCF8AB}">
      <dgm:prSet phldrT="[Texto]" custT="1"/>
      <dgm:spPr/>
      <dgm:t>
        <a:bodyPr/>
        <a:lstStyle/>
        <a:p>
          <a:pPr algn="just"/>
          <a:r>
            <a:rPr lang="pt-BR" sz="1800" b="1" dirty="0">
              <a:solidFill>
                <a:schemeClr val="tx1"/>
              </a:solidFill>
            </a:rPr>
            <a:t>Secretaria Executiva da CIB.</a:t>
          </a:r>
        </a:p>
      </dgm:t>
    </dgm:pt>
    <dgm:pt modelId="{D2C181E6-44E3-4EDE-9314-BE976271B55E}" type="parTrans" cxnId="{8E3602A6-4254-45E8-B2F1-1702F8403804}">
      <dgm:prSet/>
      <dgm:spPr/>
      <dgm:t>
        <a:bodyPr/>
        <a:lstStyle/>
        <a:p>
          <a:endParaRPr lang="pt-BR"/>
        </a:p>
      </dgm:t>
    </dgm:pt>
    <dgm:pt modelId="{B4F927BE-EA1A-45CF-84DE-671A50A64979}" type="sibTrans" cxnId="{8E3602A6-4254-45E8-B2F1-1702F8403804}">
      <dgm:prSet/>
      <dgm:spPr/>
      <dgm:t>
        <a:bodyPr/>
        <a:lstStyle/>
        <a:p>
          <a:endParaRPr lang="pt-BR"/>
        </a:p>
      </dgm:t>
    </dgm:pt>
    <dgm:pt modelId="{689CD18A-BD62-48C9-A356-48DC00D6C8A8}" type="pres">
      <dgm:prSet presAssocID="{5021A774-D3EE-46D9-AF9A-C377736D8FF8}" presName="Name0" presStyleCnt="0">
        <dgm:presLayoutVars>
          <dgm:dir/>
          <dgm:animLvl val="lvl"/>
          <dgm:resizeHandles val="exact"/>
        </dgm:presLayoutVars>
      </dgm:prSet>
      <dgm:spPr/>
    </dgm:pt>
    <dgm:pt modelId="{432EBC9B-5E39-4B04-A986-BBF9A9327C2E}" type="pres">
      <dgm:prSet presAssocID="{A57E2B05-AF33-4617-BC72-BC51B07646D8}" presName="composite" presStyleCnt="0"/>
      <dgm:spPr/>
    </dgm:pt>
    <dgm:pt modelId="{97D89DCD-9FA3-49D3-9536-4D2747602494}" type="pres">
      <dgm:prSet presAssocID="{A57E2B05-AF33-4617-BC72-BC51B07646D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CA15D252-3427-46A1-BE97-5385836CFD74}" type="pres">
      <dgm:prSet presAssocID="{A57E2B05-AF33-4617-BC72-BC51B07646D8}" presName="desTx" presStyleLbl="alignAccFollowNode1" presStyleIdx="0" presStyleCnt="3">
        <dgm:presLayoutVars>
          <dgm:bulletEnabled val="1"/>
        </dgm:presLayoutVars>
      </dgm:prSet>
      <dgm:spPr/>
    </dgm:pt>
    <dgm:pt modelId="{35580A42-1B43-406C-BE30-B7EC0F5470D9}" type="pres">
      <dgm:prSet presAssocID="{CFCA5E1C-F5BA-406B-97CF-3B48EC2BC240}" presName="space" presStyleCnt="0"/>
      <dgm:spPr/>
    </dgm:pt>
    <dgm:pt modelId="{CA908856-74BA-4F66-8C8A-D8E2D14B30FA}" type="pres">
      <dgm:prSet presAssocID="{71F843E8-E89F-488B-AB1A-B6A0692F71E5}" presName="composite" presStyleCnt="0"/>
      <dgm:spPr/>
    </dgm:pt>
    <dgm:pt modelId="{7FF161BB-7EAF-454D-9617-4CDF00FF53AD}" type="pres">
      <dgm:prSet presAssocID="{71F843E8-E89F-488B-AB1A-B6A0692F71E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48024F7D-552D-411C-85A1-04C6D348AE66}" type="pres">
      <dgm:prSet presAssocID="{71F843E8-E89F-488B-AB1A-B6A0692F71E5}" presName="desTx" presStyleLbl="alignAccFollowNode1" presStyleIdx="1" presStyleCnt="3">
        <dgm:presLayoutVars>
          <dgm:bulletEnabled val="1"/>
        </dgm:presLayoutVars>
      </dgm:prSet>
      <dgm:spPr/>
    </dgm:pt>
    <dgm:pt modelId="{416CFDB8-E991-4D36-99E1-4CF48646B22E}" type="pres">
      <dgm:prSet presAssocID="{8815DC46-F581-4B70-AFDC-1D98830C5944}" presName="space" presStyleCnt="0"/>
      <dgm:spPr/>
    </dgm:pt>
    <dgm:pt modelId="{F4B29164-C10E-45F4-8D74-D002058C9400}" type="pres">
      <dgm:prSet presAssocID="{A7012826-6325-4B70-B165-354495094BC6}" presName="composite" presStyleCnt="0"/>
      <dgm:spPr/>
    </dgm:pt>
    <dgm:pt modelId="{F212D7B1-FBF7-4B94-92A9-B5392BB9D0AC}" type="pres">
      <dgm:prSet presAssocID="{A7012826-6325-4B70-B165-354495094BC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1FC00EB3-05C7-4368-9B99-9D68F2436CA0}" type="pres">
      <dgm:prSet presAssocID="{A7012826-6325-4B70-B165-354495094BC6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01D3190A-B7D8-4CB6-B70F-7B3691C81B46}" srcId="{71F843E8-E89F-488B-AB1A-B6A0692F71E5}" destId="{BBDDEE0F-3A85-4DAC-B9BA-EC25367C56E4}" srcOrd="0" destOrd="0" parTransId="{A76A1AF8-155E-47E2-8A84-8143F6ACEA5F}" sibTransId="{36CE92F5-1E6A-4246-A365-AA8D9F30D6BD}"/>
    <dgm:cxn modelId="{46B3720A-B1D2-452B-BA44-A74360F312CC}" srcId="{5021A774-D3EE-46D9-AF9A-C377736D8FF8}" destId="{A7012826-6325-4B70-B165-354495094BC6}" srcOrd="2" destOrd="0" parTransId="{124B2FBC-5CE4-4C04-B562-2ABEBE669601}" sibTransId="{F4E09626-6D8E-4974-878A-79F433EDD84A}"/>
    <dgm:cxn modelId="{F8AC3114-DF4D-4460-9EDA-376D0D02EAA8}" type="presOf" srcId="{58E629D7-2A75-43AC-9982-F36D4774671A}" destId="{CA15D252-3427-46A1-BE97-5385836CFD74}" srcOrd="0" destOrd="1" presId="urn:microsoft.com/office/officeart/2005/8/layout/hList1"/>
    <dgm:cxn modelId="{33D1261F-E171-4B68-884F-D3E5926FCC45}" type="presOf" srcId="{A57E2B05-AF33-4617-BC72-BC51B07646D8}" destId="{97D89DCD-9FA3-49D3-9536-4D2747602494}" srcOrd="0" destOrd="0" presId="urn:microsoft.com/office/officeart/2005/8/layout/hList1"/>
    <dgm:cxn modelId="{90373D5B-7D6B-46F6-BBB8-6F3428956559}" type="presOf" srcId="{A7012826-6325-4B70-B165-354495094BC6}" destId="{F212D7B1-FBF7-4B94-92A9-B5392BB9D0AC}" srcOrd="0" destOrd="0" presId="urn:microsoft.com/office/officeart/2005/8/layout/hList1"/>
    <dgm:cxn modelId="{9FA68A62-84B8-4573-9381-58526D721364}" srcId="{A57E2B05-AF33-4617-BC72-BC51B07646D8}" destId="{E51A7592-1367-434B-AC7E-36036807CD08}" srcOrd="0" destOrd="0" parTransId="{9D15184C-7B6A-4070-83A6-C08AB016389D}" sibTransId="{4545A094-34DC-4F24-B3F3-E503CAB180D0}"/>
    <dgm:cxn modelId="{B5192946-BA20-45A4-8D70-CA45897C832B}" type="presOf" srcId="{5021A774-D3EE-46D9-AF9A-C377736D8FF8}" destId="{689CD18A-BD62-48C9-A356-48DC00D6C8A8}" srcOrd="0" destOrd="0" presId="urn:microsoft.com/office/officeart/2005/8/layout/hList1"/>
    <dgm:cxn modelId="{454C0447-9BEB-494B-82A6-1F732FE30F15}" srcId="{A7012826-6325-4B70-B165-354495094BC6}" destId="{9F3C70CC-4EFD-4303-A187-B6D7BA0A08DA}" srcOrd="0" destOrd="0" parTransId="{B775C2FB-8F41-4BA3-91A5-819943ACD11A}" sibTransId="{07877105-25A8-4295-A557-14D7F1A18676}"/>
    <dgm:cxn modelId="{BF7B7271-16D7-4EFB-B3D8-962E285B7CF3}" srcId="{A7012826-6325-4B70-B165-354495094BC6}" destId="{28468533-15C3-4B32-9BD6-D3E2D521D31B}" srcOrd="1" destOrd="0" parTransId="{2007776D-ED6C-46C8-9D02-26E2A2B7F08A}" sibTransId="{0BC3F93A-9098-4489-A507-D5061E1DB366}"/>
    <dgm:cxn modelId="{6E3DDD71-CA7D-47E8-8542-BD41ED617F52}" srcId="{A57E2B05-AF33-4617-BC72-BC51B07646D8}" destId="{58E629D7-2A75-43AC-9982-F36D4774671A}" srcOrd="1" destOrd="0" parTransId="{C47A6696-6C40-491A-9FB7-FA945AC857C8}" sibTransId="{68C8F63B-6186-4D49-ABD8-D4BBB22053B6}"/>
    <dgm:cxn modelId="{A83F3D77-4063-46EC-8092-8F87405AF650}" type="presOf" srcId="{28468533-15C3-4B32-9BD6-D3E2D521D31B}" destId="{1FC00EB3-05C7-4368-9B99-9D68F2436CA0}" srcOrd="0" destOrd="1" presId="urn:microsoft.com/office/officeart/2005/8/layout/hList1"/>
    <dgm:cxn modelId="{8E3602A6-4254-45E8-B2F1-1702F8403804}" srcId="{A57E2B05-AF33-4617-BC72-BC51B07646D8}" destId="{B76403A8-599D-4DA7-87DF-B17434CCF8AB}" srcOrd="3" destOrd="0" parTransId="{D2C181E6-44E3-4EDE-9314-BE976271B55E}" sibTransId="{B4F927BE-EA1A-45CF-84DE-671A50A64979}"/>
    <dgm:cxn modelId="{D2B3D4AE-2E6D-490A-8A4E-31F78A920E91}" type="presOf" srcId="{5551F08F-64EA-4BB1-B1C4-EAE6706DC68A}" destId="{CA15D252-3427-46A1-BE97-5385836CFD74}" srcOrd="0" destOrd="2" presId="urn:microsoft.com/office/officeart/2005/8/layout/hList1"/>
    <dgm:cxn modelId="{3DB0E0B2-1420-4BE9-943B-7F86206456D6}" type="presOf" srcId="{BBDDEE0F-3A85-4DAC-B9BA-EC25367C56E4}" destId="{48024F7D-552D-411C-85A1-04C6D348AE66}" srcOrd="0" destOrd="0" presId="urn:microsoft.com/office/officeart/2005/8/layout/hList1"/>
    <dgm:cxn modelId="{E6ADEBBD-4482-4F1D-85A1-10B450ED8C10}" type="presOf" srcId="{71F843E8-E89F-488B-AB1A-B6A0692F71E5}" destId="{7FF161BB-7EAF-454D-9617-4CDF00FF53AD}" srcOrd="0" destOrd="0" presId="urn:microsoft.com/office/officeart/2005/8/layout/hList1"/>
    <dgm:cxn modelId="{394BF8BE-D86A-4B71-B761-C0CC9CF3B5FA}" type="presOf" srcId="{9F3C70CC-4EFD-4303-A187-B6D7BA0A08DA}" destId="{1FC00EB3-05C7-4368-9B99-9D68F2436CA0}" srcOrd="0" destOrd="0" presId="urn:microsoft.com/office/officeart/2005/8/layout/hList1"/>
    <dgm:cxn modelId="{80E3ACC5-5509-4D32-8056-0B126C77D073}" srcId="{5021A774-D3EE-46D9-AF9A-C377736D8FF8}" destId="{A57E2B05-AF33-4617-BC72-BC51B07646D8}" srcOrd="0" destOrd="0" parTransId="{2B5DDCCC-5DF9-475B-9CAC-516DF89E7789}" sibTransId="{CFCA5E1C-F5BA-406B-97CF-3B48EC2BC240}"/>
    <dgm:cxn modelId="{93DCA5CE-E45E-44F4-BCA5-E5EF92CF50E6}" type="presOf" srcId="{E51A7592-1367-434B-AC7E-36036807CD08}" destId="{CA15D252-3427-46A1-BE97-5385836CFD74}" srcOrd="0" destOrd="0" presId="urn:microsoft.com/office/officeart/2005/8/layout/hList1"/>
    <dgm:cxn modelId="{CC97BEED-D59F-4EE3-8CE0-0F5E78162EA0}" type="presOf" srcId="{B76403A8-599D-4DA7-87DF-B17434CCF8AB}" destId="{CA15D252-3427-46A1-BE97-5385836CFD74}" srcOrd="0" destOrd="3" presId="urn:microsoft.com/office/officeart/2005/8/layout/hList1"/>
    <dgm:cxn modelId="{A0C187EF-0229-4FCA-B43A-17B5A306B272}" srcId="{5021A774-D3EE-46D9-AF9A-C377736D8FF8}" destId="{71F843E8-E89F-488B-AB1A-B6A0692F71E5}" srcOrd="1" destOrd="0" parTransId="{63D4B95F-8858-4D88-B87B-2F6C11CB6A98}" sibTransId="{8815DC46-F581-4B70-AFDC-1D98830C5944}"/>
    <dgm:cxn modelId="{229C08F0-B3D4-4755-B8A5-DFB9EA2CA028}" srcId="{A7012826-6325-4B70-B165-354495094BC6}" destId="{1E2CE975-181D-4BCC-8852-76ED1EE628C7}" srcOrd="2" destOrd="0" parTransId="{D1D433A3-5CF4-4950-A051-35B8DD404D13}" sibTransId="{6A4E888A-9F99-41C5-BD69-C6EC94470946}"/>
    <dgm:cxn modelId="{92A196F8-A146-4277-BA44-65E9EF41D5A4}" srcId="{A57E2B05-AF33-4617-BC72-BC51B07646D8}" destId="{5551F08F-64EA-4BB1-B1C4-EAE6706DC68A}" srcOrd="2" destOrd="0" parTransId="{98AFA1E5-2328-4B0D-B29E-516B54C318DB}" sibTransId="{9414D35C-7F7D-4A06-BCD4-D8B821DCDE48}"/>
    <dgm:cxn modelId="{FC24D2FB-75B6-4103-94E7-D92C5CB55F48}" type="presOf" srcId="{1E2CE975-181D-4BCC-8852-76ED1EE628C7}" destId="{1FC00EB3-05C7-4368-9B99-9D68F2436CA0}" srcOrd="0" destOrd="2" presId="urn:microsoft.com/office/officeart/2005/8/layout/hList1"/>
    <dgm:cxn modelId="{5E6EC2EF-A3AC-4EF5-A204-82014444AA81}" type="presParOf" srcId="{689CD18A-BD62-48C9-A356-48DC00D6C8A8}" destId="{432EBC9B-5E39-4B04-A986-BBF9A9327C2E}" srcOrd="0" destOrd="0" presId="urn:microsoft.com/office/officeart/2005/8/layout/hList1"/>
    <dgm:cxn modelId="{9866A88E-93E3-42E0-8B2E-AC1E32630E44}" type="presParOf" srcId="{432EBC9B-5E39-4B04-A986-BBF9A9327C2E}" destId="{97D89DCD-9FA3-49D3-9536-4D2747602494}" srcOrd="0" destOrd="0" presId="urn:microsoft.com/office/officeart/2005/8/layout/hList1"/>
    <dgm:cxn modelId="{7135B57C-D848-4401-B84C-3A247FDE661D}" type="presParOf" srcId="{432EBC9B-5E39-4B04-A986-BBF9A9327C2E}" destId="{CA15D252-3427-46A1-BE97-5385836CFD74}" srcOrd="1" destOrd="0" presId="urn:microsoft.com/office/officeart/2005/8/layout/hList1"/>
    <dgm:cxn modelId="{14D3DF8F-F067-4D70-BBF7-CD00A56A5245}" type="presParOf" srcId="{689CD18A-BD62-48C9-A356-48DC00D6C8A8}" destId="{35580A42-1B43-406C-BE30-B7EC0F5470D9}" srcOrd="1" destOrd="0" presId="urn:microsoft.com/office/officeart/2005/8/layout/hList1"/>
    <dgm:cxn modelId="{73EDAD6A-24F6-46EE-968E-8E4FAC20BEDB}" type="presParOf" srcId="{689CD18A-BD62-48C9-A356-48DC00D6C8A8}" destId="{CA908856-74BA-4F66-8C8A-D8E2D14B30FA}" srcOrd="2" destOrd="0" presId="urn:microsoft.com/office/officeart/2005/8/layout/hList1"/>
    <dgm:cxn modelId="{7A6263F2-04A3-4818-8E8C-3F4E1434D7CE}" type="presParOf" srcId="{CA908856-74BA-4F66-8C8A-D8E2D14B30FA}" destId="{7FF161BB-7EAF-454D-9617-4CDF00FF53AD}" srcOrd="0" destOrd="0" presId="urn:microsoft.com/office/officeart/2005/8/layout/hList1"/>
    <dgm:cxn modelId="{AC841636-C73E-4895-AAC6-61B2863461EC}" type="presParOf" srcId="{CA908856-74BA-4F66-8C8A-D8E2D14B30FA}" destId="{48024F7D-552D-411C-85A1-04C6D348AE66}" srcOrd="1" destOrd="0" presId="urn:microsoft.com/office/officeart/2005/8/layout/hList1"/>
    <dgm:cxn modelId="{33F7E18E-D2E1-4871-AA63-364D54C090F4}" type="presParOf" srcId="{689CD18A-BD62-48C9-A356-48DC00D6C8A8}" destId="{416CFDB8-E991-4D36-99E1-4CF48646B22E}" srcOrd="3" destOrd="0" presId="urn:microsoft.com/office/officeart/2005/8/layout/hList1"/>
    <dgm:cxn modelId="{F109ED96-D7DB-456C-B6F3-94B8C51CE23E}" type="presParOf" srcId="{689CD18A-BD62-48C9-A356-48DC00D6C8A8}" destId="{F4B29164-C10E-45F4-8D74-D002058C9400}" srcOrd="4" destOrd="0" presId="urn:microsoft.com/office/officeart/2005/8/layout/hList1"/>
    <dgm:cxn modelId="{AC154ABE-28E2-439B-A547-62A049C89457}" type="presParOf" srcId="{F4B29164-C10E-45F4-8D74-D002058C9400}" destId="{F212D7B1-FBF7-4B94-92A9-B5392BB9D0AC}" srcOrd="0" destOrd="0" presId="urn:microsoft.com/office/officeart/2005/8/layout/hList1"/>
    <dgm:cxn modelId="{533164DD-A7A8-41E8-8CC5-52DE0F7EE14E}" type="presParOf" srcId="{F4B29164-C10E-45F4-8D74-D002058C9400}" destId="{1FC00EB3-05C7-4368-9B99-9D68F2436CA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C71B9C1-9EF6-4EFF-A071-F3F5AA85F028}" type="doc">
      <dgm:prSet loTypeId="urn:microsoft.com/office/officeart/2005/8/layout/radial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03857A21-B532-418B-8F2F-F3EDF0E5F252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CIT</a:t>
          </a:r>
        </a:p>
      </dgm:t>
    </dgm:pt>
    <dgm:pt modelId="{7F2CDD48-34E2-49E0-A9DB-29ECB5705B4D}" type="parTrans" cxnId="{3268F1F2-C214-474F-A614-820D33FC7431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A66CAF4D-AE4F-43C1-9981-F11A73253822}" type="sibTrans" cxnId="{3268F1F2-C214-474F-A614-820D33FC7431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B0A7870-CCFB-480C-9AAE-7877D2766AB5}">
      <dgm:prSet phldrT="[Texto]" custT="1"/>
      <dgm:spPr/>
      <dgm:t>
        <a:bodyPr/>
        <a:lstStyle/>
        <a:p>
          <a:r>
            <a:rPr lang="pt-BR" sz="1800" b="1" dirty="0">
              <a:solidFill>
                <a:schemeClr val="tx1"/>
              </a:solidFill>
            </a:rPr>
            <a:t>Negociação</a:t>
          </a:r>
        </a:p>
      </dgm:t>
    </dgm:pt>
    <dgm:pt modelId="{14007A79-D1C4-449A-AA9F-E44177A64A0C}" type="parTrans" cxnId="{3127A1F7-0905-4E9B-BBB6-13C6C7F48F5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82016E3-3C15-4481-99A8-F13960214048}" type="sibTrans" cxnId="{3127A1F7-0905-4E9B-BBB6-13C6C7F48F5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440D14B-6B2D-4CAC-9519-646067D6A900}">
      <dgm:prSet phldrT="[Texto]" custT="1"/>
      <dgm:spPr/>
      <dgm:t>
        <a:bodyPr/>
        <a:lstStyle/>
        <a:p>
          <a:r>
            <a:rPr lang="pt-BR" sz="1800" b="1" dirty="0">
              <a:solidFill>
                <a:schemeClr val="tx1"/>
              </a:solidFill>
            </a:rPr>
            <a:t>Pactuação</a:t>
          </a:r>
        </a:p>
      </dgm:t>
    </dgm:pt>
    <dgm:pt modelId="{6E626B7D-76D8-4F0F-A858-4528418CAA24}" type="parTrans" cxnId="{AC2C6B2C-4AF3-4DF3-984D-AB3003BDA38A}">
      <dgm:prSet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  </a:t>
          </a:r>
        </a:p>
      </dgm:t>
    </dgm:pt>
    <dgm:pt modelId="{E221B9AD-F80E-429E-8301-2681E4093331}" type="sibTrans" cxnId="{AC2C6B2C-4AF3-4DF3-984D-AB3003BDA38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E1254D35-139B-4FFF-9849-3F6E3F82789B}">
      <dgm:prSet phldrT="[Texto]" custT="1"/>
      <dgm:spPr/>
      <dgm:t>
        <a:bodyPr/>
        <a:lstStyle/>
        <a:p>
          <a:r>
            <a:rPr lang="pt-BR" sz="1800" b="1" dirty="0">
              <a:solidFill>
                <a:schemeClr val="tx1"/>
              </a:solidFill>
            </a:rPr>
            <a:t>MS</a:t>
          </a:r>
        </a:p>
        <a:p>
          <a:r>
            <a:rPr lang="pt-BR" sz="1800" b="1" dirty="0">
              <a:solidFill>
                <a:schemeClr val="tx1"/>
              </a:solidFill>
            </a:rPr>
            <a:t>CONASS</a:t>
          </a:r>
        </a:p>
        <a:p>
          <a:r>
            <a:rPr lang="pt-BR" sz="1800" b="1" dirty="0">
              <a:solidFill>
                <a:schemeClr val="tx1"/>
              </a:solidFill>
            </a:rPr>
            <a:t>CONASEMS</a:t>
          </a:r>
        </a:p>
      </dgm:t>
    </dgm:pt>
    <dgm:pt modelId="{C4BD9223-8FE8-4EF8-9541-EB6D41CB103D}" type="parTrans" cxnId="{470BB24F-E57E-4D2F-925D-460B695B4D5E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8A6FDCA-A84E-4A8B-A702-7CEBB7D1DA0C}" type="sibTrans" cxnId="{470BB24F-E57E-4D2F-925D-460B695B4D5E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2C738026-7B68-4A0F-B306-A52D77D4EF1F}">
      <dgm:prSet custT="1"/>
      <dgm:spPr/>
      <dgm:t>
        <a:bodyPr/>
        <a:lstStyle/>
        <a:p>
          <a:r>
            <a:rPr lang="pt-BR" sz="1800" b="1" dirty="0">
              <a:solidFill>
                <a:schemeClr val="tx1"/>
              </a:solidFill>
            </a:rPr>
            <a:t>Articulação</a:t>
          </a:r>
        </a:p>
      </dgm:t>
    </dgm:pt>
    <dgm:pt modelId="{E3B47B0B-0077-4C8E-8B4E-927D1898EF00}" type="parTrans" cxnId="{E198DDF7-AE56-40A3-BE5F-B7AB14CE9270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AACD678-A47D-4287-B347-C3295E1DC33C}" type="sibTrans" cxnId="{E198DDF7-AE56-40A3-BE5F-B7AB14CE9270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2703C748-E2B4-4C44-AAF3-F0B8B45E4871}" type="pres">
      <dgm:prSet presAssocID="{4C71B9C1-9EF6-4EFF-A071-F3F5AA85F02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E3B56AE-ECE6-427A-B11C-7DF9FAB7420E}" type="pres">
      <dgm:prSet presAssocID="{03857A21-B532-418B-8F2F-F3EDF0E5F252}" presName="centerShape" presStyleLbl="node0" presStyleIdx="0" presStyleCnt="1"/>
      <dgm:spPr/>
    </dgm:pt>
    <dgm:pt modelId="{69B85EA7-ECFC-4391-B7FD-25E44005A949}" type="pres">
      <dgm:prSet presAssocID="{14007A79-D1C4-449A-AA9F-E44177A64A0C}" presName="parTrans" presStyleLbl="sibTrans2D1" presStyleIdx="0" presStyleCnt="4" custScaleX="141245" custScaleY="69048"/>
      <dgm:spPr/>
    </dgm:pt>
    <dgm:pt modelId="{82A51EC9-3576-43DD-8080-F4B8289BA295}" type="pres">
      <dgm:prSet presAssocID="{14007A79-D1C4-449A-AA9F-E44177A64A0C}" presName="connectorText" presStyleLbl="sibTrans2D1" presStyleIdx="0" presStyleCnt="4"/>
      <dgm:spPr/>
    </dgm:pt>
    <dgm:pt modelId="{59FE4A1A-1682-4350-A069-5C43674C4D1E}" type="pres">
      <dgm:prSet presAssocID="{6B0A7870-CCFB-480C-9AAE-7877D2766AB5}" presName="node" presStyleLbl="node1" presStyleIdx="0" presStyleCnt="4" custScaleX="164798">
        <dgm:presLayoutVars>
          <dgm:bulletEnabled val="1"/>
        </dgm:presLayoutVars>
      </dgm:prSet>
      <dgm:spPr/>
    </dgm:pt>
    <dgm:pt modelId="{2D61E973-F41A-4105-92CA-3641A3F5CF70}" type="pres">
      <dgm:prSet presAssocID="{6E626B7D-76D8-4F0F-A858-4528418CAA24}" presName="parTrans" presStyleLbl="sibTrans2D1" presStyleIdx="1" presStyleCnt="4" custScaleX="91999"/>
      <dgm:spPr/>
    </dgm:pt>
    <dgm:pt modelId="{17044B3E-3EFC-4B27-8BD7-26083208E8AA}" type="pres">
      <dgm:prSet presAssocID="{6E626B7D-76D8-4F0F-A858-4528418CAA24}" presName="connectorText" presStyleLbl="sibTrans2D1" presStyleIdx="1" presStyleCnt="4"/>
      <dgm:spPr/>
    </dgm:pt>
    <dgm:pt modelId="{728155C6-C381-45DD-9E1E-84BCC985FA19}" type="pres">
      <dgm:prSet presAssocID="{0440D14B-6B2D-4CAC-9519-646067D6A900}" presName="node" presStyleLbl="node1" presStyleIdx="1" presStyleCnt="4" custScaleX="145553" custRadScaleRad="134867" custRadScaleInc="-49">
        <dgm:presLayoutVars>
          <dgm:bulletEnabled val="1"/>
        </dgm:presLayoutVars>
      </dgm:prSet>
      <dgm:spPr/>
    </dgm:pt>
    <dgm:pt modelId="{6C00DECD-FFE4-4823-BFCA-CD439EEDA4F8}" type="pres">
      <dgm:prSet presAssocID="{C4BD9223-8FE8-4EF8-9541-EB6D41CB103D}" presName="parTrans" presStyleLbl="sibTrans2D1" presStyleIdx="2" presStyleCnt="4"/>
      <dgm:spPr/>
    </dgm:pt>
    <dgm:pt modelId="{62330033-BE24-490B-9415-AED6C222D2F7}" type="pres">
      <dgm:prSet presAssocID="{C4BD9223-8FE8-4EF8-9541-EB6D41CB103D}" presName="connectorText" presStyleLbl="sibTrans2D1" presStyleIdx="2" presStyleCnt="4"/>
      <dgm:spPr/>
    </dgm:pt>
    <dgm:pt modelId="{AAFBA843-36A0-496D-96E0-09A55976FE75}" type="pres">
      <dgm:prSet presAssocID="{E1254D35-139B-4FFF-9849-3F6E3F82789B}" presName="node" presStyleLbl="node1" presStyleIdx="2" presStyleCnt="4" custScaleX="195284">
        <dgm:presLayoutVars>
          <dgm:bulletEnabled val="1"/>
        </dgm:presLayoutVars>
      </dgm:prSet>
      <dgm:spPr/>
    </dgm:pt>
    <dgm:pt modelId="{426C1EC5-74FE-49EB-8508-07B5E83A4A1A}" type="pres">
      <dgm:prSet presAssocID="{E3B47B0B-0077-4C8E-8B4E-927D1898EF00}" presName="parTrans" presStyleLbl="sibTrans2D1" presStyleIdx="3" presStyleCnt="4"/>
      <dgm:spPr/>
    </dgm:pt>
    <dgm:pt modelId="{77FD3A03-4EA1-4C8D-A27B-E2CBDEA9CE41}" type="pres">
      <dgm:prSet presAssocID="{E3B47B0B-0077-4C8E-8B4E-927D1898EF00}" presName="connectorText" presStyleLbl="sibTrans2D1" presStyleIdx="3" presStyleCnt="4"/>
      <dgm:spPr/>
    </dgm:pt>
    <dgm:pt modelId="{DC9A9786-6BAC-4771-8302-FB7644E83548}" type="pres">
      <dgm:prSet presAssocID="{2C738026-7B68-4A0F-B306-A52D77D4EF1F}" presName="node" presStyleLbl="node1" presStyleIdx="3" presStyleCnt="4" custScaleX="150241" custRadScaleRad="135593" custRadScaleInc="49">
        <dgm:presLayoutVars>
          <dgm:bulletEnabled val="1"/>
        </dgm:presLayoutVars>
      </dgm:prSet>
      <dgm:spPr/>
    </dgm:pt>
  </dgm:ptLst>
  <dgm:cxnLst>
    <dgm:cxn modelId="{9DF93125-3EF8-4154-82D7-81E8FCEC4B38}" type="presOf" srcId="{03857A21-B532-418B-8F2F-F3EDF0E5F252}" destId="{FE3B56AE-ECE6-427A-B11C-7DF9FAB7420E}" srcOrd="0" destOrd="0" presId="urn:microsoft.com/office/officeart/2005/8/layout/radial5"/>
    <dgm:cxn modelId="{E08AF82A-016C-45B3-B60F-6272AAB3ACF3}" type="presOf" srcId="{C4BD9223-8FE8-4EF8-9541-EB6D41CB103D}" destId="{6C00DECD-FFE4-4823-BFCA-CD439EEDA4F8}" srcOrd="0" destOrd="0" presId="urn:microsoft.com/office/officeart/2005/8/layout/radial5"/>
    <dgm:cxn modelId="{AC2C6B2C-4AF3-4DF3-984D-AB3003BDA38A}" srcId="{03857A21-B532-418B-8F2F-F3EDF0E5F252}" destId="{0440D14B-6B2D-4CAC-9519-646067D6A900}" srcOrd="1" destOrd="0" parTransId="{6E626B7D-76D8-4F0F-A858-4528418CAA24}" sibTransId="{E221B9AD-F80E-429E-8301-2681E4093331}"/>
    <dgm:cxn modelId="{8AE9413C-FE5D-455B-AF1B-C61979283D14}" type="presOf" srcId="{6B0A7870-CCFB-480C-9AAE-7877D2766AB5}" destId="{59FE4A1A-1682-4350-A069-5C43674C4D1E}" srcOrd="0" destOrd="0" presId="urn:microsoft.com/office/officeart/2005/8/layout/radial5"/>
    <dgm:cxn modelId="{47804463-E3C5-479A-9F5F-EA322845F3E9}" type="presOf" srcId="{14007A79-D1C4-449A-AA9F-E44177A64A0C}" destId="{82A51EC9-3576-43DD-8080-F4B8289BA295}" srcOrd="1" destOrd="0" presId="urn:microsoft.com/office/officeart/2005/8/layout/radial5"/>
    <dgm:cxn modelId="{A487284A-C524-421C-B2F2-0EB047883ADE}" type="presOf" srcId="{E3B47B0B-0077-4C8E-8B4E-927D1898EF00}" destId="{77FD3A03-4EA1-4C8D-A27B-E2CBDEA9CE41}" srcOrd="1" destOrd="0" presId="urn:microsoft.com/office/officeart/2005/8/layout/radial5"/>
    <dgm:cxn modelId="{470BB24F-E57E-4D2F-925D-460B695B4D5E}" srcId="{03857A21-B532-418B-8F2F-F3EDF0E5F252}" destId="{E1254D35-139B-4FFF-9849-3F6E3F82789B}" srcOrd="2" destOrd="0" parTransId="{C4BD9223-8FE8-4EF8-9541-EB6D41CB103D}" sibTransId="{38A6FDCA-A84E-4A8B-A702-7CEBB7D1DA0C}"/>
    <dgm:cxn modelId="{CF413650-AC8E-4096-8DB2-78BC973DD391}" type="presOf" srcId="{14007A79-D1C4-449A-AA9F-E44177A64A0C}" destId="{69B85EA7-ECFC-4391-B7FD-25E44005A949}" srcOrd="0" destOrd="0" presId="urn:microsoft.com/office/officeart/2005/8/layout/radial5"/>
    <dgm:cxn modelId="{D8202E80-C817-45F6-9186-D23BA2311415}" type="presOf" srcId="{6E626B7D-76D8-4F0F-A858-4528418CAA24}" destId="{2D61E973-F41A-4105-92CA-3641A3F5CF70}" srcOrd="0" destOrd="0" presId="urn:microsoft.com/office/officeart/2005/8/layout/radial5"/>
    <dgm:cxn modelId="{2F937686-94D3-412F-979C-AB2F67138B10}" type="presOf" srcId="{4C71B9C1-9EF6-4EFF-A071-F3F5AA85F028}" destId="{2703C748-E2B4-4C44-AAF3-F0B8B45E4871}" srcOrd="0" destOrd="0" presId="urn:microsoft.com/office/officeart/2005/8/layout/radial5"/>
    <dgm:cxn modelId="{2AFE2FA4-DDFA-47C3-9693-E663F506F0B4}" type="presOf" srcId="{0440D14B-6B2D-4CAC-9519-646067D6A900}" destId="{728155C6-C381-45DD-9E1E-84BCC985FA19}" srcOrd="0" destOrd="0" presId="urn:microsoft.com/office/officeart/2005/8/layout/radial5"/>
    <dgm:cxn modelId="{73E678B2-BBE4-4DF0-ABD1-5A73D5659388}" type="presOf" srcId="{E3B47B0B-0077-4C8E-8B4E-927D1898EF00}" destId="{426C1EC5-74FE-49EB-8508-07B5E83A4A1A}" srcOrd="0" destOrd="0" presId="urn:microsoft.com/office/officeart/2005/8/layout/radial5"/>
    <dgm:cxn modelId="{B0AE7FC2-FE74-46C3-87FA-63917657EE19}" type="presOf" srcId="{C4BD9223-8FE8-4EF8-9541-EB6D41CB103D}" destId="{62330033-BE24-490B-9415-AED6C222D2F7}" srcOrd="1" destOrd="0" presId="urn:microsoft.com/office/officeart/2005/8/layout/radial5"/>
    <dgm:cxn modelId="{561937E6-6161-4DF3-8FD8-643F2E36194D}" type="presOf" srcId="{E1254D35-139B-4FFF-9849-3F6E3F82789B}" destId="{AAFBA843-36A0-496D-96E0-09A55976FE75}" srcOrd="0" destOrd="0" presId="urn:microsoft.com/office/officeart/2005/8/layout/radial5"/>
    <dgm:cxn modelId="{3268F1F2-C214-474F-A614-820D33FC7431}" srcId="{4C71B9C1-9EF6-4EFF-A071-F3F5AA85F028}" destId="{03857A21-B532-418B-8F2F-F3EDF0E5F252}" srcOrd="0" destOrd="0" parTransId="{7F2CDD48-34E2-49E0-A9DB-29ECB5705B4D}" sibTransId="{A66CAF4D-AE4F-43C1-9981-F11A73253822}"/>
    <dgm:cxn modelId="{3127A1F7-0905-4E9B-BBB6-13C6C7F48F5A}" srcId="{03857A21-B532-418B-8F2F-F3EDF0E5F252}" destId="{6B0A7870-CCFB-480C-9AAE-7877D2766AB5}" srcOrd="0" destOrd="0" parTransId="{14007A79-D1C4-449A-AA9F-E44177A64A0C}" sibTransId="{082016E3-3C15-4481-99A8-F13960214048}"/>
    <dgm:cxn modelId="{83A3A7F7-9A89-4856-B9A4-7A56B897974A}" type="presOf" srcId="{2C738026-7B68-4A0F-B306-A52D77D4EF1F}" destId="{DC9A9786-6BAC-4771-8302-FB7644E83548}" srcOrd="0" destOrd="0" presId="urn:microsoft.com/office/officeart/2005/8/layout/radial5"/>
    <dgm:cxn modelId="{E198DDF7-AE56-40A3-BE5F-B7AB14CE9270}" srcId="{03857A21-B532-418B-8F2F-F3EDF0E5F252}" destId="{2C738026-7B68-4A0F-B306-A52D77D4EF1F}" srcOrd="3" destOrd="0" parTransId="{E3B47B0B-0077-4C8E-8B4E-927D1898EF00}" sibTransId="{0AACD678-A47D-4287-B347-C3295E1DC33C}"/>
    <dgm:cxn modelId="{2E9C3CF9-3AD4-471F-97C7-5C4EE7705C59}" type="presOf" srcId="{6E626B7D-76D8-4F0F-A858-4528418CAA24}" destId="{17044B3E-3EFC-4B27-8BD7-26083208E8AA}" srcOrd="1" destOrd="0" presId="urn:microsoft.com/office/officeart/2005/8/layout/radial5"/>
    <dgm:cxn modelId="{4A8F83F7-D53F-4493-BACA-F4D22DF8B2F0}" type="presParOf" srcId="{2703C748-E2B4-4C44-AAF3-F0B8B45E4871}" destId="{FE3B56AE-ECE6-427A-B11C-7DF9FAB7420E}" srcOrd="0" destOrd="0" presId="urn:microsoft.com/office/officeart/2005/8/layout/radial5"/>
    <dgm:cxn modelId="{99059C72-B928-4BF3-AA68-EDC01F9926E6}" type="presParOf" srcId="{2703C748-E2B4-4C44-AAF3-F0B8B45E4871}" destId="{69B85EA7-ECFC-4391-B7FD-25E44005A949}" srcOrd="1" destOrd="0" presId="urn:microsoft.com/office/officeart/2005/8/layout/radial5"/>
    <dgm:cxn modelId="{AC179919-B3BF-4762-BD8F-58772763C360}" type="presParOf" srcId="{69B85EA7-ECFC-4391-B7FD-25E44005A949}" destId="{82A51EC9-3576-43DD-8080-F4B8289BA295}" srcOrd="0" destOrd="0" presId="urn:microsoft.com/office/officeart/2005/8/layout/radial5"/>
    <dgm:cxn modelId="{B6D17A6A-11CE-4F8D-B7AC-043B03020DFA}" type="presParOf" srcId="{2703C748-E2B4-4C44-AAF3-F0B8B45E4871}" destId="{59FE4A1A-1682-4350-A069-5C43674C4D1E}" srcOrd="2" destOrd="0" presId="urn:microsoft.com/office/officeart/2005/8/layout/radial5"/>
    <dgm:cxn modelId="{C16D2BCC-D75C-4783-A245-F21524569825}" type="presParOf" srcId="{2703C748-E2B4-4C44-AAF3-F0B8B45E4871}" destId="{2D61E973-F41A-4105-92CA-3641A3F5CF70}" srcOrd="3" destOrd="0" presId="urn:microsoft.com/office/officeart/2005/8/layout/radial5"/>
    <dgm:cxn modelId="{683734DB-2447-4A89-AC0A-BD8FAE030112}" type="presParOf" srcId="{2D61E973-F41A-4105-92CA-3641A3F5CF70}" destId="{17044B3E-3EFC-4B27-8BD7-26083208E8AA}" srcOrd="0" destOrd="0" presId="urn:microsoft.com/office/officeart/2005/8/layout/radial5"/>
    <dgm:cxn modelId="{F31C3E54-6685-4ADA-A8EA-2B74CBED060B}" type="presParOf" srcId="{2703C748-E2B4-4C44-AAF3-F0B8B45E4871}" destId="{728155C6-C381-45DD-9E1E-84BCC985FA19}" srcOrd="4" destOrd="0" presId="urn:microsoft.com/office/officeart/2005/8/layout/radial5"/>
    <dgm:cxn modelId="{257E6536-8BF1-4E2E-9F37-C431CFB34D5C}" type="presParOf" srcId="{2703C748-E2B4-4C44-AAF3-F0B8B45E4871}" destId="{6C00DECD-FFE4-4823-BFCA-CD439EEDA4F8}" srcOrd="5" destOrd="0" presId="urn:microsoft.com/office/officeart/2005/8/layout/radial5"/>
    <dgm:cxn modelId="{2CE06755-7713-47C3-BB67-E6D9A8C9958F}" type="presParOf" srcId="{6C00DECD-FFE4-4823-BFCA-CD439EEDA4F8}" destId="{62330033-BE24-490B-9415-AED6C222D2F7}" srcOrd="0" destOrd="0" presId="urn:microsoft.com/office/officeart/2005/8/layout/radial5"/>
    <dgm:cxn modelId="{5A29AEEB-23DF-4216-B7B0-A2064A168071}" type="presParOf" srcId="{2703C748-E2B4-4C44-AAF3-F0B8B45E4871}" destId="{AAFBA843-36A0-496D-96E0-09A55976FE75}" srcOrd="6" destOrd="0" presId="urn:microsoft.com/office/officeart/2005/8/layout/radial5"/>
    <dgm:cxn modelId="{73146DFC-5C3A-47DD-89BA-4752A083AE36}" type="presParOf" srcId="{2703C748-E2B4-4C44-AAF3-F0B8B45E4871}" destId="{426C1EC5-74FE-49EB-8508-07B5E83A4A1A}" srcOrd="7" destOrd="0" presId="urn:microsoft.com/office/officeart/2005/8/layout/radial5"/>
    <dgm:cxn modelId="{EE005DA2-827D-41DC-8D69-7326118B0575}" type="presParOf" srcId="{426C1EC5-74FE-49EB-8508-07B5E83A4A1A}" destId="{77FD3A03-4EA1-4C8D-A27B-E2CBDEA9CE41}" srcOrd="0" destOrd="0" presId="urn:microsoft.com/office/officeart/2005/8/layout/radial5"/>
    <dgm:cxn modelId="{A406B12A-EF09-47FE-89E4-1129F2838EB9}" type="presParOf" srcId="{2703C748-E2B4-4C44-AAF3-F0B8B45E4871}" destId="{DC9A9786-6BAC-4771-8302-FB7644E83548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921AF0E-F0A0-4277-AF89-B47D50DAFF45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4969221C-1C62-4D7F-A2FE-DD6E1B98F30F}">
      <dgm:prSet phldrT="[Texto]"/>
      <dgm:spPr/>
      <dgm:t>
        <a:bodyPr/>
        <a:lstStyle/>
        <a:p>
          <a:r>
            <a:rPr lang="pt-BR" b="1" dirty="0"/>
            <a:t>Plenário</a:t>
          </a:r>
        </a:p>
      </dgm:t>
    </dgm:pt>
    <dgm:pt modelId="{FECA1B74-DA9D-4D8A-B14B-7DF4F59598E7}" type="parTrans" cxnId="{37AC976C-C128-46D5-9050-983B59507028}">
      <dgm:prSet/>
      <dgm:spPr/>
      <dgm:t>
        <a:bodyPr/>
        <a:lstStyle/>
        <a:p>
          <a:endParaRPr lang="pt-BR"/>
        </a:p>
      </dgm:t>
    </dgm:pt>
    <dgm:pt modelId="{798C56B6-9EA9-4A46-906C-E12E724BF30E}" type="sibTrans" cxnId="{37AC976C-C128-46D5-9050-983B59507028}">
      <dgm:prSet/>
      <dgm:spPr/>
      <dgm:t>
        <a:bodyPr/>
        <a:lstStyle/>
        <a:p>
          <a:endParaRPr lang="pt-BR"/>
        </a:p>
      </dgm:t>
    </dgm:pt>
    <dgm:pt modelId="{D7751546-8F67-44B4-B98D-FD29464DAB68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15 membros representando o MS, CONASS e CONASEMS</a:t>
          </a:r>
        </a:p>
      </dgm:t>
    </dgm:pt>
    <dgm:pt modelId="{0A2A83A7-252F-4D31-878B-684B7E96D3B2}" type="parTrans" cxnId="{966B0D1E-5CB0-4058-AA36-21303A9E1810}">
      <dgm:prSet/>
      <dgm:spPr/>
      <dgm:t>
        <a:bodyPr/>
        <a:lstStyle/>
        <a:p>
          <a:endParaRPr lang="pt-BR"/>
        </a:p>
      </dgm:t>
    </dgm:pt>
    <dgm:pt modelId="{8B15B926-0BE1-4605-AEDF-CEBB28305B99}" type="sibTrans" cxnId="{966B0D1E-5CB0-4058-AA36-21303A9E1810}">
      <dgm:prSet/>
      <dgm:spPr/>
      <dgm:t>
        <a:bodyPr/>
        <a:lstStyle/>
        <a:p>
          <a:endParaRPr lang="pt-BR"/>
        </a:p>
      </dgm:t>
    </dgm:pt>
    <dgm:pt modelId="{D246D34C-81EF-48DC-8445-99676C677411}">
      <dgm:prSet phldrT="[Texto]"/>
      <dgm:spPr/>
      <dgm:t>
        <a:bodyPr/>
        <a:lstStyle/>
        <a:p>
          <a:r>
            <a:rPr lang="pt-BR" b="1" dirty="0"/>
            <a:t>Coordenação</a:t>
          </a:r>
        </a:p>
      </dgm:t>
    </dgm:pt>
    <dgm:pt modelId="{59B73705-B025-43FC-9809-83D426D10C3A}" type="parTrans" cxnId="{F621D3C1-EFB9-41C1-8ECE-D29353D18650}">
      <dgm:prSet/>
      <dgm:spPr/>
      <dgm:t>
        <a:bodyPr/>
        <a:lstStyle/>
        <a:p>
          <a:endParaRPr lang="pt-BR"/>
        </a:p>
      </dgm:t>
    </dgm:pt>
    <dgm:pt modelId="{484B4E2A-E625-4C3C-B6DB-FEE83314053B}" type="sibTrans" cxnId="{F621D3C1-EFB9-41C1-8ECE-D29353D18650}">
      <dgm:prSet/>
      <dgm:spPr/>
      <dgm:t>
        <a:bodyPr/>
        <a:lstStyle/>
        <a:p>
          <a:endParaRPr lang="pt-BR"/>
        </a:p>
      </dgm:t>
    </dgm:pt>
    <dgm:pt modelId="{D0C5E065-4B5C-497F-BC4B-1C5F7B4B203A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Elaboração da pauta.</a:t>
          </a:r>
        </a:p>
      </dgm:t>
    </dgm:pt>
    <dgm:pt modelId="{08BF492A-B89D-4D31-AE64-EDB9A6130921}" type="parTrans" cxnId="{B59AFC26-1E11-49CF-BCE8-3D480571F847}">
      <dgm:prSet/>
      <dgm:spPr/>
      <dgm:t>
        <a:bodyPr/>
        <a:lstStyle/>
        <a:p>
          <a:endParaRPr lang="pt-BR"/>
        </a:p>
      </dgm:t>
    </dgm:pt>
    <dgm:pt modelId="{933D012E-87A4-45AF-B3FC-B234C73302F1}" type="sibTrans" cxnId="{B59AFC26-1E11-49CF-BCE8-3D480571F847}">
      <dgm:prSet/>
      <dgm:spPr/>
      <dgm:t>
        <a:bodyPr/>
        <a:lstStyle/>
        <a:p>
          <a:endParaRPr lang="pt-BR"/>
        </a:p>
      </dgm:t>
    </dgm:pt>
    <dgm:pt modelId="{9B741F1E-706A-4C3D-B4E9-2C736136D53F}">
      <dgm:prSet phldrT="[Texto]"/>
      <dgm:spPr/>
      <dgm:t>
        <a:bodyPr/>
        <a:lstStyle/>
        <a:p>
          <a:r>
            <a:rPr lang="pt-BR" b="1" dirty="0"/>
            <a:t>Câmara Técnica (CT-CIT)</a:t>
          </a:r>
        </a:p>
      </dgm:t>
    </dgm:pt>
    <dgm:pt modelId="{5833BC89-6D85-4D11-B748-45067F589B05}" type="parTrans" cxnId="{B622D033-6547-499E-ABAD-E2D53404D227}">
      <dgm:prSet/>
      <dgm:spPr/>
      <dgm:t>
        <a:bodyPr/>
        <a:lstStyle/>
        <a:p>
          <a:endParaRPr lang="pt-BR"/>
        </a:p>
      </dgm:t>
    </dgm:pt>
    <dgm:pt modelId="{D66FBA8F-C922-4A98-8B9F-05B8D2C9A295}" type="sibTrans" cxnId="{B622D033-6547-499E-ABAD-E2D53404D227}">
      <dgm:prSet/>
      <dgm:spPr/>
      <dgm:t>
        <a:bodyPr/>
        <a:lstStyle/>
        <a:p>
          <a:endParaRPr lang="pt-BR"/>
        </a:p>
      </dgm:t>
    </dgm:pt>
    <dgm:pt modelId="{128A72B6-6B62-410A-AF1D-04302249D723}">
      <dgm:prSet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Tripartite (Secretaria Estratégica e Participativa do MS, Presidência do CONASS e Presidência do CONASEMS.</a:t>
          </a:r>
        </a:p>
      </dgm:t>
    </dgm:pt>
    <dgm:pt modelId="{27401E6C-3378-441C-AD17-682919E927B0}" type="parTrans" cxnId="{069ACDEE-786D-439C-B06E-0C7B739E7EF3}">
      <dgm:prSet/>
      <dgm:spPr/>
      <dgm:t>
        <a:bodyPr/>
        <a:lstStyle/>
        <a:p>
          <a:endParaRPr lang="pt-BR"/>
        </a:p>
      </dgm:t>
    </dgm:pt>
    <dgm:pt modelId="{A39D93E7-580A-4BF7-B003-93F956AEA09A}" type="sibTrans" cxnId="{069ACDEE-786D-439C-B06E-0C7B739E7EF3}">
      <dgm:prSet/>
      <dgm:spPr/>
      <dgm:t>
        <a:bodyPr/>
        <a:lstStyle/>
        <a:p>
          <a:endParaRPr lang="pt-BR"/>
        </a:p>
      </dgm:t>
    </dgm:pt>
    <dgm:pt modelId="{13F8808A-6296-46B6-B911-E24C11F44826}">
      <dgm:prSet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Condução da reunião, convocar, supervisionar e homologar.</a:t>
          </a:r>
        </a:p>
      </dgm:t>
    </dgm:pt>
    <dgm:pt modelId="{12DF8B6F-2B85-49EA-8054-0759D79599CC}" type="parTrans" cxnId="{30EEBE3A-D66E-412C-9F15-76BB9B18E323}">
      <dgm:prSet/>
      <dgm:spPr/>
      <dgm:t>
        <a:bodyPr/>
        <a:lstStyle/>
        <a:p>
          <a:endParaRPr lang="pt-BR"/>
        </a:p>
      </dgm:t>
    </dgm:pt>
    <dgm:pt modelId="{0D4FFCEA-2ED3-4008-A0FE-DB9550B54323}" type="sibTrans" cxnId="{30EEBE3A-D66E-412C-9F15-76BB9B18E323}">
      <dgm:prSet/>
      <dgm:spPr/>
      <dgm:t>
        <a:bodyPr/>
        <a:lstStyle/>
        <a:p>
          <a:endParaRPr lang="pt-BR"/>
        </a:p>
      </dgm:t>
    </dgm:pt>
    <dgm:pt modelId="{BD75DDCD-061A-4694-A94F-1F0AEEFDB692}">
      <dgm:prSet phldrT="[Texto]"/>
      <dgm:spPr/>
      <dgm:t>
        <a:bodyPr/>
        <a:lstStyle/>
        <a:p>
          <a:r>
            <a:rPr lang="pt-BR" b="1" dirty="0"/>
            <a:t>Secretaria Técnica (ST-CIT)</a:t>
          </a:r>
        </a:p>
      </dgm:t>
    </dgm:pt>
    <dgm:pt modelId="{B1A4002C-A3C3-4C07-9714-7B2431BD3F80}" type="parTrans" cxnId="{F147A760-0081-44AA-88B4-95A211EEC77C}">
      <dgm:prSet/>
      <dgm:spPr/>
      <dgm:t>
        <a:bodyPr/>
        <a:lstStyle/>
        <a:p>
          <a:endParaRPr lang="pt-BR"/>
        </a:p>
      </dgm:t>
    </dgm:pt>
    <dgm:pt modelId="{B5A5AE64-4BE2-4308-906B-275F38B16EA8}" type="sibTrans" cxnId="{F147A760-0081-44AA-88B4-95A211EEC77C}">
      <dgm:prSet/>
      <dgm:spPr/>
      <dgm:t>
        <a:bodyPr/>
        <a:lstStyle/>
        <a:p>
          <a:endParaRPr lang="pt-BR"/>
        </a:p>
      </dgm:t>
    </dgm:pt>
    <dgm:pt modelId="{4749AEBC-ACB9-4E6C-82FE-C424D5CA958F}">
      <dgm:prSet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Prestar o apoio técnico e administrativo necessário ao pleno funcionamento do Plenário e da CT- CIT.</a:t>
          </a:r>
        </a:p>
      </dgm:t>
    </dgm:pt>
    <dgm:pt modelId="{21FD3457-9C68-407C-A1B7-3BE28F225605}" type="parTrans" cxnId="{D72F22B4-4FDD-4592-9012-CB97F49F2623}">
      <dgm:prSet/>
      <dgm:spPr/>
      <dgm:t>
        <a:bodyPr/>
        <a:lstStyle/>
        <a:p>
          <a:endParaRPr lang="pt-BR"/>
        </a:p>
      </dgm:t>
    </dgm:pt>
    <dgm:pt modelId="{874FF12E-B955-402E-9EB5-20D276401DFA}" type="sibTrans" cxnId="{D72F22B4-4FDD-4592-9012-CB97F49F2623}">
      <dgm:prSet/>
      <dgm:spPr/>
      <dgm:t>
        <a:bodyPr/>
        <a:lstStyle/>
        <a:p>
          <a:endParaRPr lang="pt-BR"/>
        </a:p>
      </dgm:t>
    </dgm:pt>
    <dgm:pt modelId="{EC0EC6AF-E9D6-411D-B34A-0B440F7F528E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Subsidiar tecnicamente os processos de pactuação.</a:t>
          </a:r>
        </a:p>
      </dgm:t>
    </dgm:pt>
    <dgm:pt modelId="{7EAC0D21-5BDD-41AD-80BC-430DC006AF5A}" type="parTrans" cxnId="{66D4EA0A-A62A-4CF0-A405-1BC485CCBD5A}">
      <dgm:prSet/>
      <dgm:spPr/>
      <dgm:t>
        <a:bodyPr/>
        <a:lstStyle/>
        <a:p>
          <a:endParaRPr lang="pt-BR"/>
        </a:p>
      </dgm:t>
    </dgm:pt>
    <dgm:pt modelId="{67A5C63A-CC6F-4C8B-85D6-E96711CD8A59}" type="sibTrans" cxnId="{66D4EA0A-A62A-4CF0-A405-1BC485CCBD5A}">
      <dgm:prSet/>
      <dgm:spPr/>
      <dgm:t>
        <a:bodyPr/>
        <a:lstStyle/>
        <a:p>
          <a:endParaRPr lang="pt-BR"/>
        </a:p>
      </dgm:t>
    </dgm:pt>
    <dgm:pt modelId="{3071AF6F-0463-4246-9DCE-1A223BC67DB7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2 representantes de cada ente.</a:t>
          </a:r>
        </a:p>
      </dgm:t>
    </dgm:pt>
    <dgm:pt modelId="{68C06DB6-C6B6-47D8-A99E-3EA0C7A66D63}" type="parTrans" cxnId="{1671ABB7-2A0E-46D3-AD78-28C98BC4B552}">
      <dgm:prSet/>
      <dgm:spPr/>
      <dgm:t>
        <a:bodyPr/>
        <a:lstStyle/>
        <a:p>
          <a:endParaRPr lang="pt-BR"/>
        </a:p>
      </dgm:t>
    </dgm:pt>
    <dgm:pt modelId="{9F9C4F99-85C2-4771-BCBB-0C38C9CE5870}" type="sibTrans" cxnId="{1671ABB7-2A0E-46D3-AD78-28C98BC4B552}">
      <dgm:prSet/>
      <dgm:spPr/>
      <dgm:t>
        <a:bodyPr/>
        <a:lstStyle/>
        <a:p>
          <a:endParaRPr lang="pt-BR"/>
        </a:p>
      </dgm:t>
    </dgm:pt>
    <dgm:pt modelId="{F9C48998-5C02-4AF0-9B42-3BF0B1CB203B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Conta com GT’s.</a:t>
          </a:r>
        </a:p>
      </dgm:t>
    </dgm:pt>
    <dgm:pt modelId="{5D2BA3E0-23C2-4A1B-BF80-DCD0E999642F}" type="parTrans" cxnId="{0C8FB14E-39B5-458D-AD6B-9959951078DE}">
      <dgm:prSet/>
      <dgm:spPr/>
      <dgm:t>
        <a:bodyPr/>
        <a:lstStyle/>
        <a:p>
          <a:endParaRPr lang="pt-BR"/>
        </a:p>
      </dgm:t>
    </dgm:pt>
    <dgm:pt modelId="{8BF14DBD-0559-4200-8C7D-996602426E59}" type="sibTrans" cxnId="{0C8FB14E-39B5-458D-AD6B-9959951078DE}">
      <dgm:prSet/>
      <dgm:spPr/>
      <dgm:t>
        <a:bodyPr/>
        <a:lstStyle/>
        <a:p>
          <a:endParaRPr lang="pt-BR"/>
        </a:p>
      </dgm:t>
    </dgm:pt>
    <dgm:pt modelId="{3143B243-1873-423A-AB49-B3A9C4D25357}">
      <dgm:prSet phldrT="[Texto]"/>
      <dgm:spPr/>
      <dgm:t>
        <a:bodyPr/>
        <a:lstStyle/>
        <a:p>
          <a:r>
            <a:rPr lang="pt-BR" b="1" i="0" dirty="0"/>
            <a:t>A representação de estados e municípios nessa Comissão é regional, sendo um representante para cada uma das cinco regiões do País</a:t>
          </a:r>
          <a:r>
            <a:rPr lang="pt-BR" b="1" dirty="0">
              <a:solidFill>
                <a:schemeClr val="tx1"/>
              </a:solidFill>
            </a:rPr>
            <a:t>.</a:t>
          </a:r>
        </a:p>
      </dgm:t>
    </dgm:pt>
    <dgm:pt modelId="{7EC1D0C5-E388-43A1-917B-F662ED288F72}" type="parTrans" cxnId="{F0CCD7E1-A114-4FAD-A4F4-A166CFE969F5}">
      <dgm:prSet/>
      <dgm:spPr/>
      <dgm:t>
        <a:bodyPr/>
        <a:lstStyle/>
        <a:p>
          <a:endParaRPr lang="pt-BR"/>
        </a:p>
      </dgm:t>
    </dgm:pt>
    <dgm:pt modelId="{5C02CEF7-20C7-4856-8E89-6BF6182CEB34}" type="sibTrans" cxnId="{F0CCD7E1-A114-4FAD-A4F4-A166CFE969F5}">
      <dgm:prSet/>
      <dgm:spPr/>
      <dgm:t>
        <a:bodyPr/>
        <a:lstStyle/>
        <a:p>
          <a:endParaRPr lang="pt-BR"/>
        </a:p>
      </dgm:t>
    </dgm:pt>
    <dgm:pt modelId="{9F4D7B7A-C1BE-400C-B173-7AB704D64FD7}" type="pres">
      <dgm:prSet presAssocID="{B921AF0E-F0A0-4277-AF89-B47D50DAFF45}" presName="Name0" presStyleCnt="0">
        <dgm:presLayoutVars>
          <dgm:dir/>
          <dgm:animLvl val="lvl"/>
          <dgm:resizeHandles/>
        </dgm:presLayoutVars>
      </dgm:prSet>
      <dgm:spPr/>
    </dgm:pt>
    <dgm:pt modelId="{D86BCB09-A5F2-487B-BEAA-DA7C5886EA41}" type="pres">
      <dgm:prSet presAssocID="{4969221C-1C62-4D7F-A2FE-DD6E1B98F30F}" presName="linNode" presStyleCnt="0"/>
      <dgm:spPr/>
    </dgm:pt>
    <dgm:pt modelId="{0EF753AE-F14F-4836-9930-A5C04A6BB2C4}" type="pres">
      <dgm:prSet presAssocID="{4969221C-1C62-4D7F-A2FE-DD6E1B98F30F}" presName="parentShp" presStyleLbl="node1" presStyleIdx="0" presStyleCnt="4">
        <dgm:presLayoutVars>
          <dgm:bulletEnabled val="1"/>
        </dgm:presLayoutVars>
      </dgm:prSet>
      <dgm:spPr/>
    </dgm:pt>
    <dgm:pt modelId="{48419D16-F269-4123-B6C2-82289A791836}" type="pres">
      <dgm:prSet presAssocID="{4969221C-1C62-4D7F-A2FE-DD6E1B98F30F}" presName="childShp" presStyleLbl="bgAccFollowNode1" presStyleIdx="0" presStyleCnt="4">
        <dgm:presLayoutVars>
          <dgm:bulletEnabled val="1"/>
        </dgm:presLayoutVars>
      </dgm:prSet>
      <dgm:spPr/>
    </dgm:pt>
    <dgm:pt modelId="{0998ABC3-451D-4062-A4DE-DB67AE1C953D}" type="pres">
      <dgm:prSet presAssocID="{798C56B6-9EA9-4A46-906C-E12E724BF30E}" presName="spacing" presStyleCnt="0"/>
      <dgm:spPr/>
    </dgm:pt>
    <dgm:pt modelId="{43BB7334-A4B8-4BA5-85DA-19F6FB5964F8}" type="pres">
      <dgm:prSet presAssocID="{D246D34C-81EF-48DC-8445-99676C677411}" presName="linNode" presStyleCnt="0"/>
      <dgm:spPr/>
    </dgm:pt>
    <dgm:pt modelId="{BC8B3A17-F00B-4499-B673-F440A09BD842}" type="pres">
      <dgm:prSet presAssocID="{D246D34C-81EF-48DC-8445-99676C677411}" presName="parentShp" presStyleLbl="node1" presStyleIdx="1" presStyleCnt="4">
        <dgm:presLayoutVars>
          <dgm:bulletEnabled val="1"/>
        </dgm:presLayoutVars>
      </dgm:prSet>
      <dgm:spPr/>
    </dgm:pt>
    <dgm:pt modelId="{D33D7317-98A3-493B-8990-053CF40ED68D}" type="pres">
      <dgm:prSet presAssocID="{D246D34C-81EF-48DC-8445-99676C677411}" presName="childShp" presStyleLbl="bgAccFollowNode1" presStyleIdx="1" presStyleCnt="4">
        <dgm:presLayoutVars>
          <dgm:bulletEnabled val="1"/>
        </dgm:presLayoutVars>
      </dgm:prSet>
      <dgm:spPr/>
    </dgm:pt>
    <dgm:pt modelId="{BDE20665-9212-4085-A4AD-3774765C8BC5}" type="pres">
      <dgm:prSet presAssocID="{484B4E2A-E625-4C3C-B6DB-FEE83314053B}" presName="spacing" presStyleCnt="0"/>
      <dgm:spPr/>
    </dgm:pt>
    <dgm:pt modelId="{2E38EDBC-CCA7-4895-998D-C0727EBDB83C}" type="pres">
      <dgm:prSet presAssocID="{9B741F1E-706A-4C3D-B4E9-2C736136D53F}" presName="linNode" presStyleCnt="0"/>
      <dgm:spPr/>
    </dgm:pt>
    <dgm:pt modelId="{A0579813-3906-41BE-B984-3D40955B119B}" type="pres">
      <dgm:prSet presAssocID="{9B741F1E-706A-4C3D-B4E9-2C736136D53F}" presName="parentShp" presStyleLbl="node1" presStyleIdx="2" presStyleCnt="4">
        <dgm:presLayoutVars>
          <dgm:bulletEnabled val="1"/>
        </dgm:presLayoutVars>
      </dgm:prSet>
      <dgm:spPr/>
    </dgm:pt>
    <dgm:pt modelId="{07905523-1669-4B5F-87D4-1757E130659A}" type="pres">
      <dgm:prSet presAssocID="{9B741F1E-706A-4C3D-B4E9-2C736136D53F}" presName="childShp" presStyleLbl="bgAccFollowNode1" presStyleIdx="2" presStyleCnt="4">
        <dgm:presLayoutVars>
          <dgm:bulletEnabled val="1"/>
        </dgm:presLayoutVars>
      </dgm:prSet>
      <dgm:spPr/>
    </dgm:pt>
    <dgm:pt modelId="{D110F782-5B49-401D-A003-E7B448521F6F}" type="pres">
      <dgm:prSet presAssocID="{D66FBA8F-C922-4A98-8B9F-05B8D2C9A295}" presName="spacing" presStyleCnt="0"/>
      <dgm:spPr/>
    </dgm:pt>
    <dgm:pt modelId="{63D7D890-81E3-4B00-A3FB-490313299DCC}" type="pres">
      <dgm:prSet presAssocID="{BD75DDCD-061A-4694-A94F-1F0AEEFDB692}" presName="linNode" presStyleCnt="0"/>
      <dgm:spPr/>
    </dgm:pt>
    <dgm:pt modelId="{17E7D997-D64D-4BD5-B9D6-453A5BFD2DB7}" type="pres">
      <dgm:prSet presAssocID="{BD75DDCD-061A-4694-A94F-1F0AEEFDB692}" presName="parentShp" presStyleLbl="node1" presStyleIdx="3" presStyleCnt="4">
        <dgm:presLayoutVars>
          <dgm:bulletEnabled val="1"/>
        </dgm:presLayoutVars>
      </dgm:prSet>
      <dgm:spPr/>
    </dgm:pt>
    <dgm:pt modelId="{09443C49-B3F5-485C-B7AE-2EEC30D807E8}" type="pres">
      <dgm:prSet presAssocID="{BD75DDCD-061A-4694-A94F-1F0AEEFDB692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66D4EA0A-A62A-4CF0-A405-1BC485CCBD5A}" srcId="{9B741F1E-706A-4C3D-B4E9-2C736136D53F}" destId="{EC0EC6AF-E9D6-411D-B34A-0B440F7F528E}" srcOrd="2" destOrd="0" parTransId="{7EAC0D21-5BDD-41AD-80BC-430DC006AF5A}" sibTransId="{67A5C63A-CC6F-4C8B-85D6-E96711CD8A59}"/>
    <dgm:cxn modelId="{748C750C-CC4F-4B49-AB91-3A34F74E0DCC}" type="presOf" srcId="{D7751546-8F67-44B4-B98D-FD29464DAB68}" destId="{48419D16-F269-4123-B6C2-82289A791836}" srcOrd="0" destOrd="0" presId="urn:microsoft.com/office/officeart/2005/8/layout/vList6"/>
    <dgm:cxn modelId="{46F5F216-C0E4-4CF8-8ED8-129C25D99E9D}" type="presOf" srcId="{128A72B6-6B62-410A-AF1D-04302249D723}" destId="{D33D7317-98A3-493B-8990-053CF40ED68D}" srcOrd="0" destOrd="0" presId="urn:microsoft.com/office/officeart/2005/8/layout/vList6"/>
    <dgm:cxn modelId="{966B0D1E-5CB0-4058-AA36-21303A9E1810}" srcId="{4969221C-1C62-4D7F-A2FE-DD6E1B98F30F}" destId="{D7751546-8F67-44B4-B98D-FD29464DAB68}" srcOrd="0" destOrd="0" parTransId="{0A2A83A7-252F-4D31-878B-684B7E96D3B2}" sibTransId="{8B15B926-0BE1-4605-AEDF-CEBB28305B99}"/>
    <dgm:cxn modelId="{1DB27926-93E8-4530-A989-E168A0C4A1EC}" type="presOf" srcId="{D246D34C-81EF-48DC-8445-99676C677411}" destId="{BC8B3A17-F00B-4499-B673-F440A09BD842}" srcOrd="0" destOrd="0" presId="urn:microsoft.com/office/officeart/2005/8/layout/vList6"/>
    <dgm:cxn modelId="{B59AFC26-1E11-49CF-BCE8-3D480571F847}" srcId="{9B741F1E-706A-4C3D-B4E9-2C736136D53F}" destId="{D0C5E065-4B5C-497F-BC4B-1C5F7B4B203A}" srcOrd="1" destOrd="0" parTransId="{08BF492A-B89D-4D31-AE64-EDB9A6130921}" sibTransId="{933D012E-87A4-45AF-B3FC-B234C73302F1}"/>
    <dgm:cxn modelId="{31E1282F-114B-481F-B0A3-BB55A81AB0FC}" type="presOf" srcId="{3143B243-1873-423A-AB49-B3A9C4D25357}" destId="{48419D16-F269-4123-B6C2-82289A791836}" srcOrd="0" destOrd="1" presId="urn:microsoft.com/office/officeart/2005/8/layout/vList6"/>
    <dgm:cxn modelId="{B622D033-6547-499E-ABAD-E2D53404D227}" srcId="{B921AF0E-F0A0-4277-AF89-B47D50DAFF45}" destId="{9B741F1E-706A-4C3D-B4E9-2C736136D53F}" srcOrd="2" destOrd="0" parTransId="{5833BC89-6D85-4D11-B748-45067F589B05}" sibTransId="{D66FBA8F-C922-4A98-8B9F-05B8D2C9A295}"/>
    <dgm:cxn modelId="{30EEBE3A-D66E-412C-9F15-76BB9B18E323}" srcId="{D246D34C-81EF-48DC-8445-99676C677411}" destId="{13F8808A-6296-46B6-B911-E24C11F44826}" srcOrd="1" destOrd="0" parTransId="{12DF8B6F-2B85-49EA-8054-0759D79599CC}" sibTransId="{0D4FFCEA-2ED3-4008-A0FE-DB9550B54323}"/>
    <dgm:cxn modelId="{F147A760-0081-44AA-88B4-95A211EEC77C}" srcId="{B921AF0E-F0A0-4277-AF89-B47D50DAFF45}" destId="{BD75DDCD-061A-4694-A94F-1F0AEEFDB692}" srcOrd="3" destOrd="0" parTransId="{B1A4002C-A3C3-4C07-9714-7B2431BD3F80}" sibTransId="{B5A5AE64-4BE2-4308-906B-275F38B16EA8}"/>
    <dgm:cxn modelId="{37AC976C-C128-46D5-9050-983B59507028}" srcId="{B921AF0E-F0A0-4277-AF89-B47D50DAFF45}" destId="{4969221C-1C62-4D7F-A2FE-DD6E1B98F30F}" srcOrd="0" destOrd="0" parTransId="{FECA1B74-DA9D-4D8A-B14B-7DF4F59598E7}" sibTransId="{798C56B6-9EA9-4A46-906C-E12E724BF30E}"/>
    <dgm:cxn modelId="{0C8FB14E-39B5-458D-AD6B-9959951078DE}" srcId="{9B741F1E-706A-4C3D-B4E9-2C736136D53F}" destId="{F9C48998-5C02-4AF0-9B42-3BF0B1CB203B}" srcOrd="3" destOrd="0" parTransId="{5D2BA3E0-23C2-4A1B-BF80-DCD0E999642F}" sibTransId="{8BF14DBD-0559-4200-8C7D-996602426E59}"/>
    <dgm:cxn modelId="{7B92DF6E-4566-4B56-99BE-16554AE9FA1F}" type="presOf" srcId="{B921AF0E-F0A0-4277-AF89-B47D50DAFF45}" destId="{9F4D7B7A-C1BE-400C-B173-7AB704D64FD7}" srcOrd="0" destOrd="0" presId="urn:microsoft.com/office/officeart/2005/8/layout/vList6"/>
    <dgm:cxn modelId="{39C1DE4F-6A6A-4D0C-918B-736991D511D0}" type="presOf" srcId="{4749AEBC-ACB9-4E6C-82FE-C424D5CA958F}" destId="{09443C49-B3F5-485C-B7AE-2EEC30D807E8}" srcOrd="0" destOrd="0" presId="urn:microsoft.com/office/officeart/2005/8/layout/vList6"/>
    <dgm:cxn modelId="{9251ED74-C6E0-4530-9A2A-F40F7B0FFE18}" type="presOf" srcId="{3071AF6F-0463-4246-9DCE-1A223BC67DB7}" destId="{07905523-1669-4B5F-87D4-1757E130659A}" srcOrd="0" destOrd="0" presId="urn:microsoft.com/office/officeart/2005/8/layout/vList6"/>
    <dgm:cxn modelId="{2907007D-68C3-4501-BCA0-E5E994514BD6}" type="presOf" srcId="{F9C48998-5C02-4AF0-9B42-3BF0B1CB203B}" destId="{07905523-1669-4B5F-87D4-1757E130659A}" srcOrd="0" destOrd="3" presId="urn:microsoft.com/office/officeart/2005/8/layout/vList6"/>
    <dgm:cxn modelId="{2FF494AB-201C-47A0-A641-02A54B2138DC}" type="presOf" srcId="{4969221C-1C62-4D7F-A2FE-DD6E1B98F30F}" destId="{0EF753AE-F14F-4836-9930-A5C04A6BB2C4}" srcOrd="0" destOrd="0" presId="urn:microsoft.com/office/officeart/2005/8/layout/vList6"/>
    <dgm:cxn modelId="{D72F22B4-4FDD-4592-9012-CB97F49F2623}" srcId="{BD75DDCD-061A-4694-A94F-1F0AEEFDB692}" destId="{4749AEBC-ACB9-4E6C-82FE-C424D5CA958F}" srcOrd="0" destOrd="0" parTransId="{21FD3457-9C68-407C-A1B7-3BE28F225605}" sibTransId="{874FF12E-B955-402E-9EB5-20D276401DFA}"/>
    <dgm:cxn modelId="{B2E336B7-C6B2-4F33-889C-D1AFE2168C67}" type="presOf" srcId="{13F8808A-6296-46B6-B911-E24C11F44826}" destId="{D33D7317-98A3-493B-8990-053CF40ED68D}" srcOrd="0" destOrd="1" presId="urn:microsoft.com/office/officeart/2005/8/layout/vList6"/>
    <dgm:cxn modelId="{1671ABB7-2A0E-46D3-AD78-28C98BC4B552}" srcId="{9B741F1E-706A-4C3D-B4E9-2C736136D53F}" destId="{3071AF6F-0463-4246-9DCE-1A223BC67DB7}" srcOrd="0" destOrd="0" parTransId="{68C06DB6-C6B6-47D8-A99E-3EA0C7A66D63}" sibTransId="{9F9C4F99-85C2-4771-BCBB-0C38C9CE5870}"/>
    <dgm:cxn modelId="{F621D3C1-EFB9-41C1-8ECE-D29353D18650}" srcId="{B921AF0E-F0A0-4277-AF89-B47D50DAFF45}" destId="{D246D34C-81EF-48DC-8445-99676C677411}" srcOrd="1" destOrd="0" parTransId="{59B73705-B025-43FC-9809-83D426D10C3A}" sibTransId="{484B4E2A-E625-4C3C-B6DB-FEE83314053B}"/>
    <dgm:cxn modelId="{2BB559CE-353D-420A-A731-2CBE7E90D8BA}" type="presOf" srcId="{EC0EC6AF-E9D6-411D-B34A-0B440F7F528E}" destId="{07905523-1669-4B5F-87D4-1757E130659A}" srcOrd="0" destOrd="2" presId="urn:microsoft.com/office/officeart/2005/8/layout/vList6"/>
    <dgm:cxn modelId="{BAF959D5-6215-46A5-98BB-E6B26FF8201A}" type="presOf" srcId="{BD75DDCD-061A-4694-A94F-1F0AEEFDB692}" destId="{17E7D997-D64D-4BD5-B9D6-453A5BFD2DB7}" srcOrd="0" destOrd="0" presId="urn:microsoft.com/office/officeart/2005/8/layout/vList6"/>
    <dgm:cxn modelId="{F0A29BD6-CB41-4027-92D7-F919E6F0E04C}" type="presOf" srcId="{D0C5E065-4B5C-497F-BC4B-1C5F7B4B203A}" destId="{07905523-1669-4B5F-87D4-1757E130659A}" srcOrd="0" destOrd="1" presId="urn:microsoft.com/office/officeart/2005/8/layout/vList6"/>
    <dgm:cxn modelId="{F0CCD7E1-A114-4FAD-A4F4-A166CFE969F5}" srcId="{4969221C-1C62-4D7F-A2FE-DD6E1B98F30F}" destId="{3143B243-1873-423A-AB49-B3A9C4D25357}" srcOrd="1" destOrd="0" parTransId="{7EC1D0C5-E388-43A1-917B-F662ED288F72}" sibTransId="{5C02CEF7-20C7-4856-8E89-6BF6182CEB34}"/>
    <dgm:cxn modelId="{069ACDEE-786D-439C-B06E-0C7B739E7EF3}" srcId="{D246D34C-81EF-48DC-8445-99676C677411}" destId="{128A72B6-6B62-410A-AF1D-04302249D723}" srcOrd="0" destOrd="0" parTransId="{27401E6C-3378-441C-AD17-682919E927B0}" sibTransId="{A39D93E7-580A-4BF7-B003-93F956AEA09A}"/>
    <dgm:cxn modelId="{0712D6F0-0BAC-4B19-B4E8-F6FF20E8BB8C}" type="presOf" srcId="{9B741F1E-706A-4C3D-B4E9-2C736136D53F}" destId="{A0579813-3906-41BE-B984-3D40955B119B}" srcOrd="0" destOrd="0" presId="urn:microsoft.com/office/officeart/2005/8/layout/vList6"/>
    <dgm:cxn modelId="{8A59D06F-E5E5-4532-B973-2C912BF6A23B}" type="presParOf" srcId="{9F4D7B7A-C1BE-400C-B173-7AB704D64FD7}" destId="{D86BCB09-A5F2-487B-BEAA-DA7C5886EA41}" srcOrd="0" destOrd="0" presId="urn:microsoft.com/office/officeart/2005/8/layout/vList6"/>
    <dgm:cxn modelId="{D97D7BBB-01B3-4087-A699-4CA0C7C3FE40}" type="presParOf" srcId="{D86BCB09-A5F2-487B-BEAA-DA7C5886EA41}" destId="{0EF753AE-F14F-4836-9930-A5C04A6BB2C4}" srcOrd="0" destOrd="0" presId="urn:microsoft.com/office/officeart/2005/8/layout/vList6"/>
    <dgm:cxn modelId="{E0A21AB4-0D4D-4CA1-8C2F-9871BCBBC6DA}" type="presParOf" srcId="{D86BCB09-A5F2-487B-BEAA-DA7C5886EA41}" destId="{48419D16-F269-4123-B6C2-82289A791836}" srcOrd="1" destOrd="0" presId="urn:microsoft.com/office/officeart/2005/8/layout/vList6"/>
    <dgm:cxn modelId="{733EBEA0-DC7F-4D1F-9C55-D5712F62B09A}" type="presParOf" srcId="{9F4D7B7A-C1BE-400C-B173-7AB704D64FD7}" destId="{0998ABC3-451D-4062-A4DE-DB67AE1C953D}" srcOrd="1" destOrd="0" presId="urn:microsoft.com/office/officeart/2005/8/layout/vList6"/>
    <dgm:cxn modelId="{45429098-C745-4BDD-B464-C8CA5CFE08B8}" type="presParOf" srcId="{9F4D7B7A-C1BE-400C-B173-7AB704D64FD7}" destId="{43BB7334-A4B8-4BA5-85DA-19F6FB5964F8}" srcOrd="2" destOrd="0" presId="urn:microsoft.com/office/officeart/2005/8/layout/vList6"/>
    <dgm:cxn modelId="{D04BC1D8-9180-414F-8190-B2BDAE317614}" type="presParOf" srcId="{43BB7334-A4B8-4BA5-85DA-19F6FB5964F8}" destId="{BC8B3A17-F00B-4499-B673-F440A09BD842}" srcOrd="0" destOrd="0" presId="urn:microsoft.com/office/officeart/2005/8/layout/vList6"/>
    <dgm:cxn modelId="{926D11C4-EB60-4725-8891-E498B10DCDEE}" type="presParOf" srcId="{43BB7334-A4B8-4BA5-85DA-19F6FB5964F8}" destId="{D33D7317-98A3-493B-8990-053CF40ED68D}" srcOrd="1" destOrd="0" presId="urn:microsoft.com/office/officeart/2005/8/layout/vList6"/>
    <dgm:cxn modelId="{1889AFB0-4FEA-4A73-8935-EF2199A304F6}" type="presParOf" srcId="{9F4D7B7A-C1BE-400C-B173-7AB704D64FD7}" destId="{BDE20665-9212-4085-A4AD-3774765C8BC5}" srcOrd="3" destOrd="0" presId="urn:microsoft.com/office/officeart/2005/8/layout/vList6"/>
    <dgm:cxn modelId="{67DB79FE-C7BD-43B2-9A78-06D4220F00AE}" type="presParOf" srcId="{9F4D7B7A-C1BE-400C-B173-7AB704D64FD7}" destId="{2E38EDBC-CCA7-4895-998D-C0727EBDB83C}" srcOrd="4" destOrd="0" presId="urn:microsoft.com/office/officeart/2005/8/layout/vList6"/>
    <dgm:cxn modelId="{F2F0FEF2-392A-4DBD-A6CC-4873A23FDAC7}" type="presParOf" srcId="{2E38EDBC-CCA7-4895-998D-C0727EBDB83C}" destId="{A0579813-3906-41BE-B984-3D40955B119B}" srcOrd="0" destOrd="0" presId="urn:microsoft.com/office/officeart/2005/8/layout/vList6"/>
    <dgm:cxn modelId="{FF9933A5-2ED4-43E5-8864-9979041E4AA0}" type="presParOf" srcId="{2E38EDBC-CCA7-4895-998D-C0727EBDB83C}" destId="{07905523-1669-4B5F-87D4-1757E130659A}" srcOrd="1" destOrd="0" presId="urn:microsoft.com/office/officeart/2005/8/layout/vList6"/>
    <dgm:cxn modelId="{279C22C9-0C37-4B58-846A-E5B081559828}" type="presParOf" srcId="{9F4D7B7A-C1BE-400C-B173-7AB704D64FD7}" destId="{D110F782-5B49-401D-A003-E7B448521F6F}" srcOrd="5" destOrd="0" presId="urn:microsoft.com/office/officeart/2005/8/layout/vList6"/>
    <dgm:cxn modelId="{5E1C29D6-B6AD-43F2-BF7A-EFE7EC7EB1C3}" type="presParOf" srcId="{9F4D7B7A-C1BE-400C-B173-7AB704D64FD7}" destId="{63D7D890-81E3-4B00-A3FB-490313299DCC}" srcOrd="6" destOrd="0" presId="urn:microsoft.com/office/officeart/2005/8/layout/vList6"/>
    <dgm:cxn modelId="{B060D60A-D1AE-47D4-959E-A93ED6FAE6BF}" type="presParOf" srcId="{63D7D890-81E3-4B00-A3FB-490313299DCC}" destId="{17E7D997-D64D-4BD5-B9D6-453A5BFD2DB7}" srcOrd="0" destOrd="0" presId="urn:microsoft.com/office/officeart/2005/8/layout/vList6"/>
    <dgm:cxn modelId="{E8C3F252-5359-442A-A93C-F8153B7BEAA8}" type="presParOf" srcId="{63D7D890-81E3-4B00-A3FB-490313299DCC}" destId="{09443C49-B3F5-485C-B7AE-2EEC30D807E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70615E-1A08-4C6D-857D-3BD07153DD80}" type="doc">
      <dgm:prSet loTypeId="urn:microsoft.com/office/officeart/2005/8/layout/cycle4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19A7AC75-2C1E-41BC-9A6C-2BCC4BE15509}">
      <dgm:prSet phldrT="[Texto]" custT="1"/>
      <dgm:spPr/>
      <dgm:t>
        <a:bodyPr/>
        <a:lstStyle/>
        <a:p>
          <a:r>
            <a:rPr lang="pt-BR" sz="2000" b="1" dirty="0">
              <a:solidFill>
                <a:srgbClr val="002060"/>
              </a:solidFill>
            </a:rPr>
            <a:t>Promoção</a:t>
          </a:r>
        </a:p>
      </dgm:t>
    </dgm:pt>
    <dgm:pt modelId="{42D2FE91-2ABF-4467-8E95-A67D7B23D07A}" type="parTrans" cxnId="{97773963-AD65-4B22-984B-FA9CE527FBE3}">
      <dgm:prSet/>
      <dgm:spPr/>
      <dgm:t>
        <a:bodyPr/>
        <a:lstStyle/>
        <a:p>
          <a:endParaRPr lang="pt-BR"/>
        </a:p>
      </dgm:t>
    </dgm:pt>
    <dgm:pt modelId="{5B6FA279-30A6-4007-8822-CC091D1D81B4}" type="sibTrans" cxnId="{97773963-AD65-4B22-984B-FA9CE527FBE3}">
      <dgm:prSet/>
      <dgm:spPr/>
      <dgm:t>
        <a:bodyPr/>
        <a:lstStyle/>
        <a:p>
          <a:endParaRPr lang="pt-BR"/>
        </a:p>
      </dgm:t>
    </dgm:pt>
    <dgm:pt modelId="{189C3675-CC00-4D4E-B3B0-993F9C701FD0}">
      <dgm:prSet phldrT="[Texto]" custT="1"/>
      <dgm:spPr/>
      <dgm:t>
        <a:bodyPr/>
        <a:lstStyle/>
        <a:p>
          <a:pPr>
            <a:buFontTx/>
            <a:buNone/>
          </a:pPr>
          <a:r>
            <a:rPr lang="pt-BR" sz="6000" b="1" dirty="0">
              <a:solidFill>
                <a:srgbClr val="00B050"/>
              </a:solidFill>
            </a:rPr>
            <a:t>SUS</a:t>
          </a:r>
        </a:p>
      </dgm:t>
    </dgm:pt>
    <dgm:pt modelId="{F348CC51-D2EC-457A-BD9B-5E93D76F7E5C}" type="parTrans" cxnId="{52B4A89E-06F3-4C0A-9061-2DC13B30306E}">
      <dgm:prSet/>
      <dgm:spPr/>
      <dgm:t>
        <a:bodyPr/>
        <a:lstStyle/>
        <a:p>
          <a:endParaRPr lang="pt-BR"/>
        </a:p>
      </dgm:t>
    </dgm:pt>
    <dgm:pt modelId="{EF412BB7-7F04-4F17-873C-C491EFFD22D6}" type="sibTrans" cxnId="{52B4A89E-06F3-4C0A-9061-2DC13B30306E}">
      <dgm:prSet/>
      <dgm:spPr/>
      <dgm:t>
        <a:bodyPr/>
        <a:lstStyle/>
        <a:p>
          <a:endParaRPr lang="pt-BR"/>
        </a:p>
      </dgm:t>
    </dgm:pt>
    <dgm:pt modelId="{11836EA3-5564-41ED-9C61-F3F11B3DEED2}">
      <dgm:prSet phldrT="[Texto]" custT="1"/>
      <dgm:spPr/>
      <dgm:t>
        <a:bodyPr/>
        <a:lstStyle/>
        <a:p>
          <a:r>
            <a:rPr lang="pt-BR" sz="2000" b="1" dirty="0">
              <a:solidFill>
                <a:srgbClr val="002060"/>
              </a:solidFill>
            </a:rPr>
            <a:t>Proteção</a:t>
          </a:r>
        </a:p>
      </dgm:t>
    </dgm:pt>
    <dgm:pt modelId="{BF6B64A7-14DE-4B77-B942-DDB6F0D2BDB2}" type="parTrans" cxnId="{DA36E866-0CA6-4CFF-BEE2-C204F9D16099}">
      <dgm:prSet/>
      <dgm:spPr/>
      <dgm:t>
        <a:bodyPr/>
        <a:lstStyle/>
        <a:p>
          <a:endParaRPr lang="pt-BR"/>
        </a:p>
      </dgm:t>
    </dgm:pt>
    <dgm:pt modelId="{E9BA71D1-4E83-4A0C-8F66-CB028F5FE560}" type="sibTrans" cxnId="{DA36E866-0CA6-4CFF-BEE2-C204F9D16099}">
      <dgm:prSet/>
      <dgm:spPr/>
      <dgm:t>
        <a:bodyPr/>
        <a:lstStyle/>
        <a:p>
          <a:endParaRPr lang="pt-BR"/>
        </a:p>
      </dgm:t>
    </dgm:pt>
    <dgm:pt modelId="{48308A90-44A1-4EBA-B824-A6038E145E1F}">
      <dgm:prSet phldrT="[Texto]" custT="1"/>
      <dgm:spPr/>
      <dgm:t>
        <a:bodyPr/>
        <a:lstStyle/>
        <a:p>
          <a:endParaRPr lang="pt-BR" sz="1800" dirty="0"/>
        </a:p>
      </dgm:t>
    </dgm:pt>
    <dgm:pt modelId="{910C3EBB-3FDA-45F5-A9BF-98F547856038}" type="parTrans" cxnId="{14E9A0AE-D8CE-4A0B-9CF7-C629AA2A10B2}">
      <dgm:prSet/>
      <dgm:spPr/>
      <dgm:t>
        <a:bodyPr/>
        <a:lstStyle/>
        <a:p>
          <a:endParaRPr lang="pt-BR"/>
        </a:p>
      </dgm:t>
    </dgm:pt>
    <dgm:pt modelId="{0BD45406-968B-45FD-9AA0-6FD6931B3C40}" type="sibTrans" cxnId="{14E9A0AE-D8CE-4A0B-9CF7-C629AA2A10B2}">
      <dgm:prSet/>
      <dgm:spPr/>
      <dgm:t>
        <a:bodyPr/>
        <a:lstStyle/>
        <a:p>
          <a:endParaRPr lang="pt-BR"/>
        </a:p>
      </dgm:t>
    </dgm:pt>
    <dgm:pt modelId="{B0FBA07F-F0FB-48B4-919D-7C82E122ADE8}">
      <dgm:prSet phldrT="[Texto]" custT="1"/>
      <dgm:spPr/>
      <dgm:t>
        <a:bodyPr/>
        <a:lstStyle/>
        <a:p>
          <a:r>
            <a:rPr lang="pt-BR" sz="2000" b="1" dirty="0">
              <a:solidFill>
                <a:srgbClr val="002060"/>
              </a:solidFill>
            </a:rPr>
            <a:t>Recuperação</a:t>
          </a:r>
        </a:p>
      </dgm:t>
    </dgm:pt>
    <dgm:pt modelId="{DBDEBC05-EEC2-48CC-9B7C-B7A9EA90A07B}" type="parTrans" cxnId="{85A0BD0B-A6BE-4809-B38A-CECBD1FE18C3}">
      <dgm:prSet/>
      <dgm:spPr/>
      <dgm:t>
        <a:bodyPr/>
        <a:lstStyle/>
        <a:p>
          <a:endParaRPr lang="pt-BR"/>
        </a:p>
      </dgm:t>
    </dgm:pt>
    <dgm:pt modelId="{468E6831-D8DE-4D20-8878-6546CF7B4DE4}" type="sibTrans" cxnId="{85A0BD0B-A6BE-4809-B38A-CECBD1FE18C3}">
      <dgm:prSet/>
      <dgm:spPr/>
      <dgm:t>
        <a:bodyPr/>
        <a:lstStyle/>
        <a:p>
          <a:endParaRPr lang="pt-BR"/>
        </a:p>
      </dgm:t>
    </dgm:pt>
    <dgm:pt modelId="{86493098-E3B1-4249-80A7-0AA6470E30A1}">
      <dgm:prSet phldrT="[Texto]" custT="1"/>
      <dgm:spPr/>
      <dgm:t>
        <a:bodyPr/>
        <a:lstStyle/>
        <a:p>
          <a:r>
            <a:rPr lang="pt-BR" sz="1800" b="1" dirty="0">
              <a:solidFill>
                <a:srgbClr val="00B050"/>
              </a:solidFill>
            </a:rPr>
            <a:t>Regionalizada</a:t>
          </a:r>
        </a:p>
      </dgm:t>
    </dgm:pt>
    <dgm:pt modelId="{4B495104-9C4D-40E8-85E4-8C72BD889060}" type="parTrans" cxnId="{0F196A97-9749-4636-BE07-48D81FFA6418}">
      <dgm:prSet/>
      <dgm:spPr/>
      <dgm:t>
        <a:bodyPr/>
        <a:lstStyle/>
        <a:p>
          <a:endParaRPr lang="pt-BR"/>
        </a:p>
      </dgm:t>
    </dgm:pt>
    <dgm:pt modelId="{F34C7FB4-2B80-4F5B-A242-68CFEA10D612}" type="sibTrans" cxnId="{0F196A97-9749-4636-BE07-48D81FFA6418}">
      <dgm:prSet/>
      <dgm:spPr/>
      <dgm:t>
        <a:bodyPr/>
        <a:lstStyle/>
        <a:p>
          <a:endParaRPr lang="pt-BR"/>
        </a:p>
      </dgm:t>
    </dgm:pt>
    <dgm:pt modelId="{42AD68D6-3E1C-4CBD-8FA3-7E981CD75278}">
      <dgm:prSet phldrT="[Texto]" custT="1"/>
      <dgm:spPr/>
      <dgm:t>
        <a:bodyPr/>
        <a:lstStyle/>
        <a:p>
          <a:r>
            <a:rPr lang="pt-BR" sz="2000" b="1" dirty="0">
              <a:solidFill>
                <a:srgbClr val="002060"/>
              </a:solidFill>
            </a:rPr>
            <a:t>Assistência integral</a:t>
          </a:r>
        </a:p>
      </dgm:t>
    </dgm:pt>
    <dgm:pt modelId="{1AB9F512-DF31-4973-B087-4591D9183962}" type="parTrans" cxnId="{D5EE5A6A-6ABE-4036-961B-4E6BA75DEA98}">
      <dgm:prSet/>
      <dgm:spPr/>
      <dgm:t>
        <a:bodyPr/>
        <a:lstStyle/>
        <a:p>
          <a:endParaRPr lang="pt-BR"/>
        </a:p>
      </dgm:t>
    </dgm:pt>
    <dgm:pt modelId="{FE71B42F-595C-4B33-9FC5-DF58FC0901DE}" type="sibTrans" cxnId="{D5EE5A6A-6ABE-4036-961B-4E6BA75DEA98}">
      <dgm:prSet/>
      <dgm:spPr/>
      <dgm:t>
        <a:bodyPr/>
        <a:lstStyle/>
        <a:p>
          <a:endParaRPr lang="pt-BR"/>
        </a:p>
      </dgm:t>
    </dgm:pt>
    <dgm:pt modelId="{E5B43E0B-DA25-4E44-9B68-318A26C2ADFC}">
      <dgm:prSet phldrT="[Texto]" custT="1"/>
      <dgm:spPr/>
      <dgm:t>
        <a:bodyPr/>
        <a:lstStyle/>
        <a:p>
          <a:r>
            <a:rPr lang="pt-BR" sz="1800" b="1" dirty="0">
              <a:solidFill>
                <a:srgbClr val="00B050"/>
              </a:solidFill>
            </a:rPr>
            <a:t>Hierarquizada</a:t>
          </a:r>
        </a:p>
      </dgm:t>
    </dgm:pt>
    <dgm:pt modelId="{68ACF5C6-379F-441B-ABF7-0731B986D7CF}" type="parTrans" cxnId="{39CF9D54-6C9E-49E3-B25D-22819B5777D6}">
      <dgm:prSet/>
      <dgm:spPr/>
      <dgm:t>
        <a:bodyPr/>
        <a:lstStyle/>
        <a:p>
          <a:endParaRPr lang="pt-BR"/>
        </a:p>
      </dgm:t>
    </dgm:pt>
    <dgm:pt modelId="{D0F0F772-7C60-41C1-A4CA-85BDD1A7B5B7}" type="sibTrans" cxnId="{39CF9D54-6C9E-49E3-B25D-22819B5777D6}">
      <dgm:prSet/>
      <dgm:spPr/>
      <dgm:t>
        <a:bodyPr/>
        <a:lstStyle/>
        <a:p>
          <a:endParaRPr lang="pt-BR"/>
        </a:p>
      </dgm:t>
    </dgm:pt>
    <dgm:pt modelId="{45223132-FEDF-4B25-A84E-FDC5FFA1E4A6}">
      <dgm:prSet custT="1"/>
      <dgm:spPr/>
      <dgm:t>
        <a:bodyPr/>
        <a:lstStyle/>
        <a:p>
          <a:r>
            <a:rPr lang="pt-BR" sz="1800" b="1" dirty="0">
              <a:solidFill>
                <a:srgbClr val="00B050"/>
              </a:solidFill>
            </a:rPr>
            <a:t>União</a:t>
          </a:r>
        </a:p>
      </dgm:t>
    </dgm:pt>
    <dgm:pt modelId="{B4006323-A901-4E8F-9522-96A831B89250}" type="parTrans" cxnId="{88D40314-8108-4A64-B15F-2B7069CA2E9A}">
      <dgm:prSet/>
      <dgm:spPr/>
      <dgm:t>
        <a:bodyPr/>
        <a:lstStyle/>
        <a:p>
          <a:endParaRPr lang="pt-BR"/>
        </a:p>
      </dgm:t>
    </dgm:pt>
    <dgm:pt modelId="{5CCA3363-D042-48BC-B181-A25A3C4E3FA4}" type="sibTrans" cxnId="{88D40314-8108-4A64-B15F-2B7069CA2E9A}">
      <dgm:prSet/>
      <dgm:spPr/>
      <dgm:t>
        <a:bodyPr/>
        <a:lstStyle/>
        <a:p>
          <a:endParaRPr lang="pt-BR"/>
        </a:p>
      </dgm:t>
    </dgm:pt>
    <dgm:pt modelId="{8706CE71-4EAB-49C9-9EF3-1D3B2D76FEE8}">
      <dgm:prSet custT="1"/>
      <dgm:spPr/>
      <dgm:t>
        <a:bodyPr/>
        <a:lstStyle/>
        <a:p>
          <a:r>
            <a:rPr lang="pt-BR" sz="1800" b="1" dirty="0">
              <a:solidFill>
                <a:srgbClr val="00B050"/>
              </a:solidFill>
            </a:rPr>
            <a:t>Estado</a:t>
          </a:r>
        </a:p>
      </dgm:t>
    </dgm:pt>
    <dgm:pt modelId="{9BD6C987-D54D-4295-BCB8-83FF362164A5}" type="parTrans" cxnId="{439DFE92-F66B-4436-BE2E-C465620F389C}">
      <dgm:prSet/>
      <dgm:spPr/>
      <dgm:t>
        <a:bodyPr/>
        <a:lstStyle/>
        <a:p>
          <a:endParaRPr lang="pt-BR"/>
        </a:p>
      </dgm:t>
    </dgm:pt>
    <dgm:pt modelId="{6A37AEE5-1EAE-4512-BE2C-288FADF62E7A}" type="sibTrans" cxnId="{439DFE92-F66B-4436-BE2E-C465620F389C}">
      <dgm:prSet/>
      <dgm:spPr/>
      <dgm:t>
        <a:bodyPr/>
        <a:lstStyle/>
        <a:p>
          <a:endParaRPr lang="pt-BR"/>
        </a:p>
      </dgm:t>
    </dgm:pt>
    <dgm:pt modelId="{9A781F7E-E884-4003-A6C1-A366E9F50192}">
      <dgm:prSet custT="1"/>
      <dgm:spPr/>
      <dgm:t>
        <a:bodyPr/>
        <a:lstStyle/>
        <a:p>
          <a:r>
            <a:rPr lang="pt-BR" sz="1800" b="1" dirty="0">
              <a:solidFill>
                <a:srgbClr val="00B050"/>
              </a:solidFill>
            </a:rPr>
            <a:t>Municípios</a:t>
          </a:r>
        </a:p>
      </dgm:t>
    </dgm:pt>
    <dgm:pt modelId="{9C3AAC43-24AD-486D-9D0E-6BC12CE1270A}" type="parTrans" cxnId="{79214F4E-3EF3-41AD-9BFE-CB799C8ED9A4}">
      <dgm:prSet/>
      <dgm:spPr/>
      <dgm:t>
        <a:bodyPr/>
        <a:lstStyle/>
        <a:p>
          <a:endParaRPr lang="pt-BR"/>
        </a:p>
      </dgm:t>
    </dgm:pt>
    <dgm:pt modelId="{A9A24B07-B781-4D17-9975-C6BF63697A0F}" type="sibTrans" cxnId="{79214F4E-3EF3-41AD-9BFE-CB799C8ED9A4}">
      <dgm:prSet/>
      <dgm:spPr/>
      <dgm:t>
        <a:bodyPr/>
        <a:lstStyle/>
        <a:p>
          <a:endParaRPr lang="pt-BR"/>
        </a:p>
      </dgm:t>
    </dgm:pt>
    <dgm:pt modelId="{5E26461B-FB93-4AF0-803D-1F3AD0423F45}" type="pres">
      <dgm:prSet presAssocID="{B770615E-1A08-4C6D-857D-3BD07153DD8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D389F913-6506-460C-87BC-C2B7E619E116}" type="pres">
      <dgm:prSet presAssocID="{B770615E-1A08-4C6D-857D-3BD07153DD80}" presName="children" presStyleCnt="0"/>
      <dgm:spPr/>
    </dgm:pt>
    <dgm:pt modelId="{0730AE50-6D5B-495D-90FB-223CE8237C7B}" type="pres">
      <dgm:prSet presAssocID="{B770615E-1A08-4C6D-857D-3BD07153DD80}" presName="child1group" presStyleCnt="0"/>
      <dgm:spPr/>
    </dgm:pt>
    <dgm:pt modelId="{277E0E26-815D-4CAB-8A91-89D652E7F8BA}" type="pres">
      <dgm:prSet presAssocID="{B770615E-1A08-4C6D-857D-3BD07153DD80}" presName="child1" presStyleLbl="bgAcc1" presStyleIdx="0" presStyleCnt="3"/>
      <dgm:spPr/>
    </dgm:pt>
    <dgm:pt modelId="{008A843B-DD3A-4323-AB75-B6747B49DD25}" type="pres">
      <dgm:prSet presAssocID="{B770615E-1A08-4C6D-857D-3BD07153DD80}" presName="child1Text" presStyleLbl="bgAcc1" presStyleIdx="0" presStyleCnt="3">
        <dgm:presLayoutVars>
          <dgm:bulletEnabled val="1"/>
        </dgm:presLayoutVars>
      </dgm:prSet>
      <dgm:spPr/>
    </dgm:pt>
    <dgm:pt modelId="{307C42A0-7FC2-4942-82E4-8432DA55A0E6}" type="pres">
      <dgm:prSet presAssocID="{B770615E-1A08-4C6D-857D-3BD07153DD80}" presName="child2group" presStyleCnt="0"/>
      <dgm:spPr/>
    </dgm:pt>
    <dgm:pt modelId="{3A92F824-D7F6-4F81-8461-E152ED7377E7}" type="pres">
      <dgm:prSet presAssocID="{B770615E-1A08-4C6D-857D-3BD07153DD80}" presName="child2" presStyleLbl="bgAcc1" presStyleIdx="1" presStyleCnt="3" custLinFactNeighborX="1890" custLinFactNeighborY="-1945"/>
      <dgm:spPr/>
    </dgm:pt>
    <dgm:pt modelId="{981594DE-7121-4E2D-9B7B-3F295ECD9D02}" type="pres">
      <dgm:prSet presAssocID="{B770615E-1A08-4C6D-857D-3BD07153DD80}" presName="child2Text" presStyleLbl="bgAcc1" presStyleIdx="1" presStyleCnt="3">
        <dgm:presLayoutVars>
          <dgm:bulletEnabled val="1"/>
        </dgm:presLayoutVars>
      </dgm:prSet>
      <dgm:spPr/>
    </dgm:pt>
    <dgm:pt modelId="{7AA38F6F-E178-40E6-8366-6B834121F21D}" type="pres">
      <dgm:prSet presAssocID="{B770615E-1A08-4C6D-857D-3BD07153DD80}" presName="child3group" presStyleCnt="0"/>
      <dgm:spPr/>
    </dgm:pt>
    <dgm:pt modelId="{C98A50D2-3B9F-4A11-924A-193F3DF57602}" type="pres">
      <dgm:prSet presAssocID="{B770615E-1A08-4C6D-857D-3BD07153DD80}" presName="child3" presStyleLbl="bgAcc1" presStyleIdx="2" presStyleCnt="3" custLinFactNeighborX="14074" custLinFactNeighborY="8868"/>
      <dgm:spPr/>
    </dgm:pt>
    <dgm:pt modelId="{A2987F08-AFC3-46D4-AF38-B084CEB90609}" type="pres">
      <dgm:prSet presAssocID="{B770615E-1A08-4C6D-857D-3BD07153DD80}" presName="child3Text" presStyleLbl="bgAcc1" presStyleIdx="2" presStyleCnt="3">
        <dgm:presLayoutVars>
          <dgm:bulletEnabled val="1"/>
        </dgm:presLayoutVars>
      </dgm:prSet>
      <dgm:spPr/>
    </dgm:pt>
    <dgm:pt modelId="{568B720D-3DB3-495E-B6DB-4A9AD319746C}" type="pres">
      <dgm:prSet presAssocID="{B770615E-1A08-4C6D-857D-3BD07153DD80}" presName="childPlaceholder" presStyleCnt="0"/>
      <dgm:spPr/>
    </dgm:pt>
    <dgm:pt modelId="{B9D85177-F761-4EEB-B713-3EBDA57ACD85}" type="pres">
      <dgm:prSet presAssocID="{B770615E-1A08-4C6D-857D-3BD07153DD80}" presName="circle" presStyleCnt="0"/>
      <dgm:spPr/>
    </dgm:pt>
    <dgm:pt modelId="{5275BE72-2C46-49EB-B6D9-A127086EC0B4}" type="pres">
      <dgm:prSet presAssocID="{B770615E-1A08-4C6D-857D-3BD07153DD80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D5B62E55-D612-4B74-BF20-5511D23BDDBA}" type="pres">
      <dgm:prSet presAssocID="{B770615E-1A08-4C6D-857D-3BD07153DD80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8041A2B3-F473-43B6-A4DA-17B84490C5C7}" type="pres">
      <dgm:prSet presAssocID="{B770615E-1A08-4C6D-857D-3BD07153DD80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F17A0B9D-5F2A-4E9D-B119-81C3B79A29C6}" type="pres">
      <dgm:prSet presAssocID="{B770615E-1A08-4C6D-857D-3BD07153DD80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E5A6B434-63BB-4724-9BFC-CB35C8003263}" type="pres">
      <dgm:prSet presAssocID="{B770615E-1A08-4C6D-857D-3BD07153DD80}" presName="quadrantPlaceholder" presStyleCnt="0"/>
      <dgm:spPr/>
    </dgm:pt>
    <dgm:pt modelId="{BBCBA6D6-CFDC-4707-8929-7D6AC6180170}" type="pres">
      <dgm:prSet presAssocID="{B770615E-1A08-4C6D-857D-3BD07153DD80}" presName="center1" presStyleLbl="fgShp" presStyleIdx="0" presStyleCnt="2"/>
      <dgm:spPr/>
    </dgm:pt>
    <dgm:pt modelId="{780ED091-38B8-42E6-8CB9-5369D6045975}" type="pres">
      <dgm:prSet presAssocID="{B770615E-1A08-4C6D-857D-3BD07153DD80}" presName="center2" presStyleLbl="fgShp" presStyleIdx="1" presStyleCnt="2"/>
      <dgm:spPr/>
    </dgm:pt>
  </dgm:ptLst>
  <dgm:cxnLst>
    <dgm:cxn modelId="{2198AC07-6F59-4103-BCF4-5F24F0A8AF2F}" type="presOf" srcId="{48308A90-44A1-4EBA-B824-A6038E145E1F}" destId="{3A92F824-D7F6-4F81-8461-E152ED7377E7}" srcOrd="0" destOrd="0" presId="urn:microsoft.com/office/officeart/2005/8/layout/cycle4"/>
    <dgm:cxn modelId="{85A0BD0B-A6BE-4809-B38A-CECBD1FE18C3}" srcId="{B770615E-1A08-4C6D-857D-3BD07153DD80}" destId="{B0FBA07F-F0FB-48B4-919D-7C82E122ADE8}" srcOrd="2" destOrd="0" parTransId="{DBDEBC05-EEC2-48CC-9B7C-B7A9EA90A07B}" sibTransId="{468E6831-D8DE-4D20-8878-6546CF7B4DE4}"/>
    <dgm:cxn modelId="{88D40314-8108-4A64-B15F-2B7069CA2E9A}" srcId="{11836EA3-5564-41ED-9C61-F3F11B3DEED2}" destId="{45223132-FEDF-4B25-A84E-FDC5FFA1E4A6}" srcOrd="1" destOrd="0" parTransId="{B4006323-A901-4E8F-9522-96A831B89250}" sibTransId="{5CCA3363-D042-48BC-B181-A25A3C4E3FA4}"/>
    <dgm:cxn modelId="{7328C11C-5FE9-4FFD-9913-697059881556}" type="presOf" srcId="{189C3675-CC00-4D4E-B3B0-993F9C701FD0}" destId="{008A843B-DD3A-4323-AB75-B6747B49DD25}" srcOrd="1" destOrd="0" presId="urn:microsoft.com/office/officeart/2005/8/layout/cycle4"/>
    <dgm:cxn modelId="{CE91191D-1FAB-4A90-8E86-DD4B82889C00}" type="presOf" srcId="{42AD68D6-3E1C-4CBD-8FA3-7E981CD75278}" destId="{F17A0B9D-5F2A-4E9D-B119-81C3B79A29C6}" srcOrd="0" destOrd="0" presId="urn:microsoft.com/office/officeart/2005/8/layout/cycle4"/>
    <dgm:cxn modelId="{EECDE138-7796-40C2-BC1B-C2F40C8A6F18}" type="presOf" srcId="{E5B43E0B-DA25-4E44-9B68-318A26C2ADFC}" destId="{C98A50D2-3B9F-4A11-924A-193F3DF57602}" srcOrd="0" destOrd="1" presId="urn:microsoft.com/office/officeart/2005/8/layout/cycle4"/>
    <dgm:cxn modelId="{27286C5D-C6A8-405A-B503-194A68EAD7A2}" type="presOf" srcId="{48308A90-44A1-4EBA-B824-A6038E145E1F}" destId="{981594DE-7121-4E2D-9B7B-3F295ECD9D02}" srcOrd="1" destOrd="0" presId="urn:microsoft.com/office/officeart/2005/8/layout/cycle4"/>
    <dgm:cxn modelId="{F46A6D5E-5282-4653-A6F4-6893EF56C24B}" type="presOf" srcId="{E5B43E0B-DA25-4E44-9B68-318A26C2ADFC}" destId="{A2987F08-AFC3-46D4-AF38-B084CEB90609}" srcOrd="1" destOrd="1" presId="urn:microsoft.com/office/officeart/2005/8/layout/cycle4"/>
    <dgm:cxn modelId="{97773963-AD65-4B22-984B-FA9CE527FBE3}" srcId="{B770615E-1A08-4C6D-857D-3BD07153DD80}" destId="{19A7AC75-2C1E-41BC-9A6C-2BCC4BE15509}" srcOrd="0" destOrd="0" parTransId="{42D2FE91-2ABF-4467-8E95-A67D7B23D07A}" sibTransId="{5B6FA279-30A6-4007-8822-CC091D1D81B4}"/>
    <dgm:cxn modelId="{DA36E866-0CA6-4CFF-BEE2-C204F9D16099}" srcId="{B770615E-1A08-4C6D-857D-3BD07153DD80}" destId="{11836EA3-5564-41ED-9C61-F3F11B3DEED2}" srcOrd="1" destOrd="0" parTransId="{BF6B64A7-14DE-4B77-B942-DDB6F0D2BDB2}" sibTransId="{E9BA71D1-4E83-4A0C-8F66-CB028F5FE560}"/>
    <dgm:cxn modelId="{F7408B68-BCCA-46AE-9D19-EB9054DA9AA7}" type="presOf" srcId="{8706CE71-4EAB-49C9-9EF3-1D3B2D76FEE8}" destId="{981594DE-7121-4E2D-9B7B-3F295ECD9D02}" srcOrd="1" destOrd="2" presId="urn:microsoft.com/office/officeart/2005/8/layout/cycle4"/>
    <dgm:cxn modelId="{D5EE5A6A-6ABE-4036-961B-4E6BA75DEA98}" srcId="{B770615E-1A08-4C6D-857D-3BD07153DD80}" destId="{42AD68D6-3E1C-4CBD-8FA3-7E981CD75278}" srcOrd="3" destOrd="0" parTransId="{1AB9F512-DF31-4973-B087-4591D9183962}" sibTransId="{FE71B42F-595C-4B33-9FC5-DF58FC0901DE}"/>
    <dgm:cxn modelId="{79214F4E-3EF3-41AD-9BFE-CB799C8ED9A4}" srcId="{11836EA3-5564-41ED-9C61-F3F11B3DEED2}" destId="{9A781F7E-E884-4003-A6C1-A366E9F50192}" srcOrd="3" destOrd="0" parTransId="{9C3AAC43-24AD-486D-9D0E-6BC12CE1270A}" sibTransId="{A9A24B07-B781-4D17-9975-C6BF63697A0F}"/>
    <dgm:cxn modelId="{B424A950-939A-4B40-8DFE-997B0369D73B}" type="presOf" srcId="{86493098-E3B1-4249-80A7-0AA6470E30A1}" destId="{C98A50D2-3B9F-4A11-924A-193F3DF57602}" srcOrd="0" destOrd="0" presId="urn:microsoft.com/office/officeart/2005/8/layout/cycle4"/>
    <dgm:cxn modelId="{39CF9D54-6C9E-49E3-B25D-22819B5777D6}" srcId="{B0FBA07F-F0FB-48B4-919D-7C82E122ADE8}" destId="{E5B43E0B-DA25-4E44-9B68-318A26C2ADFC}" srcOrd="1" destOrd="0" parTransId="{68ACF5C6-379F-441B-ABF7-0731B986D7CF}" sibTransId="{D0F0F772-7C60-41C1-A4CA-85BDD1A7B5B7}"/>
    <dgm:cxn modelId="{FBAF0777-F47F-4025-A343-E7F72EE57252}" type="presOf" srcId="{B0FBA07F-F0FB-48B4-919D-7C82E122ADE8}" destId="{8041A2B3-F473-43B6-A4DA-17B84490C5C7}" srcOrd="0" destOrd="0" presId="urn:microsoft.com/office/officeart/2005/8/layout/cycle4"/>
    <dgm:cxn modelId="{1B5EDC78-3591-46C1-9014-0A59DE2BCCD9}" type="presOf" srcId="{B770615E-1A08-4C6D-857D-3BD07153DD80}" destId="{5E26461B-FB93-4AF0-803D-1F3AD0423F45}" srcOrd="0" destOrd="0" presId="urn:microsoft.com/office/officeart/2005/8/layout/cycle4"/>
    <dgm:cxn modelId="{15D09E7C-2597-4371-8BEF-191A0140BBF3}" type="presOf" srcId="{8706CE71-4EAB-49C9-9EF3-1D3B2D76FEE8}" destId="{3A92F824-D7F6-4F81-8461-E152ED7377E7}" srcOrd="0" destOrd="2" presId="urn:microsoft.com/office/officeart/2005/8/layout/cycle4"/>
    <dgm:cxn modelId="{A330EE7C-A5D6-440D-AB07-8ED0F6B84F21}" type="presOf" srcId="{9A781F7E-E884-4003-A6C1-A366E9F50192}" destId="{3A92F824-D7F6-4F81-8461-E152ED7377E7}" srcOrd="0" destOrd="3" presId="urn:microsoft.com/office/officeart/2005/8/layout/cycle4"/>
    <dgm:cxn modelId="{D62F2F80-A6D4-4A95-A554-AF8EAE48E01F}" type="presOf" srcId="{86493098-E3B1-4249-80A7-0AA6470E30A1}" destId="{A2987F08-AFC3-46D4-AF38-B084CEB90609}" srcOrd="1" destOrd="0" presId="urn:microsoft.com/office/officeart/2005/8/layout/cycle4"/>
    <dgm:cxn modelId="{78881987-EEF0-4E86-83E6-A1BA5A921C9D}" type="presOf" srcId="{45223132-FEDF-4B25-A84E-FDC5FFA1E4A6}" destId="{3A92F824-D7F6-4F81-8461-E152ED7377E7}" srcOrd="0" destOrd="1" presId="urn:microsoft.com/office/officeart/2005/8/layout/cycle4"/>
    <dgm:cxn modelId="{9F74BF89-9807-44FE-8698-20A593F337D8}" type="presOf" srcId="{189C3675-CC00-4D4E-B3B0-993F9C701FD0}" destId="{277E0E26-815D-4CAB-8A91-89D652E7F8BA}" srcOrd="0" destOrd="0" presId="urn:microsoft.com/office/officeart/2005/8/layout/cycle4"/>
    <dgm:cxn modelId="{439DFE92-F66B-4436-BE2E-C465620F389C}" srcId="{11836EA3-5564-41ED-9C61-F3F11B3DEED2}" destId="{8706CE71-4EAB-49C9-9EF3-1D3B2D76FEE8}" srcOrd="2" destOrd="0" parTransId="{9BD6C987-D54D-4295-BCB8-83FF362164A5}" sibTransId="{6A37AEE5-1EAE-4512-BE2C-288FADF62E7A}"/>
    <dgm:cxn modelId="{A4682497-4990-4B1C-B1CE-6E3766A8B830}" type="presOf" srcId="{19A7AC75-2C1E-41BC-9A6C-2BCC4BE15509}" destId="{5275BE72-2C46-49EB-B6D9-A127086EC0B4}" srcOrd="0" destOrd="0" presId="urn:microsoft.com/office/officeart/2005/8/layout/cycle4"/>
    <dgm:cxn modelId="{0F196A97-9749-4636-BE07-48D81FFA6418}" srcId="{B0FBA07F-F0FB-48B4-919D-7C82E122ADE8}" destId="{86493098-E3B1-4249-80A7-0AA6470E30A1}" srcOrd="0" destOrd="0" parTransId="{4B495104-9C4D-40E8-85E4-8C72BD889060}" sibTransId="{F34C7FB4-2B80-4F5B-A242-68CFEA10D612}"/>
    <dgm:cxn modelId="{52B4A89E-06F3-4C0A-9061-2DC13B30306E}" srcId="{19A7AC75-2C1E-41BC-9A6C-2BCC4BE15509}" destId="{189C3675-CC00-4D4E-B3B0-993F9C701FD0}" srcOrd="0" destOrd="0" parTransId="{F348CC51-D2EC-457A-BD9B-5E93D76F7E5C}" sibTransId="{EF412BB7-7F04-4F17-873C-C491EFFD22D6}"/>
    <dgm:cxn modelId="{14E9A0AE-D8CE-4A0B-9CF7-C629AA2A10B2}" srcId="{11836EA3-5564-41ED-9C61-F3F11B3DEED2}" destId="{48308A90-44A1-4EBA-B824-A6038E145E1F}" srcOrd="0" destOrd="0" parTransId="{910C3EBB-3FDA-45F5-A9BF-98F547856038}" sibTransId="{0BD45406-968B-45FD-9AA0-6FD6931B3C40}"/>
    <dgm:cxn modelId="{8008C0B4-C461-4A18-B74F-3244E50359B8}" type="presOf" srcId="{9A781F7E-E884-4003-A6C1-A366E9F50192}" destId="{981594DE-7121-4E2D-9B7B-3F295ECD9D02}" srcOrd="1" destOrd="3" presId="urn:microsoft.com/office/officeart/2005/8/layout/cycle4"/>
    <dgm:cxn modelId="{93D25CD8-62AD-40DD-9AAE-3123E9BEC445}" type="presOf" srcId="{11836EA3-5564-41ED-9C61-F3F11B3DEED2}" destId="{D5B62E55-D612-4B74-BF20-5511D23BDDBA}" srcOrd="0" destOrd="0" presId="urn:microsoft.com/office/officeart/2005/8/layout/cycle4"/>
    <dgm:cxn modelId="{14C5B0D8-5A43-4B93-8F08-3D6D1A0A42F2}" type="presOf" srcId="{45223132-FEDF-4B25-A84E-FDC5FFA1E4A6}" destId="{981594DE-7121-4E2D-9B7B-3F295ECD9D02}" srcOrd="1" destOrd="1" presId="urn:microsoft.com/office/officeart/2005/8/layout/cycle4"/>
    <dgm:cxn modelId="{6EE2B834-C1C1-4800-8B56-E3D59654F24A}" type="presParOf" srcId="{5E26461B-FB93-4AF0-803D-1F3AD0423F45}" destId="{D389F913-6506-460C-87BC-C2B7E619E116}" srcOrd="0" destOrd="0" presId="urn:microsoft.com/office/officeart/2005/8/layout/cycle4"/>
    <dgm:cxn modelId="{415729E8-B064-4CC4-A78D-97DF0C4D6DE0}" type="presParOf" srcId="{D389F913-6506-460C-87BC-C2B7E619E116}" destId="{0730AE50-6D5B-495D-90FB-223CE8237C7B}" srcOrd="0" destOrd="0" presId="urn:microsoft.com/office/officeart/2005/8/layout/cycle4"/>
    <dgm:cxn modelId="{8EE2A3BB-697B-4BF3-8544-7A4BFE8E0861}" type="presParOf" srcId="{0730AE50-6D5B-495D-90FB-223CE8237C7B}" destId="{277E0E26-815D-4CAB-8A91-89D652E7F8BA}" srcOrd="0" destOrd="0" presId="urn:microsoft.com/office/officeart/2005/8/layout/cycle4"/>
    <dgm:cxn modelId="{478FBD3D-B747-4B33-BDE4-1ECE839D6D66}" type="presParOf" srcId="{0730AE50-6D5B-495D-90FB-223CE8237C7B}" destId="{008A843B-DD3A-4323-AB75-B6747B49DD25}" srcOrd="1" destOrd="0" presId="urn:microsoft.com/office/officeart/2005/8/layout/cycle4"/>
    <dgm:cxn modelId="{3EC71EA7-1156-4A66-A66C-42BBA5AC97FF}" type="presParOf" srcId="{D389F913-6506-460C-87BC-C2B7E619E116}" destId="{307C42A0-7FC2-4942-82E4-8432DA55A0E6}" srcOrd="1" destOrd="0" presId="urn:microsoft.com/office/officeart/2005/8/layout/cycle4"/>
    <dgm:cxn modelId="{9C0605E8-3119-4D06-AE70-7B2879114182}" type="presParOf" srcId="{307C42A0-7FC2-4942-82E4-8432DA55A0E6}" destId="{3A92F824-D7F6-4F81-8461-E152ED7377E7}" srcOrd="0" destOrd="0" presId="urn:microsoft.com/office/officeart/2005/8/layout/cycle4"/>
    <dgm:cxn modelId="{34F5C62D-A5A5-4402-ACA2-BA18FCD6B4A7}" type="presParOf" srcId="{307C42A0-7FC2-4942-82E4-8432DA55A0E6}" destId="{981594DE-7121-4E2D-9B7B-3F295ECD9D02}" srcOrd="1" destOrd="0" presId="urn:microsoft.com/office/officeart/2005/8/layout/cycle4"/>
    <dgm:cxn modelId="{E4E633C5-7F77-4A0E-9C76-0178382D86B1}" type="presParOf" srcId="{D389F913-6506-460C-87BC-C2B7E619E116}" destId="{7AA38F6F-E178-40E6-8366-6B834121F21D}" srcOrd="2" destOrd="0" presId="urn:microsoft.com/office/officeart/2005/8/layout/cycle4"/>
    <dgm:cxn modelId="{52D34297-5158-4D05-89BE-A1414AF14A8C}" type="presParOf" srcId="{7AA38F6F-E178-40E6-8366-6B834121F21D}" destId="{C98A50D2-3B9F-4A11-924A-193F3DF57602}" srcOrd="0" destOrd="0" presId="urn:microsoft.com/office/officeart/2005/8/layout/cycle4"/>
    <dgm:cxn modelId="{0525CA5E-2E31-4916-9253-FDF2C955C3E8}" type="presParOf" srcId="{7AA38F6F-E178-40E6-8366-6B834121F21D}" destId="{A2987F08-AFC3-46D4-AF38-B084CEB90609}" srcOrd="1" destOrd="0" presId="urn:microsoft.com/office/officeart/2005/8/layout/cycle4"/>
    <dgm:cxn modelId="{BAB3680C-C428-4B43-AB95-0A26AC14566C}" type="presParOf" srcId="{D389F913-6506-460C-87BC-C2B7E619E116}" destId="{568B720D-3DB3-495E-B6DB-4A9AD319746C}" srcOrd="3" destOrd="0" presId="urn:microsoft.com/office/officeart/2005/8/layout/cycle4"/>
    <dgm:cxn modelId="{248B8D44-0C3A-46D0-A1DC-CC4E8D62F41E}" type="presParOf" srcId="{5E26461B-FB93-4AF0-803D-1F3AD0423F45}" destId="{B9D85177-F761-4EEB-B713-3EBDA57ACD85}" srcOrd="1" destOrd="0" presId="urn:microsoft.com/office/officeart/2005/8/layout/cycle4"/>
    <dgm:cxn modelId="{4CCCE1FC-5E99-49C2-9039-1D37979258D8}" type="presParOf" srcId="{B9D85177-F761-4EEB-B713-3EBDA57ACD85}" destId="{5275BE72-2C46-49EB-B6D9-A127086EC0B4}" srcOrd="0" destOrd="0" presId="urn:microsoft.com/office/officeart/2005/8/layout/cycle4"/>
    <dgm:cxn modelId="{D77AEA5E-F522-4104-AC3B-D66849277581}" type="presParOf" srcId="{B9D85177-F761-4EEB-B713-3EBDA57ACD85}" destId="{D5B62E55-D612-4B74-BF20-5511D23BDDBA}" srcOrd="1" destOrd="0" presId="urn:microsoft.com/office/officeart/2005/8/layout/cycle4"/>
    <dgm:cxn modelId="{B48CCA22-241A-4E43-AB30-ADB82DB0ECC0}" type="presParOf" srcId="{B9D85177-F761-4EEB-B713-3EBDA57ACD85}" destId="{8041A2B3-F473-43B6-A4DA-17B84490C5C7}" srcOrd="2" destOrd="0" presId="urn:microsoft.com/office/officeart/2005/8/layout/cycle4"/>
    <dgm:cxn modelId="{35759056-5A90-45E4-B178-C711A574AA33}" type="presParOf" srcId="{B9D85177-F761-4EEB-B713-3EBDA57ACD85}" destId="{F17A0B9D-5F2A-4E9D-B119-81C3B79A29C6}" srcOrd="3" destOrd="0" presId="urn:microsoft.com/office/officeart/2005/8/layout/cycle4"/>
    <dgm:cxn modelId="{964815B4-2502-457B-9022-1BC35375CFE9}" type="presParOf" srcId="{B9D85177-F761-4EEB-B713-3EBDA57ACD85}" destId="{E5A6B434-63BB-4724-9BFC-CB35C8003263}" srcOrd="4" destOrd="0" presId="urn:microsoft.com/office/officeart/2005/8/layout/cycle4"/>
    <dgm:cxn modelId="{D355167F-9F77-477F-804A-52025DD33B41}" type="presParOf" srcId="{5E26461B-FB93-4AF0-803D-1F3AD0423F45}" destId="{BBCBA6D6-CFDC-4707-8929-7D6AC6180170}" srcOrd="2" destOrd="0" presId="urn:microsoft.com/office/officeart/2005/8/layout/cycle4"/>
    <dgm:cxn modelId="{4745C61E-A4EC-40F5-817D-AC57A819543D}" type="presParOf" srcId="{5E26461B-FB93-4AF0-803D-1F3AD0423F45}" destId="{780ED091-38B8-42E6-8CB9-5369D604597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233649-DDB9-44AE-B8A0-98C50D3A7C9E}" type="doc">
      <dgm:prSet loTypeId="urn:microsoft.com/office/officeart/2005/8/layout/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27D042C1-914C-4F90-9424-6AA6C9CDE0C6}">
      <dgm:prSet phldrT="[Texto]" custT="1"/>
      <dgm:spPr/>
      <dgm:t>
        <a:bodyPr/>
        <a:lstStyle/>
        <a:p>
          <a:r>
            <a:rPr lang="pt-BR" sz="2400" b="1" dirty="0">
              <a:solidFill>
                <a:schemeClr val="tx1"/>
              </a:solidFill>
            </a:rPr>
            <a:t>REGIONALIZAÇÃO</a:t>
          </a:r>
        </a:p>
      </dgm:t>
    </dgm:pt>
    <dgm:pt modelId="{0D5C2230-6257-44D2-A874-8CD52506A441}" type="parTrans" cxnId="{A2930E9D-AD97-4439-8FE7-B09EE929ED97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C36C72F5-2AD5-46D7-A910-735A9CA9E525}" type="sibTrans" cxnId="{A2930E9D-AD97-4439-8FE7-B09EE929ED97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B46E1FE-A690-47BC-AE47-BEA83B893E12}">
      <dgm:prSet phldrT="[Texto]" custT="1"/>
      <dgm:spPr/>
      <dgm:t>
        <a:bodyPr/>
        <a:lstStyle/>
        <a:p>
          <a:r>
            <a:rPr lang="pt-BR" sz="2000" b="1" dirty="0">
              <a:solidFill>
                <a:schemeClr val="tx1"/>
              </a:solidFill>
            </a:rPr>
            <a:t>Organização Federativa Brasileira</a:t>
          </a:r>
        </a:p>
      </dgm:t>
    </dgm:pt>
    <dgm:pt modelId="{32006A4A-1FD9-4847-84C0-3C2237EF4A31}" type="parTrans" cxnId="{BB713ADB-0AC2-4504-9754-48B2D93DEF35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2FF4D94-7149-464C-B771-BACEAC68A1EB}" type="sibTrans" cxnId="{BB713ADB-0AC2-4504-9754-48B2D93DEF35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F3EEC4C-D9F4-4946-9D99-D5D73307AC16}">
      <dgm:prSet phldrT="[Texto]" custT="1"/>
      <dgm:spPr/>
      <dgm:t>
        <a:bodyPr/>
        <a:lstStyle/>
        <a:p>
          <a:r>
            <a:rPr lang="pt-BR" sz="2000" b="1" dirty="0">
              <a:solidFill>
                <a:schemeClr val="tx1"/>
              </a:solidFill>
            </a:rPr>
            <a:t>União dos entes autônomos</a:t>
          </a:r>
        </a:p>
      </dgm:t>
    </dgm:pt>
    <dgm:pt modelId="{3E7A6D6F-D5B0-4F11-B3AC-E04F67EBBC3D}" type="parTrans" cxnId="{9363A6B5-D62F-494E-9106-0711A1A998C9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4A007F9-CB66-47C0-BA97-548E5C162571}" type="sibTrans" cxnId="{9363A6B5-D62F-494E-9106-0711A1A998C9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2B4DCE5F-C34C-4108-B310-73AF5852B166}">
      <dgm:prSet phldrT="[Texto]" custT="1"/>
      <dgm:spPr/>
      <dgm:t>
        <a:bodyPr/>
        <a:lstStyle/>
        <a:p>
          <a:r>
            <a:rPr lang="pt-BR" sz="1700" b="1" dirty="0">
              <a:solidFill>
                <a:schemeClr val="tx1"/>
              </a:solidFill>
            </a:rPr>
            <a:t>Atuação </a:t>
          </a:r>
          <a:r>
            <a:rPr lang="pt-BR" sz="2000" b="1" dirty="0">
              <a:solidFill>
                <a:schemeClr val="tx1"/>
              </a:solidFill>
            </a:rPr>
            <a:t>uniformizada</a:t>
          </a:r>
          <a:r>
            <a:rPr lang="pt-BR" sz="1700" b="1" dirty="0">
              <a:solidFill>
                <a:schemeClr val="tx1"/>
              </a:solidFill>
            </a:rPr>
            <a:t> e harmônica</a:t>
          </a:r>
        </a:p>
      </dgm:t>
    </dgm:pt>
    <dgm:pt modelId="{2FBBB652-8AE2-46F9-B872-C378117D5187}" type="parTrans" cxnId="{633BFD01-1BCB-43CD-8E2C-643E6F1807C8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BE2A693-39DB-4191-A384-9717D9A27775}" type="sibTrans" cxnId="{633BFD01-1BCB-43CD-8E2C-643E6F1807C8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E5ECB937-107F-411A-B8DC-21522CE607E2}">
      <dgm:prSet phldrT="[Texto]" custT="1"/>
      <dgm:spPr/>
      <dgm:t>
        <a:bodyPr/>
        <a:lstStyle/>
        <a:p>
          <a:r>
            <a:rPr lang="pt-BR" sz="2000" b="1" dirty="0">
              <a:solidFill>
                <a:schemeClr val="tx1"/>
              </a:solidFill>
            </a:rPr>
            <a:t>INSTÂNCIAS FEDERADAS</a:t>
          </a:r>
        </a:p>
      </dgm:t>
    </dgm:pt>
    <dgm:pt modelId="{62BC54F2-E92A-464F-A605-66CADD8150A7}" type="parTrans" cxnId="{419818E7-5498-46A9-9C32-E82BD0A55492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381E3DD-0DC2-40E9-A5AB-0421DB925099}" type="sibTrans" cxnId="{419818E7-5498-46A9-9C32-E82BD0A55492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49939C93-35D3-4161-80AD-741F12FF30DE}">
      <dgm:prSet phldrT="[Texto]" custT="1"/>
      <dgm:spPr/>
      <dgm:t>
        <a:bodyPr/>
        <a:lstStyle/>
        <a:p>
          <a:r>
            <a:rPr lang="pt-BR" sz="2000" b="1" dirty="0">
              <a:solidFill>
                <a:schemeClr val="tx1"/>
              </a:solidFill>
            </a:rPr>
            <a:t>Decisões partilhadas para planejamento e financiamento comuns das políticas públicas.</a:t>
          </a:r>
        </a:p>
      </dgm:t>
    </dgm:pt>
    <dgm:pt modelId="{519F8244-D40B-404D-84BC-FA7B8B54F00F}" type="parTrans" cxnId="{C5809A42-84E7-4855-BD60-621210715A9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FCFC49F-8A08-4B2A-A9C4-C2FA6F0BF636}" type="sibTrans" cxnId="{C5809A42-84E7-4855-BD60-621210715A9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B5B56F7-AE83-4778-AC06-B23A4FD4A8F8}" type="pres">
      <dgm:prSet presAssocID="{04233649-DDB9-44AE-B8A0-98C50D3A7C9E}" presName="diagram" presStyleCnt="0">
        <dgm:presLayoutVars>
          <dgm:dir/>
          <dgm:resizeHandles val="exact"/>
        </dgm:presLayoutVars>
      </dgm:prSet>
      <dgm:spPr/>
    </dgm:pt>
    <dgm:pt modelId="{51EC849D-8DF8-4AE9-927F-104F9EAD00ED}" type="pres">
      <dgm:prSet presAssocID="{27D042C1-914C-4F90-9424-6AA6C9CDE0C6}" presName="node" presStyleLbl="node1" presStyleIdx="0" presStyleCnt="6" custScaleX="198492">
        <dgm:presLayoutVars>
          <dgm:bulletEnabled val="1"/>
        </dgm:presLayoutVars>
      </dgm:prSet>
      <dgm:spPr/>
    </dgm:pt>
    <dgm:pt modelId="{5089BFE0-89B8-475F-812C-DA96AEC9F33F}" type="pres">
      <dgm:prSet presAssocID="{C36C72F5-2AD5-46D7-A910-735A9CA9E525}" presName="sibTrans" presStyleLbl="sibTrans2D1" presStyleIdx="0" presStyleCnt="5"/>
      <dgm:spPr/>
    </dgm:pt>
    <dgm:pt modelId="{41105CF9-931A-4F9D-B33B-0875587B61F6}" type="pres">
      <dgm:prSet presAssocID="{C36C72F5-2AD5-46D7-A910-735A9CA9E525}" presName="connectorText" presStyleLbl="sibTrans2D1" presStyleIdx="0" presStyleCnt="5"/>
      <dgm:spPr/>
    </dgm:pt>
    <dgm:pt modelId="{D5B427FB-2C1B-4663-85B6-E2475E4982FE}" type="pres">
      <dgm:prSet presAssocID="{6B46E1FE-A690-47BC-AE47-BEA83B893E12}" presName="node" presStyleLbl="node1" presStyleIdx="1" presStyleCnt="6">
        <dgm:presLayoutVars>
          <dgm:bulletEnabled val="1"/>
        </dgm:presLayoutVars>
      </dgm:prSet>
      <dgm:spPr/>
    </dgm:pt>
    <dgm:pt modelId="{F55F201F-3434-4116-BE2C-43FCABC3904E}" type="pres">
      <dgm:prSet presAssocID="{02FF4D94-7149-464C-B771-BACEAC68A1EB}" presName="sibTrans" presStyleLbl="sibTrans2D1" presStyleIdx="1" presStyleCnt="5"/>
      <dgm:spPr/>
    </dgm:pt>
    <dgm:pt modelId="{AFDBE0B9-2F52-4F8E-BCC7-5D6171F2CFE4}" type="pres">
      <dgm:prSet presAssocID="{02FF4D94-7149-464C-B771-BACEAC68A1EB}" presName="connectorText" presStyleLbl="sibTrans2D1" presStyleIdx="1" presStyleCnt="5"/>
      <dgm:spPr/>
    </dgm:pt>
    <dgm:pt modelId="{2F0D4092-4008-4A83-B5E3-04DA8E420B41}" type="pres">
      <dgm:prSet presAssocID="{BF3EEC4C-D9F4-4946-9D99-D5D73307AC16}" presName="node" presStyleLbl="node1" presStyleIdx="2" presStyleCnt="6">
        <dgm:presLayoutVars>
          <dgm:bulletEnabled val="1"/>
        </dgm:presLayoutVars>
      </dgm:prSet>
      <dgm:spPr/>
    </dgm:pt>
    <dgm:pt modelId="{52EE8337-393D-4318-9400-DC1A97036490}" type="pres">
      <dgm:prSet presAssocID="{D4A007F9-CB66-47C0-BA97-548E5C162571}" presName="sibTrans" presStyleLbl="sibTrans2D1" presStyleIdx="2" presStyleCnt="5"/>
      <dgm:spPr/>
    </dgm:pt>
    <dgm:pt modelId="{7C7BCAD1-BD4B-4A21-A901-E9FF2CF5E375}" type="pres">
      <dgm:prSet presAssocID="{D4A007F9-CB66-47C0-BA97-548E5C162571}" presName="connectorText" presStyleLbl="sibTrans2D1" presStyleIdx="2" presStyleCnt="5"/>
      <dgm:spPr/>
    </dgm:pt>
    <dgm:pt modelId="{FD948125-1EEC-4B47-AE00-68BC529C22BB}" type="pres">
      <dgm:prSet presAssocID="{2B4DCE5F-C34C-4108-B310-73AF5852B166}" presName="node" presStyleLbl="node1" presStyleIdx="3" presStyleCnt="6" custScaleX="188991">
        <dgm:presLayoutVars>
          <dgm:bulletEnabled val="1"/>
        </dgm:presLayoutVars>
      </dgm:prSet>
      <dgm:spPr/>
    </dgm:pt>
    <dgm:pt modelId="{00836134-CB0C-46F4-8EE8-984B794AAAF6}" type="pres">
      <dgm:prSet presAssocID="{9BE2A693-39DB-4191-A384-9717D9A27775}" presName="sibTrans" presStyleLbl="sibTrans2D1" presStyleIdx="3" presStyleCnt="5"/>
      <dgm:spPr/>
    </dgm:pt>
    <dgm:pt modelId="{85DD3EFD-C6EC-4EFC-9375-44E353046DDB}" type="pres">
      <dgm:prSet presAssocID="{9BE2A693-39DB-4191-A384-9717D9A27775}" presName="connectorText" presStyleLbl="sibTrans2D1" presStyleIdx="3" presStyleCnt="5"/>
      <dgm:spPr/>
    </dgm:pt>
    <dgm:pt modelId="{393D736D-4C5F-46B4-8738-D08963083795}" type="pres">
      <dgm:prSet presAssocID="{E5ECB937-107F-411A-B8DC-21522CE607E2}" presName="node" presStyleLbl="node1" presStyleIdx="4" presStyleCnt="6" custLinFactX="-47646" custLinFactNeighborX="-100000" custLinFactNeighborY="-2511">
        <dgm:presLayoutVars>
          <dgm:bulletEnabled val="1"/>
        </dgm:presLayoutVars>
      </dgm:prSet>
      <dgm:spPr/>
    </dgm:pt>
    <dgm:pt modelId="{534274B0-4697-47B9-908C-3DAD34656E62}" type="pres">
      <dgm:prSet presAssocID="{B381E3DD-0DC2-40E9-A5AB-0421DB925099}" presName="sibTrans" presStyleLbl="sibTrans2D1" presStyleIdx="4" presStyleCnt="5"/>
      <dgm:spPr/>
    </dgm:pt>
    <dgm:pt modelId="{2B14C492-A22D-4076-9D3A-537413084C65}" type="pres">
      <dgm:prSet presAssocID="{B381E3DD-0DC2-40E9-A5AB-0421DB925099}" presName="connectorText" presStyleLbl="sibTrans2D1" presStyleIdx="4" presStyleCnt="5"/>
      <dgm:spPr/>
    </dgm:pt>
    <dgm:pt modelId="{8F64C6C9-7A67-4983-88EF-16F50CFCC918}" type="pres">
      <dgm:prSet presAssocID="{49939C93-35D3-4161-80AD-741F12FF30DE}" presName="node" presStyleLbl="node1" presStyleIdx="5" presStyleCnt="6" custScaleX="207489" custScaleY="146383" custLinFactNeighborX="-565" custLinFactNeighborY="-23226">
        <dgm:presLayoutVars>
          <dgm:bulletEnabled val="1"/>
        </dgm:presLayoutVars>
      </dgm:prSet>
      <dgm:spPr/>
    </dgm:pt>
  </dgm:ptLst>
  <dgm:cxnLst>
    <dgm:cxn modelId="{633BFD01-1BCB-43CD-8E2C-643E6F1807C8}" srcId="{04233649-DDB9-44AE-B8A0-98C50D3A7C9E}" destId="{2B4DCE5F-C34C-4108-B310-73AF5852B166}" srcOrd="3" destOrd="0" parTransId="{2FBBB652-8AE2-46F9-B872-C378117D5187}" sibTransId="{9BE2A693-39DB-4191-A384-9717D9A27775}"/>
    <dgm:cxn modelId="{143ED11D-4705-439A-AAB2-8359AF924D3E}" type="presOf" srcId="{C36C72F5-2AD5-46D7-A910-735A9CA9E525}" destId="{5089BFE0-89B8-475F-812C-DA96AEC9F33F}" srcOrd="0" destOrd="0" presId="urn:microsoft.com/office/officeart/2005/8/layout/process5"/>
    <dgm:cxn modelId="{ED960231-6643-4D46-AC23-1DB64530E039}" type="presOf" srcId="{C36C72F5-2AD5-46D7-A910-735A9CA9E525}" destId="{41105CF9-931A-4F9D-B33B-0875587B61F6}" srcOrd="1" destOrd="0" presId="urn:microsoft.com/office/officeart/2005/8/layout/process5"/>
    <dgm:cxn modelId="{658B213D-ADB8-43E6-AA67-27548841D2C1}" type="presOf" srcId="{BF3EEC4C-D9F4-4946-9D99-D5D73307AC16}" destId="{2F0D4092-4008-4A83-B5E3-04DA8E420B41}" srcOrd="0" destOrd="0" presId="urn:microsoft.com/office/officeart/2005/8/layout/process5"/>
    <dgm:cxn modelId="{B6E0D53E-FC0A-4931-9494-C72544F989C0}" type="presOf" srcId="{B381E3DD-0DC2-40E9-A5AB-0421DB925099}" destId="{2B14C492-A22D-4076-9D3A-537413084C65}" srcOrd="1" destOrd="0" presId="urn:microsoft.com/office/officeart/2005/8/layout/process5"/>
    <dgm:cxn modelId="{1DF1805B-FC76-4BED-AA15-5573DC375C40}" type="presOf" srcId="{27D042C1-914C-4F90-9424-6AA6C9CDE0C6}" destId="{51EC849D-8DF8-4AE9-927F-104F9EAD00ED}" srcOrd="0" destOrd="0" presId="urn:microsoft.com/office/officeart/2005/8/layout/process5"/>
    <dgm:cxn modelId="{C5809A42-84E7-4855-BD60-621210715A9A}" srcId="{04233649-DDB9-44AE-B8A0-98C50D3A7C9E}" destId="{49939C93-35D3-4161-80AD-741F12FF30DE}" srcOrd="5" destOrd="0" parTransId="{519F8244-D40B-404D-84BC-FA7B8B54F00F}" sibTransId="{9FCFC49F-8A08-4B2A-A9C4-C2FA6F0BF636}"/>
    <dgm:cxn modelId="{37D94E46-FF04-4D90-A94C-79736841235E}" type="presOf" srcId="{9BE2A693-39DB-4191-A384-9717D9A27775}" destId="{85DD3EFD-C6EC-4EFC-9375-44E353046DDB}" srcOrd="1" destOrd="0" presId="urn:microsoft.com/office/officeart/2005/8/layout/process5"/>
    <dgm:cxn modelId="{0EF1644C-77B4-4A53-8DF8-7BFCA7D124B5}" type="presOf" srcId="{02FF4D94-7149-464C-B771-BACEAC68A1EB}" destId="{AFDBE0B9-2F52-4F8E-BCC7-5D6171F2CFE4}" srcOrd="1" destOrd="0" presId="urn:microsoft.com/office/officeart/2005/8/layout/process5"/>
    <dgm:cxn modelId="{DFFCB44F-EFC9-47EE-899A-4EDACAE10563}" type="presOf" srcId="{6B46E1FE-A690-47BC-AE47-BEA83B893E12}" destId="{D5B427FB-2C1B-4663-85B6-E2475E4982FE}" srcOrd="0" destOrd="0" presId="urn:microsoft.com/office/officeart/2005/8/layout/process5"/>
    <dgm:cxn modelId="{B58DD588-5F17-409D-95CC-22ED59FB295D}" type="presOf" srcId="{D4A007F9-CB66-47C0-BA97-548E5C162571}" destId="{7C7BCAD1-BD4B-4A21-A901-E9FF2CF5E375}" srcOrd="1" destOrd="0" presId="urn:microsoft.com/office/officeart/2005/8/layout/process5"/>
    <dgm:cxn modelId="{1C378D92-DB23-4AD1-A887-DE02E8E639D9}" type="presOf" srcId="{02FF4D94-7149-464C-B771-BACEAC68A1EB}" destId="{F55F201F-3434-4116-BE2C-43FCABC3904E}" srcOrd="0" destOrd="0" presId="urn:microsoft.com/office/officeart/2005/8/layout/process5"/>
    <dgm:cxn modelId="{A2930E9D-AD97-4439-8FE7-B09EE929ED97}" srcId="{04233649-DDB9-44AE-B8A0-98C50D3A7C9E}" destId="{27D042C1-914C-4F90-9424-6AA6C9CDE0C6}" srcOrd="0" destOrd="0" parTransId="{0D5C2230-6257-44D2-A874-8CD52506A441}" sibTransId="{C36C72F5-2AD5-46D7-A910-735A9CA9E525}"/>
    <dgm:cxn modelId="{ECEA6FA3-C144-41DE-938B-B3C79B26B412}" type="presOf" srcId="{B381E3DD-0DC2-40E9-A5AB-0421DB925099}" destId="{534274B0-4697-47B9-908C-3DAD34656E62}" srcOrd="0" destOrd="0" presId="urn:microsoft.com/office/officeart/2005/8/layout/process5"/>
    <dgm:cxn modelId="{B70645AB-1F25-41AA-B5C0-B621AF218E0F}" type="presOf" srcId="{49939C93-35D3-4161-80AD-741F12FF30DE}" destId="{8F64C6C9-7A67-4983-88EF-16F50CFCC918}" srcOrd="0" destOrd="0" presId="urn:microsoft.com/office/officeart/2005/8/layout/process5"/>
    <dgm:cxn modelId="{9363A6B5-D62F-494E-9106-0711A1A998C9}" srcId="{04233649-DDB9-44AE-B8A0-98C50D3A7C9E}" destId="{BF3EEC4C-D9F4-4946-9D99-D5D73307AC16}" srcOrd="2" destOrd="0" parTransId="{3E7A6D6F-D5B0-4F11-B3AC-E04F67EBBC3D}" sibTransId="{D4A007F9-CB66-47C0-BA97-548E5C162571}"/>
    <dgm:cxn modelId="{625916B8-9F80-4BE0-8F70-9034B2D20C1D}" type="presOf" srcId="{04233649-DDB9-44AE-B8A0-98C50D3A7C9E}" destId="{6B5B56F7-AE83-4778-AC06-B23A4FD4A8F8}" srcOrd="0" destOrd="0" presId="urn:microsoft.com/office/officeart/2005/8/layout/process5"/>
    <dgm:cxn modelId="{AEEEA2D7-41CA-406A-9B74-071EE82A31CF}" type="presOf" srcId="{D4A007F9-CB66-47C0-BA97-548E5C162571}" destId="{52EE8337-393D-4318-9400-DC1A97036490}" srcOrd="0" destOrd="0" presId="urn:microsoft.com/office/officeart/2005/8/layout/process5"/>
    <dgm:cxn modelId="{BB713ADB-0AC2-4504-9754-48B2D93DEF35}" srcId="{04233649-DDB9-44AE-B8A0-98C50D3A7C9E}" destId="{6B46E1FE-A690-47BC-AE47-BEA83B893E12}" srcOrd="1" destOrd="0" parTransId="{32006A4A-1FD9-4847-84C0-3C2237EF4A31}" sibTransId="{02FF4D94-7149-464C-B771-BACEAC68A1EB}"/>
    <dgm:cxn modelId="{419818E7-5498-46A9-9C32-E82BD0A55492}" srcId="{04233649-DDB9-44AE-B8A0-98C50D3A7C9E}" destId="{E5ECB937-107F-411A-B8DC-21522CE607E2}" srcOrd="4" destOrd="0" parTransId="{62BC54F2-E92A-464F-A605-66CADD8150A7}" sibTransId="{B381E3DD-0DC2-40E9-A5AB-0421DB925099}"/>
    <dgm:cxn modelId="{136592EA-90BA-48DA-93F3-C2385473036E}" type="presOf" srcId="{2B4DCE5F-C34C-4108-B310-73AF5852B166}" destId="{FD948125-1EEC-4B47-AE00-68BC529C22BB}" srcOrd="0" destOrd="0" presId="urn:microsoft.com/office/officeart/2005/8/layout/process5"/>
    <dgm:cxn modelId="{93D8B7FC-9A5E-41CF-A241-6AFAF3C024AF}" type="presOf" srcId="{9BE2A693-39DB-4191-A384-9717D9A27775}" destId="{00836134-CB0C-46F4-8EE8-984B794AAAF6}" srcOrd="0" destOrd="0" presId="urn:microsoft.com/office/officeart/2005/8/layout/process5"/>
    <dgm:cxn modelId="{589E68FD-D205-4152-B9DC-B6131D67706F}" type="presOf" srcId="{E5ECB937-107F-411A-B8DC-21522CE607E2}" destId="{393D736D-4C5F-46B4-8738-D08963083795}" srcOrd="0" destOrd="0" presId="urn:microsoft.com/office/officeart/2005/8/layout/process5"/>
    <dgm:cxn modelId="{0E808898-1D89-42D6-890D-ABCA41C5D104}" type="presParOf" srcId="{6B5B56F7-AE83-4778-AC06-B23A4FD4A8F8}" destId="{51EC849D-8DF8-4AE9-927F-104F9EAD00ED}" srcOrd="0" destOrd="0" presId="urn:microsoft.com/office/officeart/2005/8/layout/process5"/>
    <dgm:cxn modelId="{E5D9662E-DD0D-45AE-BF7E-63B624341305}" type="presParOf" srcId="{6B5B56F7-AE83-4778-AC06-B23A4FD4A8F8}" destId="{5089BFE0-89B8-475F-812C-DA96AEC9F33F}" srcOrd="1" destOrd="0" presId="urn:microsoft.com/office/officeart/2005/8/layout/process5"/>
    <dgm:cxn modelId="{020AC399-2815-4FA1-9468-36A10E2D003C}" type="presParOf" srcId="{5089BFE0-89B8-475F-812C-DA96AEC9F33F}" destId="{41105CF9-931A-4F9D-B33B-0875587B61F6}" srcOrd="0" destOrd="0" presId="urn:microsoft.com/office/officeart/2005/8/layout/process5"/>
    <dgm:cxn modelId="{67A47015-67A9-4A03-BDD3-EC32355F96DB}" type="presParOf" srcId="{6B5B56F7-AE83-4778-AC06-B23A4FD4A8F8}" destId="{D5B427FB-2C1B-4663-85B6-E2475E4982FE}" srcOrd="2" destOrd="0" presId="urn:microsoft.com/office/officeart/2005/8/layout/process5"/>
    <dgm:cxn modelId="{F06AB421-F19A-40BB-BD83-3FAEAEE58144}" type="presParOf" srcId="{6B5B56F7-AE83-4778-AC06-B23A4FD4A8F8}" destId="{F55F201F-3434-4116-BE2C-43FCABC3904E}" srcOrd="3" destOrd="0" presId="urn:microsoft.com/office/officeart/2005/8/layout/process5"/>
    <dgm:cxn modelId="{D101ABB4-2361-49A9-80A0-F4EDF6890788}" type="presParOf" srcId="{F55F201F-3434-4116-BE2C-43FCABC3904E}" destId="{AFDBE0B9-2F52-4F8E-BCC7-5D6171F2CFE4}" srcOrd="0" destOrd="0" presId="urn:microsoft.com/office/officeart/2005/8/layout/process5"/>
    <dgm:cxn modelId="{D9DB8304-72B3-4637-8D67-4F3DFBB41172}" type="presParOf" srcId="{6B5B56F7-AE83-4778-AC06-B23A4FD4A8F8}" destId="{2F0D4092-4008-4A83-B5E3-04DA8E420B41}" srcOrd="4" destOrd="0" presId="urn:microsoft.com/office/officeart/2005/8/layout/process5"/>
    <dgm:cxn modelId="{F1090283-97F0-4EC5-9CB1-356AA059CF31}" type="presParOf" srcId="{6B5B56F7-AE83-4778-AC06-B23A4FD4A8F8}" destId="{52EE8337-393D-4318-9400-DC1A97036490}" srcOrd="5" destOrd="0" presId="urn:microsoft.com/office/officeart/2005/8/layout/process5"/>
    <dgm:cxn modelId="{5F4CA76F-1C0D-4990-AF76-8A1A14765684}" type="presParOf" srcId="{52EE8337-393D-4318-9400-DC1A97036490}" destId="{7C7BCAD1-BD4B-4A21-A901-E9FF2CF5E375}" srcOrd="0" destOrd="0" presId="urn:microsoft.com/office/officeart/2005/8/layout/process5"/>
    <dgm:cxn modelId="{05D4FA88-D8B1-48FB-997E-B341101EEBFE}" type="presParOf" srcId="{6B5B56F7-AE83-4778-AC06-B23A4FD4A8F8}" destId="{FD948125-1EEC-4B47-AE00-68BC529C22BB}" srcOrd="6" destOrd="0" presId="urn:microsoft.com/office/officeart/2005/8/layout/process5"/>
    <dgm:cxn modelId="{9E1D66D4-0452-403D-96B7-94A0194C18B8}" type="presParOf" srcId="{6B5B56F7-AE83-4778-AC06-B23A4FD4A8F8}" destId="{00836134-CB0C-46F4-8EE8-984B794AAAF6}" srcOrd="7" destOrd="0" presId="urn:microsoft.com/office/officeart/2005/8/layout/process5"/>
    <dgm:cxn modelId="{E071E2B8-7FDD-46C5-B9B6-3936D155CF76}" type="presParOf" srcId="{00836134-CB0C-46F4-8EE8-984B794AAAF6}" destId="{85DD3EFD-C6EC-4EFC-9375-44E353046DDB}" srcOrd="0" destOrd="0" presId="urn:microsoft.com/office/officeart/2005/8/layout/process5"/>
    <dgm:cxn modelId="{42396FB2-7A89-48FB-8070-D12CA65881B7}" type="presParOf" srcId="{6B5B56F7-AE83-4778-AC06-B23A4FD4A8F8}" destId="{393D736D-4C5F-46B4-8738-D08963083795}" srcOrd="8" destOrd="0" presId="urn:microsoft.com/office/officeart/2005/8/layout/process5"/>
    <dgm:cxn modelId="{1DBE5FA8-6DA2-4145-9430-FED2C4094F58}" type="presParOf" srcId="{6B5B56F7-AE83-4778-AC06-B23A4FD4A8F8}" destId="{534274B0-4697-47B9-908C-3DAD34656E62}" srcOrd="9" destOrd="0" presId="urn:microsoft.com/office/officeart/2005/8/layout/process5"/>
    <dgm:cxn modelId="{B30BE874-43DA-4960-9F70-AE2BA6A895A5}" type="presParOf" srcId="{534274B0-4697-47B9-908C-3DAD34656E62}" destId="{2B14C492-A22D-4076-9D3A-537413084C65}" srcOrd="0" destOrd="0" presId="urn:microsoft.com/office/officeart/2005/8/layout/process5"/>
    <dgm:cxn modelId="{CD4B77CE-BEF5-4F52-B43B-CE2748DB0AF6}" type="presParOf" srcId="{6B5B56F7-AE83-4778-AC06-B23A4FD4A8F8}" destId="{8F64C6C9-7A67-4983-88EF-16F50CFCC918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71B9C1-9EF6-4EFF-A071-F3F5AA85F028}" type="doc">
      <dgm:prSet loTypeId="urn:microsoft.com/office/officeart/2005/8/layout/radial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03857A21-B532-418B-8F2F-F3EDF0E5F252}">
      <dgm:prSet phldrT="[Texto]" custT="1"/>
      <dgm:spPr/>
      <dgm:t>
        <a:bodyPr/>
        <a:lstStyle/>
        <a:p>
          <a:r>
            <a:rPr lang="pt-BR" sz="4800" b="1" dirty="0">
              <a:solidFill>
                <a:schemeClr val="tx1"/>
              </a:solidFill>
            </a:rPr>
            <a:t>CIR</a:t>
          </a:r>
        </a:p>
      </dgm:t>
    </dgm:pt>
    <dgm:pt modelId="{7F2CDD48-34E2-49E0-A9DB-29ECB5705B4D}" type="parTrans" cxnId="{3268F1F2-C214-474F-A614-820D33FC7431}">
      <dgm:prSet/>
      <dgm:spPr/>
      <dgm:t>
        <a:bodyPr/>
        <a:lstStyle/>
        <a:p>
          <a:endParaRPr lang="pt-BR" sz="1500" b="1">
            <a:solidFill>
              <a:schemeClr val="tx1"/>
            </a:solidFill>
          </a:endParaRPr>
        </a:p>
      </dgm:t>
    </dgm:pt>
    <dgm:pt modelId="{A66CAF4D-AE4F-43C1-9981-F11A73253822}" type="sibTrans" cxnId="{3268F1F2-C214-474F-A614-820D33FC7431}">
      <dgm:prSet/>
      <dgm:spPr/>
      <dgm:t>
        <a:bodyPr/>
        <a:lstStyle/>
        <a:p>
          <a:endParaRPr lang="pt-BR" sz="1500" b="1">
            <a:solidFill>
              <a:schemeClr val="tx1"/>
            </a:solidFill>
          </a:endParaRPr>
        </a:p>
      </dgm:t>
    </dgm:pt>
    <dgm:pt modelId="{6B0A7870-CCFB-480C-9AAE-7877D2766AB5}">
      <dgm:prSet phldrT="[Texto]" custT="1"/>
      <dgm:spPr/>
      <dgm:t>
        <a:bodyPr/>
        <a:lstStyle/>
        <a:p>
          <a:r>
            <a:rPr lang="pt-BR" sz="1800" b="1" dirty="0">
              <a:solidFill>
                <a:schemeClr val="tx1"/>
              </a:solidFill>
            </a:rPr>
            <a:t>Negociação</a:t>
          </a:r>
        </a:p>
      </dgm:t>
    </dgm:pt>
    <dgm:pt modelId="{14007A79-D1C4-449A-AA9F-E44177A64A0C}" type="parTrans" cxnId="{3127A1F7-0905-4E9B-BBB6-13C6C7F48F5A}">
      <dgm:prSet custT="1"/>
      <dgm:spPr/>
      <dgm:t>
        <a:bodyPr/>
        <a:lstStyle/>
        <a:p>
          <a:endParaRPr lang="pt-BR" sz="1500" b="1">
            <a:solidFill>
              <a:schemeClr val="tx1"/>
            </a:solidFill>
          </a:endParaRPr>
        </a:p>
      </dgm:t>
    </dgm:pt>
    <dgm:pt modelId="{082016E3-3C15-4481-99A8-F13960214048}" type="sibTrans" cxnId="{3127A1F7-0905-4E9B-BBB6-13C6C7F48F5A}">
      <dgm:prSet/>
      <dgm:spPr/>
      <dgm:t>
        <a:bodyPr/>
        <a:lstStyle/>
        <a:p>
          <a:endParaRPr lang="pt-BR" sz="1500" b="1">
            <a:solidFill>
              <a:schemeClr val="tx1"/>
            </a:solidFill>
          </a:endParaRPr>
        </a:p>
      </dgm:t>
    </dgm:pt>
    <dgm:pt modelId="{0440D14B-6B2D-4CAC-9519-646067D6A900}">
      <dgm:prSet phldrT="[Texto]" custT="1"/>
      <dgm:spPr/>
      <dgm:t>
        <a:bodyPr/>
        <a:lstStyle/>
        <a:p>
          <a:r>
            <a:rPr lang="pt-BR" sz="1800" b="1" dirty="0">
              <a:solidFill>
                <a:schemeClr val="tx1"/>
              </a:solidFill>
            </a:rPr>
            <a:t>Pactuação</a:t>
          </a:r>
        </a:p>
      </dgm:t>
    </dgm:pt>
    <dgm:pt modelId="{6E626B7D-76D8-4F0F-A858-4528418CAA24}" type="parTrans" cxnId="{AC2C6B2C-4AF3-4DF3-984D-AB3003BDA38A}">
      <dgm:prSet custT="1"/>
      <dgm:spPr/>
      <dgm:t>
        <a:bodyPr/>
        <a:lstStyle/>
        <a:p>
          <a:endParaRPr lang="pt-BR" sz="1500" b="1">
            <a:solidFill>
              <a:schemeClr val="tx1"/>
            </a:solidFill>
          </a:endParaRPr>
        </a:p>
      </dgm:t>
    </dgm:pt>
    <dgm:pt modelId="{E221B9AD-F80E-429E-8301-2681E4093331}" type="sibTrans" cxnId="{AC2C6B2C-4AF3-4DF3-984D-AB3003BDA38A}">
      <dgm:prSet/>
      <dgm:spPr/>
      <dgm:t>
        <a:bodyPr/>
        <a:lstStyle/>
        <a:p>
          <a:endParaRPr lang="pt-BR" sz="1500" b="1">
            <a:solidFill>
              <a:schemeClr val="tx1"/>
            </a:solidFill>
          </a:endParaRPr>
        </a:p>
      </dgm:t>
    </dgm:pt>
    <dgm:pt modelId="{E1254D35-139B-4FFF-9849-3F6E3F82789B}">
      <dgm:prSet phldrT="[Texto]" custT="1"/>
      <dgm:spPr/>
      <dgm:t>
        <a:bodyPr/>
        <a:lstStyle/>
        <a:p>
          <a:r>
            <a:rPr lang="pt-BR" sz="1600" b="1" dirty="0">
              <a:solidFill>
                <a:schemeClr val="tx1"/>
              </a:solidFill>
            </a:rPr>
            <a:t>Entre  Gestores Municipais e representação da SES na região.</a:t>
          </a:r>
        </a:p>
      </dgm:t>
    </dgm:pt>
    <dgm:pt modelId="{C4BD9223-8FE8-4EF8-9541-EB6D41CB103D}" type="parTrans" cxnId="{470BB24F-E57E-4D2F-925D-460B695B4D5E}">
      <dgm:prSet custT="1"/>
      <dgm:spPr/>
      <dgm:t>
        <a:bodyPr/>
        <a:lstStyle/>
        <a:p>
          <a:endParaRPr lang="pt-BR" sz="1500" b="1">
            <a:solidFill>
              <a:schemeClr val="tx1"/>
            </a:solidFill>
          </a:endParaRPr>
        </a:p>
      </dgm:t>
    </dgm:pt>
    <dgm:pt modelId="{38A6FDCA-A84E-4A8B-A702-7CEBB7D1DA0C}" type="sibTrans" cxnId="{470BB24F-E57E-4D2F-925D-460B695B4D5E}">
      <dgm:prSet/>
      <dgm:spPr/>
      <dgm:t>
        <a:bodyPr/>
        <a:lstStyle/>
        <a:p>
          <a:endParaRPr lang="pt-BR" sz="1500" b="1">
            <a:solidFill>
              <a:schemeClr val="tx1"/>
            </a:solidFill>
          </a:endParaRPr>
        </a:p>
      </dgm:t>
    </dgm:pt>
    <dgm:pt modelId="{2C738026-7B68-4A0F-B306-A52D77D4EF1F}">
      <dgm:prSet custT="1"/>
      <dgm:spPr/>
      <dgm:t>
        <a:bodyPr/>
        <a:lstStyle/>
        <a:p>
          <a:r>
            <a:rPr lang="pt-BR" sz="1800" b="1" dirty="0">
              <a:solidFill>
                <a:schemeClr val="tx1"/>
              </a:solidFill>
            </a:rPr>
            <a:t>Articulação</a:t>
          </a:r>
        </a:p>
      </dgm:t>
    </dgm:pt>
    <dgm:pt modelId="{E3B47B0B-0077-4C8E-8B4E-927D1898EF00}" type="parTrans" cxnId="{E198DDF7-AE56-40A3-BE5F-B7AB14CE9270}">
      <dgm:prSet custT="1"/>
      <dgm:spPr/>
      <dgm:t>
        <a:bodyPr/>
        <a:lstStyle/>
        <a:p>
          <a:endParaRPr lang="pt-BR" sz="1500" b="1">
            <a:solidFill>
              <a:schemeClr val="tx1"/>
            </a:solidFill>
          </a:endParaRPr>
        </a:p>
      </dgm:t>
    </dgm:pt>
    <dgm:pt modelId="{0AACD678-A47D-4287-B347-C3295E1DC33C}" type="sibTrans" cxnId="{E198DDF7-AE56-40A3-BE5F-B7AB14CE9270}">
      <dgm:prSet/>
      <dgm:spPr/>
      <dgm:t>
        <a:bodyPr/>
        <a:lstStyle/>
        <a:p>
          <a:endParaRPr lang="pt-BR" sz="1500" b="1">
            <a:solidFill>
              <a:schemeClr val="tx1"/>
            </a:solidFill>
          </a:endParaRPr>
        </a:p>
      </dgm:t>
    </dgm:pt>
    <dgm:pt modelId="{C5AC77A8-661A-41AB-9D42-8DD96BF9EDE0}">
      <dgm:prSet phldrT="[Texto]" custT="1"/>
      <dgm:spPr/>
      <dgm:t>
        <a:bodyPr/>
        <a:lstStyle/>
        <a:p>
          <a:r>
            <a:rPr lang="pt-BR" sz="1600" b="1" dirty="0">
              <a:solidFill>
                <a:schemeClr val="tx1"/>
              </a:solidFill>
            </a:rPr>
            <a:t>Para implantação, implementação e operacionalização de políticas públicas de saúde na região.</a:t>
          </a:r>
        </a:p>
      </dgm:t>
    </dgm:pt>
    <dgm:pt modelId="{A72AF0C4-D722-4C46-AF0C-1BBB2BF5F8F0}" type="parTrans" cxnId="{FB4EB2FF-B6E6-463E-B4D1-1E255B64F013}">
      <dgm:prSet custT="1"/>
      <dgm:spPr/>
      <dgm:t>
        <a:bodyPr/>
        <a:lstStyle/>
        <a:p>
          <a:endParaRPr lang="pt-BR" sz="1500" b="1">
            <a:solidFill>
              <a:schemeClr val="tx1"/>
            </a:solidFill>
          </a:endParaRPr>
        </a:p>
      </dgm:t>
    </dgm:pt>
    <dgm:pt modelId="{B7E38F32-9BF9-463C-BE30-7E83283C3ADF}" type="sibTrans" cxnId="{FB4EB2FF-B6E6-463E-B4D1-1E255B64F013}">
      <dgm:prSet/>
      <dgm:spPr/>
      <dgm:t>
        <a:bodyPr/>
        <a:lstStyle/>
        <a:p>
          <a:endParaRPr lang="pt-BR" sz="1500" b="1">
            <a:solidFill>
              <a:schemeClr val="tx1"/>
            </a:solidFill>
          </a:endParaRPr>
        </a:p>
      </dgm:t>
    </dgm:pt>
    <dgm:pt modelId="{2703C748-E2B4-4C44-AAF3-F0B8B45E4871}" type="pres">
      <dgm:prSet presAssocID="{4C71B9C1-9EF6-4EFF-A071-F3F5AA85F02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E3B56AE-ECE6-427A-B11C-7DF9FAB7420E}" type="pres">
      <dgm:prSet presAssocID="{03857A21-B532-418B-8F2F-F3EDF0E5F252}" presName="centerShape" presStyleLbl="node0" presStyleIdx="0" presStyleCnt="1" custScaleX="166629"/>
      <dgm:spPr/>
    </dgm:pt>
    <dgm:pt modelId="{69B85EA7-ECFC-4391-B7FD-25E44005A949}" type="pres">
      <dgm:prSet presAssocID="{14007A79-D1C4-449A-AA9F-E44177A64A0C}" presName="parTrans" presStyleLbl="sibTrans2D1" presStyleIdx="0" presStyleCnt="5"/>
      <dgm:spPr/>
    </dgm:pt>
    <dgm:pt modelId="{82A51EC9-3576-43DD-8080-F4B8289BA295}" type="pres">
      <dgm:prSet presAssocID="{14007A79-D1C4-449A-AA9F-E44177A64A0C}" presName="connectorText" presStyleLbl="sibTrans2D1" presStyleIdx="0" presStyleCnt="5"/>
      <dgm:spPr/>
    </dgm:pt>
    <dgm:pt modelId="{59FE4A1A-1682-4350-A069-5C43674C4D1E}" type="pres">
      <dgm:prSet presAssocID="{6B0A7870-CCFB-480C-9AAE-7877D2766AB5}" presName="node" presStyleLbl="node1" presStyleIdx="0" presStyleCnt="5" custScaleX="156001" custRadScaleRad="108164" custRadScaleInc="2996">
        <dgm:presLayoutVars>
          <dgm:bulletEnabled val="1"/>
        </dgm:presLayoutVars>
      </dgm:prSet>
      <dgm:spPr/>
    </dgm:pt>
    <dgm:pt modelId="{2D61E973-F41A-4105-92CA-3641A3F5CF70}" type="pres">
      <dgm:prSet presAssocID="{6E626B7D-76D8-4F0F-A858-4528418CAA24}" presName="parTrans" presStyleLbl="sibTrans2D1" presStyleIdx="1" presStyleCnt="5" custScaleX="118227" custScaleY="65125"/>
      <dgm:spPr/>
    </dgm:pt>
    <dgm:pt modelId="{17044B3E-3EFC-4B27-8BD7-26083208E8AA}" type="pres">
      <dgm:prSet presAssocID="{6E626B7D-76D8-4F0F-A858-4528418CAA24}" presName="connectorText" presStyleLbl="sibTrans2D1" presStyleIdx="1" presStyleCnt="5"/>
      <dgm:spPr/>
    </dgm:pt>
    <dgm:pt modelId="{728155C6-C381-45DD-9E1E-84BCC985FA19}" type="pres">
      <dgm:prSet presAssocID="{0440D14B-6B2D-4CAC-9519-646067D6A900}" presName="node" presStyleLbl="node1" presStyleIdx="1" presStyleCnt="5" custScaleX="160526" custRadScaleRad="159046" custRadScaleInc="-10318">
        <dgm:presLayoutVars>
          <dgm:bulletEnabled val="1"/>
        </dgm:presLayoutVars>
      </dgm:prSet>
      <dgm:spPr/>
    </dgm:pt>
    <dgm:pt modelId="{6C00DECD-FFE4-4823-BFCA-CD439EEDA4F8}" type="pres">
      <dgm:prSet presAssocID="{C4BD9223-8FE8-4EF8-9541-EB6D41CB103D}" presName="parTrans" presStyleLbl="sibTrans2D1" presStyleIdx="2" presStyleCnt="5"/>
      <dgm:spPr/>
    </dgm:pt>
    <dgm:pt modelId="{62330033-BE24-490B-9415-AED6C222D2F7}" type="pres">
      <dgm:prSet presAssocID="{C4BD9223-8FE8-4EF8-9541-EB6D41CB103D}" presName="connectorText" presStyleLbl="sibTrans2D1" presStyleIdx="2" presStyleCnt="5"/>
      <dgm:spPr/>
    </dgm:pt>
    <dgm:pt modelId="{AAFBA843-36A0-496D-96E0-09A55976FE75}" type="pres">
      <dgm:prSet presAssocID="{E1254D35-139B-4FFF-9849-3F6E3F82789B}" presName="node" presStyleLbl="node1" presStyleIdx="2" presStyleCnt="5" custScaleX="197275" custRadScaleRad="148782" custRadScaleInc="-73864">
        <dgm:presLayoutVars>
          <dgm:bulletEnabled val="1"/>
        </dgm:presLayoutVars>
      </dgm:prSet>
      <dgm:spPr/>
    </dgm:pt>
    <dgm:pt modelId="{B28A9EBD-731E-4D95-BC4A-7D0AA899FC1D}" type="pres">
      <dgm:prSet presAssocID="{A72AF0C4-D722-4C46-AF0C-1BBB2BF5F8F0}" presName="parTrans" presStyleLbl="sibTrans2D1" presStyleIdx="3" presStyleCnt="5"/>
      <dgm:spPr/>
    </dgm:pt>
    <dgm:pt modelId="{0221F184-D88A-4020-B14F-FB1F52ED00CA}" type="pres">
      <dgm:prSet presAssocID="{A72AF0C4-D722-4C46-AF0C-1BBB2BF5F8F0}" presName="connectorText" presStyleLbl="sibTrans2D1" presStyleIdx="3" presStyleCnt="5"/>
      <dgm:spPr/>
    </dgm:pt>
    <dgm:pt modelId="{470A323E-0DBD-438E-A554-BD61C5A17B37}" type="pres">
      <dgm:prSet presAssocID="{C5AC77A8-661A-41AB-9D42-8DD96BF9EDE0}" presName="node" presStyleLbl="node1" presStyleIdx="3" presStyleCnt="5" custScaleX="218358" custScaleY="122270" custRadScaleRad="151611" custRadScaleInc="79142">
        <dgm:presLayoutVars>
          <dgm:bulletEnabled val="1"/>
        </dgm:presLayoutVars>
      </dgm:prSet>
      <dgm:spPr/>
    </dgm:pt>
    <dgm:pt modelId="{426C1EC5-74FE-49EB-8508-07B5E83A4A1A}" type="pres">
      <dgm:prSet presAssocID="{E3B47B0B-0077-4C8E-8B4E-927D1898EF00}" presName="parTrans" presStyleLbl="sibTrans2D1" presStyleIdx="4" presStyleCnt="5"/>
      <dgm:spPr/>
    </dgm:pt>
    <dgm:pt modelId="{77FD3A03-4EA1-4C8D-A27B-E2CBDEA9CE41}" type="pres">
      <dgm:prSet presAssocID="{E3B47B0B-0077-4C8E-8B4E-927D1898EF00}" presName="connectorText" presStyleLbl="sibTrans2D1" presStyleIdx="4" presStyleCnt="5"/>
      <dgm:spPr/>
    </dgm:pt>
    <dgm:pt modelId="{DC9A9786-6BAC-4771-8302-FB7644E83548}" type="pres">
      <dgm:prSet presAssocID="{2C738026-7B68-4A0F-B306-A52D77D4EF1F}" presName="node" presStyleLbl="node1" presStyleIdx="4" presStyleCnt="5" custScaleX="212072" custRadScaleRad="153275" custRadScaleInc="3639">
        <dgm:presLayoutVars>
          <dgm:bulletEnabled val="1"/>
        </dgm:presLayoutVars>
      </dgm:prSet>
      <dgm:spPr/>
    </dgm:pt>
  </dgm:ptLst>
  <dgm:cxnLst>
    <dgm:cxn modelId="{80EAAF03-ED29-459B-8CFE-3BA94AD0EC70}" type="presOf" srcId="{A72AF0C4-D722-4C46-AF0C-1BBB2BF5F8F0}" destId="{B28A9EBD-731E-4D95-BC4A-7D0AA899FC1D}" srcOrd="0" destOrd="0" presId="urn:microsoft.com/office/officeart/2005/8/layout/radial5"/>
    <dgm:cxn modelId="{9DF93125-3EF8-4154-82D7-81E8FCEC4B38}" type="presOf" srcId="{03857A21-B532-418B-8F2F-F3EDF0E5F252}" destId="{FE3B56AE-ECE6-427A-B11C-7DF9FAB7420E}" srcOrd="0" destOrd="0" presId="urn:microsoft.com/office/officeart/2005/8/layout/radial5"/>
    <dgm:cxn modelId="{E08AF82A-016C-45B3-B60F-6272AAB3ACF3}" type="presOf" srcId="{C4BD9223-8FE8-4EF8-9541-EB6D41CB103D}" destId="{6C00DECD-FFE4-4823-BFCA-CD439EEDA4F8}" srcOrd="0" destOrd="0" presId="urn:microsoft.com/office/officeart/2005/8/layout/radial5"/>
    <dgm:cxn modelId="{AC2C6B2C-4AF3-4DF3-984D-AB3003BDA38A}" srcId="{03857A21-B532-418B-8F2F-F3EDF0E5F252}" destId="{0440D14B-6B2D-4CAC-9519-646067D6A900}" srcOrd="1" destOrd="0" parTransId="{6E626B7D-76D8-4F0F-A858-4528418CAA24}" sibTransId="{E221B9AD-F80E-429E-8301-2681E4093331}"/>
    <dgm:cxn modelId="{8AE9413C-FE5D-455B-AF1B-C61979283D14}" type="presOf" srcId="{6B0A7870-CCFB-480C-9AAE-7877D2766AB5}" destId="{59FE4A1A-1682-4350-A069-5C43674C4D1E}" srcOrd="0" destOrd="0" presId="urn:microsoft.com/office/officeart/2005/8/layout/radial5"/>
    <dgm:cxn modelId="{47804463-E3C5-479A-9F5F-EA322845F3E9}" type="presOf" srcId="{14007A79-D1C4-449A-AA9F-E44177A64A0C}" destId="{82A51EC9-3576-43DD-8080-F4B8289BA295}" srcOrd="1" destOrd="0" presId="urn:microsoft.com/office/officeart/2005/8/layout/radial5"/>
    <dgm:cxn modelId="{A487284A-C524-421C-B2F2-0EB047883ADE}" type="presOf" srcId="{E3B47B0B-0077-4C8E-8B4E-927D1898EF00}" destId="{77FD3A03-4EA1-4C8D-A27B-E2CBDEA9CE41}" srcOrd="1" destOrd="0" presId="urn:microsoft.com/office/officeart/2005/8/layout/radial5"/>
    <dgm:cxn modelId="{470BB24F-E57E-4D2F-925D-460B695B4D5E}" srcId="{03857A21-B532-418B-8F2F-F3EDF0E5F252}" destId="{E1254D35-139B-4FFF-9849-3F6E3F82789B}" srcOrd="2" destOrd="0" parTransId="{C4BD9223-8FE8-4EF8-9541-EB6D41CB103D}" sibTransId="{38A6FDCA-A84E-4A8B-A702-7CEBB7D1DA0C}"/>
    <dgm:cxn modelId="{CF413650-AC8E-4096-8DB2-78BC973DD391}" type="presOf" srcId="{14007A79-D1C4-449A-AA9F-E44177A64A0C}" destId="{69B85EA7-ECFC-4391-B7FD-25E44005A949}" srcOrd="0" destOrd="0" presId="urn:microsoft.com/office/officeart/2005/8/layout/radial5"/>
    <dgm:cxn modelId="{D8202E80-C817-45F6-9186-D23BA2311415}" type="presOf" srcId="{6E626B7D-76D8-4F0F-A858-4528418CAA24}" destId="{2D61E973-F41A-4105-92CA-3641A3F5CF70}" srcOrd="0" destOrd="0" presId="urn:microsoft.com/office/officeart/2005/8/layout/radial5"/>
    <dgm:cxn modelId="{2F937686-94D3-412F-979C-AB2F67138B10}" type="presOf" srcId="{4C71B9C1-9EF6-4EFF-A071-F3F5AA85F028}" destId="{2703C748-E2B4-4C44-AAF3-F0B8B45E4871}" srcOrd="0" destOrd="0" presId="urn:microsoft.com/office/officeart/2005/8/layout/radial5"/>
    <dgm:cxn modelId="{2AFE2FA4-DDFA-47C3-9693-E663F506F0B4}" type="presOf" srcId="{0440D14B-6B2D-4CAC-9519-646067D6A900}" destId="{728155C6-C381-45DD-9E1E-84BCC985FA19}" srcOrd="0" destOrd="0" presId="urn:microsoft.com/office/officeart/2005/8/layout/radial5"/>
    <dgm:cxn modelId="{73E678B2-BBE4-4DF0-ABD1-5A73D5659388}" type="presOf" srcId="{E3B47B0B-0077-4C8E-8B4E-927D1898EF00}" destId="{426C1EC5-74FE-49EB-8508-07B5E83A4A1A}" srcOrd="0" destOrd="0" presId="urn:microsoft.com/office/officeart/2005/8/layout/radial5"/>
    <dgm:cxn modelId="{B0AE7FC2-FE74-46C3-87FA-63917657EE19}" type="presOf" srcId="{C4BD9223-8FE8-4EF8-9541-EB6D41CB103D}" destId="{62330033-BE24-490B-9415-AED6C222D2F7}" srcOrd="1" destOrd="0" presId="urn:microsoft.com/office/officeart/2005/8/layout/radial5"/>
    <dgm:cxn modelId="{311CB9DA-3E5C-41A2-AD9A-827FF0396204}" type="presOf" srcId="{A72AF0C4-D722-4C46-AF0C-1BBB2BF5F8F0}" destId="{0221F184-D88A-4020-B14F-FB1F52ED00CA}" srcOrd="1" destOrd="0" presId="urn:microsoft.com/office/officeart/2005/8/layout/radial5"/>
    <dgm:cxn modelId="{561937E6-6161-4DF3-8FD8-643F2E36194D}" type="presOf" srcId="{E1254D35-139B-4FFF-9849-3F6E3F82789B}" destId="{AAFBA843-36A0-496D-96E0-09A55976FE75}" srcOrd="0" destOrd="0" presId="urn:microsoft.com/office/officeart/2005/8/layout/radial5"/>
    <dgm:cxn modelId="{4EE2ADEC-D9B4-4CAF-B7DD-100688153DA2}" type="presOf" srcId="{C5AC77A8-661A-41AB-9D42-8DD96BF9EDE0}" destId="{470A323E-0DBD-438E-A554-BD61C5A17B37}" srcOrd="0" destOrd="0" presId="urn:microsoft.com/office/officeart/2005/8/layout/radial5"/>
    <dgm:cxn modelId="{3268F1F2-C214-474F-A614-820D33FC7431}" srcId="{4C71B9C1-9EF6-4EFF-A071-F3F5AA85F028}" destId="{03857A21-B532-418B-8F2F-F3EDF0E5F252}" srcOrd="0" destOrd="0" parTransId="{7F2CDD48-34E2-49E0-A9DB-29ECB5705B4D}" sibTransId="{A66CAF4D-AE4F-43C1-9981-F11A73253822}"/>
    <dgm:cxn modelId="{3127A1F7-0905-4E9B-BBB6-13C6C7F48F5A}" srcId="{03857A21-B532-418B-8F2F-F3EDF0E5F252}" destId="{6B0A7870-CCFB-480C-9AAE-7877D2766AB5}" srcOrd="0" destOrd="0" parTransId="{14007A79-D1C4-449A-AA9F-E44177A64A0C}" sibTransId="{082016E3-3C15-4481-99A8-F13960214048}"/>
    <dgm:cxn modelId="{83A3A7F7-9A89-4856-B9A4-7A56B897974A}" type="presOf" srcId="{2C738026-7B68-4A0F-B306-A52D77D4EF1F}" destId="{DC9A9786-6BAC-4771-8302-FB7644E83548}" srcOrd="0" destOrd="0" presId="urn:microsoft.com/office/officeart/2005/8/layout/radial5"/>
    <dgm:cxn modelId="{E198DDF7-AE56-40A3-BE5F-B7AB14CE9270}" srcId="{03857A21-B532-418B-8F2F-F3EDF0E5F252}" destId="{2C738026-7B68-4A0F-B306-A52D77D4EF1F}" srcOrd="4" destOrd="0" parTransId="{E3B47B0B-0077-4C8E-8B4E-927D1898EF00}" sibTransId="{0AACD678-A47D-4287-B347-C3295E1DC33C}"/>
    <dgm:cxn modelId="{2E9C3CF9-3AD4-471F-97C7-5C4EE7705C59}" type="presOf" srcId="{6E626B7D-76D8-4F0F-A858-4528418CAA24}" destId="{17044B3E-3EFC-4B27-8BD7-26083208E8AA}" srcOrd="1" destOrd="0" presId="urn:microsoft.com/office/officeart/2005/8/layout/radial5"/>
    <dgm:cxn modelId="{FB4EB2FF-B6E6-463E-B4D1-1E255B64F013}" srcId="{03857A21-B532-418B-8F2F-F3EDF0E5F252}" destId="{C5AC77A8-661A-41AB-9D42-8DD96BF9EDE0}" srcOrd="3" destOrd="0" parTransId="{A72AF0C4-D722-4C46-AF0C-1BBB2BF5F8F0}" sibTransId="{B7E38F32-9BF9-463C-BE30-7E83283C3ADF}"/>
    <dgm:cxn modelId="{4A8F83F7-D53F-4493-BACA-F4D22DF8B2F0}" type="presParOf" srcId="{2703C748-E2B4-4C44-AAF3-F0B8B45E4871}" destId="{FE3B56AE-ECE6-427A-B11C-7DF9FAB7420E}" srcOrd="0" destOrd="0" presId="urn:microsoft.com/office/officeart/2005/8/layout/radial5"/>
    <dgm:cxn modelId="{99059C72-B928-4BF3-AA68-EDC01F9926E6}" type="presParOf" srcId="{2703C748-E2B4-4C44-AAF3-F0B8B45E4871}" destId="{69B85EA7-ECFC-4391-B7FD-25E44005A949}" srcOrd="1" destOrd="0" presId="urn:microsoft.com/office/officeart/2005/8/layout/radial5"/>
    <dgm:cxn modelId="{AC179919-B3BF-4762-BD8F-58772763C360}" type="presParOf" srcId="{69B85EA7-ECFC-4391-B7FD-25E44005A949}" destId="{82A51EC9-3576-43DD-8080-F4B8289BA295}" srcOrd="0" destOrd="0" presId="urn:microsoft.com/office/officeart/2005/8/layout/radial5"/>
    <dgm:cxn modelId="{B6D17A6A-11CE-4F8D-B7AC-043B03020DFA}" type="presParOf" srcId="{2703C748-E2B4-4C44-AAF3-F0B8B45E4871}" destId="{59FE4A1A-1682-4350-A069-5C43674C4D1E}" srcOrd="2" destOrd="0" presId="urn:microsoft.com/office/officeart/2005/8/layout/radial5"/>
    <dgm:cxn modelId="{C16D2BCC-D75C-4783-A245-F21524569825}" type="presParOf" srcId="{2703C748-E2B4-4C44-AAF3-F0B8B45E4871}" destId="{2D61E973-F41A-4105-92CA-3641A3F5CF70}" srcOrd="3" destOrd="0" presId="urn:microsoft.com/office/officeart/2005/8/layout/radial5"/>
    <dgm:cxn modelId="{683734DB-2447-4A89-AC0A-BD8FAE030112}" type="presParOf" srcId="{2D61E973-F41A-4105-92CA-3641A3F5CF70}" destId="{17044B3E-3EFC-4B27-8BD7-26083208E8AA}" srcOrd="0" destOrd="0" presId="urn:microsoft.com/office/officeart/2005/8/layout/radial5"/>
    <dgm:cxn modelId="{F31C3E54-6685-4ADA-A8EA-2B74CBED060B}" type="presParOf" srcId="{2703C748-E2B4-4C44-AAF3-F0B8B45E4871}" destId="{728155C6-C381-45DD-9E1E-84BCC985FA19}" srcOrd="4" destOrd="0" presId="urn:microsoft.com/office/officeart/2005/8/layout/radial5"/>
    <dgm:cxn modelId="{257E6536-8BF1-4E2E-9F37-C431CFB34D5C}" type="presParOf" srcId="{2703C748-E2B4-4C44-AAF3-F0B8B45E4871}" destId="{6C00DECD-FFE4-4823-BFCA-CD439EEDA4F8}" srcOrd="5" destOrd="0" presId="urn:microsoft.com/office/officeart/2005/8/layout/radial5"/>
    <dgm:cxn modelId="{2CE06755-7713-47C3-BB67-E6D9A8C9958F}" type="presParOf" srcId="{6C00DECD-FFE4-4823-BFCA-CD439EEDA4F8}" destId="{62330033-BE24-490B-9415-AED6C222D2F7}" srcOrd="0" destOrd="0" presId="urn:microsoft.com/office/officeart/2005/8/layout/radial5"/>
    <dgm:cxn modelId="{5A29AEEB-23DF-4216-B7B0-A2064A168071}" type="presParOf" srcId="{2703C748-E2B4-4C44-AAF3-F0B8B45E4871}" destId="{AAFBA843-36A0-496D-96E0-09A55976FE75}" srcOrd="6" destOrd="0" presId="urn:microsoft.com/office/officeart/2005/8/layout/radial5"/>
    <dgm:cxn modelId="{A3F32B67-F12D-4083-88FE-58AFA6562F55}" type="presParOf" srcId="{2703C748-E2B4-4C44-AAF3-F0B8B45E4871}" destId="{B28A9EBD-731E-4D95-BC4A-7D0AA899FC1D}" srcOrd="7" destOrd="0" presId="urn:microsoft.com/office/officeart/2005/8/layout/radial5"/>
    <dgm:cxn modelId="{29418930-644D-49E5-8F73-808E0689456E}" type="presParOf" srcId="{B28A9EBD-731E-4D95-BC4A-7D0AA899FC1D}" destId="{0221F184-D88A-4020-B14F-FB1F52ED00CA}" srcOrd="0" destOrd="0" presId="urn:microsoft.com/office/officeart/2005/8/layout/radial5"/>
    <dgm:cxn modelId="{691DEFBF-30EA-4FB5-9FF0-544A6ABB6735}" type="presParOf" srcId="{2703C748-E2B4-4C44-AAF3-F0B8B45E4871}" destId="{470A323E-0DBD-438E-A554-BD61C5A17B37}" srcOrd="8" destOrd="0" presId="urn:microsoft.com/office/officeart/2005/8/layout/radial5"/>
    <dgm:cxn modelId="{73146DFC-5C3A-47DD-89BA-4752A083AE36}" type="presParOf" srcId="{2703C748-E2B4-4C44-AAF3-F0B8B45E4871}" destId="{426C1EC5-74FE-49EB-8508-07B5E83A4A1A}" srcOrd="9" destOrd="0" presId="urn:microsoft.com/office/officeart/2005/8/layout/radial5"/>
    <dgm:cxn modelId="{EE005DA2-827D-41DC-8D69-7326118B0575}" type="presParOf" srcId="{426C1EC5-74FE-49EB-8508-07B5E83A4A1A}" destId="{77FD3A03-4EA1-4C8D-A27B-E2CBDEA9CE41}" srcOrd="0" destOrd="0" presId="urn:microsoft.com/office/officeart/2005/8/layout/radial5"/>
    <dgm:cxn modelId="{A406B12A-EF09-47FE-89E4-1129F2838EB9}" type="presParOf" srcId="{2703C748-E2B4-4C44-AAF3-F0B8B45E4871}" destId="{DC9A9786-6BAC-4771-8302-FB7644E83548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21AF0E-F0A0-4277-AF89-B47D50DAFF45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4969221C-1C62-4D7F-A2FE-DD6E1B98F30F}">
      <dgm:prSet phldrT="[Texto]"/>
      <dgm:spPr/>
      <dgm:t>
        <a:bodyPr/>
        <a:lstStyle/>
        <a:p>
          <a:r>
            <a:rPr lang="pt-BR" b="1" dirty="0">
              <a:solidFill>
                <a:schemeClr val="bg1"/>
              </a:solidFill>
            </a:rPr>
            <a:t>Plenário</a:t>
          </a:r>
        </a:p>
      </dgm:t>
    </dgm:pt>
    <dgm:pt modelId="{FECA1B74-DA9D-4D8A-B14B-7DF4F59598E7}" type="parTrans" cxnId="{37AC976C-C128-46D5-9050-983B59507028}">
      <dgm:prSet/>
      <dgm:spPr/>
      <dgm:t>
        <a:bodyPr/>
        <a:lstStyle/>
        <a:p>
          <a:endParaRPr lang="pt-BR">
            <a:solidFill>
              <a:srgbClr val="00B050"/>
            </a:solidFill>
          </a:endParaRPr>
        </a:p>
      </dgm:t>
    </dgm:pt>
    <dgm:pt modelId="{798C56B6-9EA9-4A46-906C-E12E724BF30E}" type="sibTrans" cxnId="{37AC976C-C128-46D5-9050-983B59507028}">
      <dgm:prSet/>
      <dgm:spPr/>
      <dgm:t>
        <a:bodyPr/>
        <a:lstStyle/>
        <a:p>
          <a:endParaRPr lang="pt-BR">
            <a:solidFill>
              <a:srgbClr val="00B050"/>
            </a:solidFill>
          </a:endParaRPr>
        </a:p>
      </dgm:t>
    </dgm:pt>
    <dgm:pt modelId="{D7751546-8F67-44B4-B98D-FD29464DAB68}">
      <dgm:prSet phldrT="[Texto]" custT="1"/>
      <dgm:spPr/>
      <dgm:t>
        <a:bodyPr/>
        <a:lstStyle/>
        <a:p>
          <a:r>
            <a:rPr lang="pt-BR" sz="1600" b="1" dirty="0">
              <a:solidFill>
                <a:schemeClr val="tx1"/>
              </a:solidFill>
            </a:rPr>
            <a:t>Gestores municipais da região e representantes da SES (regional)</a:t>
          </a:r>
        </a:p>
      </dgm:t>
    </dgm:pt>
    <dgm:pt modelId="{0A2A83A7-252F-4D31-878B-684B7E96D3B2}" type="parTrans" cxnId="{966B0D1E-5CB0-4058-AA36-21303A9E1810}">
      <dgm:prSet/>
      <dgm:spPr/>
      <dgm:t>
        <a:bodyPr/>
        <a:lstStyle/>
        <a:p>
          <a:endParaRPr lang="pt-BR">
            <a:solidFill>
              <a:srgbClr val="00B050"/>
            </a:solidFill>
          </a:endParaRPr>
        </a:p>
      </dgm:t>
    </dgm:pt>
    <dgm:pt modelId="{8B15B926-0BE1-4605-AEDF-CEBB28305B99}" type="sibTrans" cxnId="{966B0D1E-5CB0-4058-AA36-21303A9E1810}">
      <dgm:prSet/>
      <dgm:spPr/>
      <dgm:t>
        <a:bodyPr/>
        <a:lstStyle/>
        <a:p>
          <a:endParaRPr lang="pt-BR">
            <a:solidFill>
              <a:srgbClr val="00B050"/>
            </a:solidFill>
          </a:endParaRPr>
        </a:p>
      </dgm:t>
    </dgm:pt>
    <dgm:pt modelId="{D246D34C-81EF-48DC-8445-99676C677411}">
      <dgm:prSet phldrT="[Texto]"/>
      <dgm:spPr/>
      <dgm:t>
        <a:bodyPr/>
        <a:lstStyle/>
        <a:p>
          <a:r>
            <a:rPr lang="pt-BR" b="1" dirty="0">
              <a:solidFill>
                <a:schemeClr val="bg1"/>
              </a:solidFill>
            </a:rPr>
            <a:t>Coordenação</a:t>
          </a:r>
        </a:p>
      </dgm:t>
    </dgm:pt>
    <dgm:pt modelId="{59B73705-B025-43FC-9809-83D426D10C3A}" type="parTrans" cxnId="{F621D3C1-EFB9-41C1-8ECE-D29353D18650}">
      <dgm:prSet/>
      <dgm:spPr/>
      <dgm:t>
        <a:bodyPr/>
        <a:lstStyle/>
        <a:p>
          <a:endParaRPr lang="pt-BR">
            <a:solidFill>
              <a:srgbClr val="00B050"/>
            </a:solidFill>
          </a:endParaRPr>
        </a:p>
      </dgm:t>
    </dgm:pt>
    <dgm:pt modelId="{484B4E2A-E625-4C3C-B6DB-FEE83314053B}" type="sibTrans" cxnId="{F621D3C1-EFB9-41C1-8ECE-D29353D18650}">
      <dgm:prSet/>
      <dgm:spPr/>
      <dgm:t>
        <a:bodyPr/>
        <a:lstStyle/>
        <a:p>
          <a:endParaRPr lang="pt-BR">
            <a:solidFill>
              <a:srgbClr val="00B050"/>
            </a:solidFill>
          </a:endParaRPr>
        </a:p>
      </dgm:t>
    </dgm:pt>
    <dgm:pt modelId="{D0C5E065-4B5C-497F-BC4B-1C5F7B4B203A}">
      <dgm:prSet phldrT="[Texto]" custT="1"/>
      <dgm:spPr/>
      <dgm:t>
        <a:bodyPr/>
        <a:lstStyle/>
        <a:p>
          <a:r>
            <a:rPr lang="pt-BR" sz="1600" b="1" dirty="0">
              <a:solidFill>
                <a:schemeClr val="tx1"/>
              </a:solidFill>
            </a:rPr>
            <a:t>Servidor da Unidade Regional de Saúde</a:t>
          </a:r>
        </a:p>
      </dgm:t>
    </dgm:pt>
    <dgm:pt modelId="{08BF492A-B89D-4D31-AE64-EDB9A6130921}" type="parTrans" cxnId="{B59AFC26-1E11-49CF-BCE8-3D480571F847}">
      <dgm:prSet/>
      <dgm:spPr/>
      <dgm:t>
        <a:bodyPr/>
        <a:lstStyle/>
        <a:p>
          <a:endParaRPr lang="pt-BR">
            <a:solidFill>
              <a:srgbClr val="00B050"/>
            </a:solidFill>
          </a:endParaRPr>
        </a:p>
      </dgm:t>
    </dgm:pt>
    <dgm:pt modelId="{933D012E-87A4-45AF-B3FC-B234C73302F1}" type="sibTrans" cxnId="{B59AFC26-1E11-49CF-BCE8-3D480571F847}">
      <dgm:prSet/>
      <dgm:spPr/>
      <dgm:t>
        <a:bodyPr/>
        <a:lstStyle/>
        <a:p>
          <a:endParaRPr lang="pt-BR">
            <a:solidFill>
              <a:srgbClr val="00B050"/>
            </a:solidFill>
          </a:endParaRPr>
        </a:p>
      </dgm:t>
    </dgm:pt>
    <dgm:pt modelId="{70E4961E-CADC-41B3-A571-3B1D02FC35F7}">
      <dgm:prSet phldrT="[Texto]" custT="1"/>
      <dgm:spPr/>
      <dgm:t>
        <a:bodyPr/>
        <a:lstStyle/>
        <a:p>
          <a:r>
            <a:rPr lang="pt-BR" sz="1600" b="1" dirty="0">
              <a:solidFill>
                <a:schemeClr val="tx1"/>
              </a:solidFill>
            </a:rPr>
            <a:t>Assessorar a Coordenação</a:t>
          </a:r>
        </a:p>
      </dgm:t>
    </dgm:pt>
    <dgm:pt modelId="{53733000-3EE4-46A0-B970-BD9DC9DAE54B}" type="parTrans" cxnId="{AEDF694D-AB99-4631-A950-53D84C98D37F}">
      <dgm:prSet/>
      <dgm:spPr/>
      <dgm:t>
        <a:bodyPr/>
        <a:lstStyle/>
        <a:p>
          <a:endParaRPr lang="pt-BR">
            <a:solidFill>
              <a:srgbClr val="00B050"/>
            </a:solidFill>
          </a:endParaRPr>
        </a:p>
      </dgm:t>
    </dgm:pt>
    <dgm:pt modelId="{18447877-15AD-4EB4-BB87-23D42886874E}" type="sibTrans" cxnId="{AEDF694D-AB99-4631-A950-53D84C98D37F}">
      <dgm:prSet/>
      <dgm:spPr/>
      <dgm:t>
        <a:bodyPr/>
        <a:lstStyle/>
        <a:p>
          <a:endParaRPr lang="pt-BR">
            <a:solidFill>
              <a:srgbClr val="00B050"/>
            </a:solidFill>
          </a:endParaRPr>
        </a:p>
      </dgm:t>
    </dgm:pt>
    <dgm:pt modelId="{9B741F1E-706A-4C3D-B4E9-2C736136D53F}">
      <dgm:prSet phldrT="[Texto]"/>
      <dgm:spPr/>
      <dgm:t>
        <a:bodyPr/>
        <a:lstStyle/>
        <a:p>
          <a:r>
            <a:rPr lang="pt-BR" b="1" dirty="0">
              <a:solidFill>
                <a:schemeClr val="bg1"/>
              </a:solidFill>
            </a:rPr>
            <a:t>Secretaria Executiva SE</a:t>
          </a:r>
        </a:p>
      </dgm:t>
    </dgm:pt>
    <dgm:pt modelId="{5833BC89-6D85-4D11-B748-45067F589B05}" type="parTrans" cxnId="{B622D033-6547-499E-ABAD-E2D53404D227}">
      <dgm:prSet/>
      <dgm:spPr/>
      <dgm:t>
        <a:bodyPr/>
        <a:lstStyle/>
        <a:p>
          <a:endParaRPr lang="pt-BR">
            <a:solidFill>
              <a:srgbClr val="00B050"/>
            </a:solidFill>
          </a:endParaRPr>
        </a:p>
      </dgm:t>
    </dgm:pt>
    <dgm:pt modelId="{D66FBA8F-C922-4A98-8B9F-05B8D2C9A295}" type="sibTrans" cxnId="{B622D033-6547-499E-ABAD-E2D53404D227}">
      <dgm:prSet/>
      <dgm:spPr/>
      <dgm:t>
        <a:bodyPr/>
        <a:lstStyle/>
        <a:p>
          <a:endParaRPr lang="pt-BR">
            <a:solidFill>
              <a:srgbClr val="00B050"/>
            </a:solidFill>
          </a:endParaRPr>
        </a:p>
      </dgm:t>
    </dgm:pt>
    <dgm:pt modelId="{26011BF6-7449-4C31-9F52-F8F5A49C026A}">
      <dgm:prSet phldrT="[Texto]"/>
      <dgm:spPr/>
      <dgm:t>
        <a:bodyPr/>
        <a:lstStyle/>
        <a:p>
          <a:r>
            <a:rPr lang="pt-BR" b="1" dirty="0">
              <a:solidFill>
                <a:schemeClr val="bg1"/>
              </a:solidFill>
            </a:rPr>
            <a:t>Vice Coordenação</a:t>
          </a:r>
        </a:p>
      </dgm:t>
    </dgm:pt>
    <dgm:pt modelId="{41F0BDBF-B6E5-42FA-B7CD-7F40F16A9296}" type="parTrans" cxnId="{B6E93A0E-0A87-415E-9C52-D29DC622776A}">
      <dgm:prSet/>
      <dgm:spPr/>
      <dgm:t>
        <a:bodyPr/>
        <a:lstStyle/>
        <a:p>
          <a:endParaRPr lang="pt-BR">
            <a:solidFill>
              <a:srgbClr val="00B050"/>
            </a:solidFill>
          </a:endParaRPr>
        </a:p>
      </dgm:t>
    </dgm:pt>
    <dgm:pt modelId="{089114F4-D3AC-4093-A4A2-8AA54279A907}" type="sibTrans" cxnId="{B6E93A0E-0A87-415E-9C52-D29DC622776A}">
      <dgm:prSet/>
      <dgm:spPr/>
      <dgm:t>
        <a:bodyPr/>
        <a:lstStyle/>
        <a:p>
          <a:endParaRPr lang="pt-BR">
            <a:solidFill>
              <a:srgbClr val="00B050"/>
            </a:solidFill>
          </a:endParaRPr>
        </a:p>
      </dgm:t>
    </dgm:pt>
    <dgm:pt modelId="{128A72B6-6B62-410A-AF1D-04302249D723}">
      <dgm:prSet custT="1"/>
      <dgm:spPr/>
      <dgm:t>
        <a:bodyPr/>
        <a:lstStyle/>
        <a:p>
          <a:r>
            <a:rPr lang="pt-BR" sz="1600" b="1" dirty="0">
              <a:solidFill>
                <a:schemeClr val="tx1"/>
              </a:solidFill>
            </a:rPr>
            <a:t>Secretário municipal eleito por consenso</a:t>
          </a:r>
        </a:p>
      </dgm:t>
    </dgm:pt>
    <dgm:pt modelId="{27401E6C-3378-441C-AD17-682919E927B0}" type="parTrans" cxnId="{069ACDEE-786D-439C-B06E-0C7B739E7EF3}">
      <dgm:prSet/>
      <dgm:spPr/>
      <dgm:t>
        <a:bodyPr/>
        <a:lstStyle/>
        <a:p>
          <a:endParaRPr lang="pt-BR">
            <a:solidFill>
              <a:srgbClr val="00B050"/>
            </a:solidFill>
          </a:endParaRPr>
        </a:p>
      </dgm:t>
    </dgm:pt>
    <dgm:pt modelId="{A39D93E7-580A-4BF7-B003-93F956AEA09A}" type="sibTrans" cxnId="{069ACDEE-786D-439C-B06E-0C7B739E7EF3}">
      <dgm:prSet/>
      <dgm:spPr/>
      <dgm:t>
        <a:bodyPr/>
        <a:lstStyle/>
        <a:p>
          <a:endParaRPr lang="pt-BR">
            <a:solidFill>
              <a:srgbClr val="00B050"/>
            </a:solidFill>
          </a:endParaRPr>
        </a:p>
      </dgm:t>
    </dgm:pt>
    <dgm:pt modelId="{C2B3B1B8-7A23-4498-93F0-A8D79434F5C9}">
      <dgm:prSet custT="1"/>
      <dgm:spPr/>
      <dgm:t>
        <a:bodyPr/>
        <a:lstStyle/>
        <a:p>
          <a:r>
            <a:rPr lang="pt-BR" sz="1600" b="1" dirty="0">
              <a:solidFill>
                <a:schemeClr val="tx1"/>
              </a:solidFill>
            </a:rPr>
            <a:t>Coordenador da Unidade Regional (SES)</a:t>
          </a:r>
        </a:p>
      </dgm:t>
    </dgm:pt>
    <dgm:pt modelId="{474AF03B-F3DD-45E7-AEE8-F8A5A108B426}" type="parTrans" cxnId="{9E7D53C2-5F02-463C-A363-C16EE848EA61}">
      <dgm:prSet/>
      <dgm:spPr/>
      <dgm:t>
        <a:bodyPr/>
        <a:lstStyle/>
        <a:p>
          <a:endParaRPr lang="pt-BR">
            <a:solidFill>
              <a:srgbClr val="00B050"/>
            </a:solidFill>
          </a:endParaRPr>
        </a:p>
      </dgm:t>
    </dgm:pt>
    <dgm:pt modelId="{E1369AFF-D1A7-4AFD-95A0-40737DD522B4}" type="sibTrans" cxnId="{9E7D53C2-5F02-463C-A363-C16EE848EA61}">
      <dgm:prSet/>
      <dgm:spPr/>
      <dgm:t>
        <a:bodyPr/>
        <a:lstStyle/>
        <a:p>
          <a:endParaRPr lang="pt-BR">
            <a:solidFill>
              <a:srgbClr val="00B050"/>
            </a:solidFill>
          </a:endParaRPr>
        </a:p>
      </dgm:t>
    </dgm:pt>
    <dgm:pt modelId="{2E9A1EBC-1F48-4FF7-B302-A4892876E7D3}">
      <dgm:prSet custT="1"/>
      <dgm:spPr/>
      <dgm:t>
        <a:bodyPr/>
        <a:lstStyle/>
        <a:p>
          <a:r>
            <a:rPr lang="pt-BR" sz="1600" b="1" dirty="0">
              <a:solidFill>
                <a:schemeClr val="tx1"/>
              </a:solidFill>
            </a:rPr>
            <a:t>Estimular a participação, coordenar e conduzir as reuniões; aprovar versão final (redação) da pauta; supervisionar CT e SE</a:t>
          </a:r>
        </a:p>
      </dgm:t>
    </dgm:pt>
    <dgm:pt modelId="{1C06442C-653B-43BD-9726-1CBADD49FBD2}" type="parTrans" cxnId="{AEA22CF9-8BAB-47C3-A171-7257B442A1DC}">
      <dgm:prSet/>
      <dgm:spPr/>
      <dgm:t>
        <a:bodyPr/>
        <a:lstStyle/>
        <a:p>
          <a:endParaRPr lang="pt-BR">
            <a:solidFill>
              <a:srgbClr val="00B050"/>
            </a:solidFill>
          </a:endParaRPr>
        </a:p>
      </dgm:t>
    </dgm:pt>
    <dgm:pt modelId="{7C17C54F-3287-4483-80BA-A3EFDDB83669}" type="sibTrans" cxnId="{AEA22CF9-8BAB-47C3-A171-7257B442A1DC}">
      <dgm:prSet/>
      <dgm:spPr/>
      <dgm:t>
        <a:bodyPr/>
        <a:lstStyle/>
        <a:p>
          <a:endParaRPr lang="pt-BR">
            <a:solidFill>
              <a:srgbClr val="00B050"/>
            </a:solidFill>
          </a:endParaRPr>
        </a:p>
      </dgm:t>
    </dgm:pt>
    <dgm:pt modelId="{9F4D7B7A-C1BE-400C-B173-7AB704D64FD7}" type="pres">
      <dgm:prSet presAssocID="{B921AF0E-F0A0-4277-AF89-B47D50DAFF45}" presName="Name0" presStyleCnt="0">
        <dgm:presLayoutVars>
          <dgm:dir/>
          <dgm:animLvl val="lvl"/>
          <dgm:resizeHandles/>
        </dgm:presLayoutVars>
      </dgm:prSet>
      <dgm:spPr/>
    </dgm:pt>
    <dgm:pt modelId="{D86BCB09-A5F2-487B-BEAA-DA7C5886EA41}" type="pres">
      <dgm:prSet presAssocID="{4969221C-1C62-4D7F-A2FE-DD6E1B98F30F}" presName="linNode" presStyleCnt="0"/>
      <dgm:spPr/>
    </dgm:pt>
    <dgm:pt modelId="{0EF753AE-F14F-4836-9930-A5C04A6BB2C4}" type="pres">
      <dgm:prSet presAssocID="{4969221C-1C62-4D7F-A2FE-DD6E1B98F30F}" presName="parentShp" presStyleLbl="node1" presStyleIdx="0" presStyleCnt="4">
        <dgm:presLayoutVars>
          <dgm:bulletEnabled val="1"/>
        </dgm:presLayoutVars>
      </dgm:prSet>
      <dgm:spPr/>
    </dgm:pt>
    <dgm:pt modelId="{48419D16-F269-4123-B6C2-82289A791836}" type="pres">
      <dgm:prSet presAssocID="{4969221C-1C62-4D7F-A2FE-DD6E1B98F30F}" presName="childShp" presStyleLbl="bgAccFollowNode1" presStyleIdx="0" presStyleCnt="4">
        <dgm:presLayoutVars>
          <dgm:bulletEnabled val="1"/>
        </dgm:presLayoutVars>
      </dgm:prSet>
      <dgm:spPr/>
    </dgm:pt>
    <dgm:pt modelId="{0998ABC3-451D-4062-A4DE-DB67AE1C953D}" type="pres">
      <dgm:prSet presAssocID="{798C56B6-9EA9-4A46-906C-E12E724BF30E}" presName="spacing" presStyleCnt="0"/>
      <dgm:spPr/>
    </dgm:pt>
    <dgm:pt modelId="{43BB7334-A4B8-4BA5-85DA-19F6FB5964F8}" type="pres">
      <dgm:prSet presAssocID="{D246D34C-81EF-48DC-8445-99676C677411}" presName="linNode" presStyleCnt="0"/>
      <dgm:spPr/>
    </dgm:pt>
    <dgm:pt modelId="{BC8B3A17-F00B-4499-B673-F440A09BD842}" type="pres">
      <dgm:prSet presAssocID="{D246D34C-81EF-48DC-8445-99676C677411}" presName="parentShp" presStyleLbl="node1" presStyleIdx="1" presStyleCnt="4">
        <dgm:presLayoutVars>
          <dgm:bulletEnabled val="1"/>
        </dgm:presLayoutVars>
      </dgm:prSet>
      <dgm:spPr/>
    </dgm:pt>
    <dgm:pt modelId="{D33D7317-98A3-493B-8990-053CF40ED68D}" type="pres">
      <dgm:prSet presAssocID="{D246D34C-81EF-48DC-8445-99676C677411}" presName="childShp" presStyleLbl="bgAccFollowNode1" presStyleIdx="1" presStyleCnt="4">
        <dgm:presLayoutVars>
          <dgm:bulletEnabled val="1"/>
        </dgm:presLayoutVars>
      </dgm:prSet>
      <dgm:spPr/>
    </dgm:pt>
    <dgm:pt modelId="{BDE20665-9212-4085-A4AD-3774765C8BC5}" type="pres">
      <dgm:prSet presAssocID="{484B4E2A-E625-4C3C-B6DB-FEE83314053B}" presName="spacing" presStyleCnt="0"/>
      <dgm:spPr/>
    </dgm:pt>
    <dgm:pt modelId="{5B79684F-457E-4D1A-8857-2DCDB9357994}" type="pres">
      <dgm:prSet presAssocID="{26011BF6-7449-4C31-9F52-F8F5A49C026A}" presName="linNode" presStyleCnt="0"/>
      <dgm:spPr/>
    </dgm:pt>
    <dgm:pt modelId="{5CEA06C3-268C-429B-99FC-163A7BD2596A}" type="pres">
      <dgm:prSet presAssocID="{26011BF6-7449-4C31-9F52-F8F5A49C026A}" presName="parentShp" presStyleLbl="node1" presStyleIdx="2" presStyleCnt="4">
        <dgm:presLayoutVars>
          <dgm:bulletEnabled val="1"/>
        </dgm:presLayoutVars>
      </dgm:prSet>
      <dgm:spPr/>
    </dgm:pt>
    <dgm:pt modelId="{C8EFEA22-AB86-4257-AD1A-682560618E7E}" type="pres">
      <dgm:prSet presAssocID="{26011BF6-7449-4C31-9F52-F8F5A49C026A}" presName="childShp" presStyleLbl="bgAccFollowNode1" presStyleIdx="2" presStyleCnt="4">
        <dgm:presLayoutVars>
          <dgm:bulletEnabled val="1"/>
        </dgm:presLayoutVars>
      </dgm:prSet>
      <dgm:spPr/>
    </dgm:pt>
    <dgm:pt modelId="{F4D358E4-8F0D-4FEB-B25C-1E364894542C}" type="pres">
      <dgm:prSet presAssocID="{089114F4-D3AC-4093-A4A2-8AA54279A907}" presName="spacing" presStyleCnt="0"/>
      <dgm:spPr/>
    </dgm:pt>
    <dgm:pt modelId="{2E38EDBC-CCA7-4895-998D-C0727EBDB83C}" type="pres">
      <dgm:prSet presAssocID="{9B741F1E-706A-4C3D-B4E9-2C736136D53F}" presName="linNode" presStyleCnt="0"/>
      <dgm:spPr/>
    </dgm:pt>
    <dgm:pt modelId="{A0579813-3906-41BE-B984-3D40955B119B}" type="pres">
      <dgm:prSet presAssocID="{9B741F1E-706A-4C3D-B4E9-2C736136D53F}" presName="parentShp" presStyleLbl="node1" presStyleIdx="3" presStyleCnt="4">
        <dgm:presLayoutVars>
          <dgm:bulletEnabled val="1"/>
        </dgm:presLayoutVars>
      </dgm:prSet>
      <dgm:spPr/>
    </dgm:pt>
    <dgm:pt modelId="{07905523-1669-4B5F-87D4-1757E130659A}" type="pres">
      <dgm:prSet presAssocID="{9B741F1E-706A-4C3D-B4E9-2C736136D53F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748C750C-CC4F-4B49-AB91-3A34F74E0DCC}" type="presOf" srcId="{D7751546-8F67-44B4-B98D-FD29464DAB68}" destId="{48419D16-F269-4123-B6C2-82289A791836}" srcOrd="0" destOrd="0" presId="urn:microsoft.com/office/officeart/2005/8/layout/vList6"/>
    <dgm:cxn modelId="{B6E93A0E-0A87-415E-9C52-D29DC622776A}" srcId="{B921AF0E-F0A0-4277-AF89-B47D50DAFF45}" destId="{26011BF6-7449-4C31-9F52-F8F5A49C026A}" srcOrd="2" destOrd="0" parTransId="{41F0BDBF-B6E5-42FA-B7CD-7F40F16A9296}" sibTransId="{089114F4-D3AC-4093-A4A2-8AA54279A907}"/>
    <dgm:cxn modelId="{46F5F216-C0E4-4CF8-8ED8-129C25D99E9D}" type="presOf" srcId="{128A72B6-6B62-410A-AF1D-04302249D723}" destId="{D33D7317-98A3-493B-8990-053CF40ED68D}" srcOrd="0" destOrd="0" presId="urn:microsoft.com/office/officeart/2005/8/layout/vList6"/>
    <dgm:cxn modelId="{966B0D1E-5CB0-4058-AA36-21303A9E1810}" srcId="{4969221C-1C62-4D7F-A2FE-DD6E1B98F30F}" destId="{D7751546-8F67-44B4-B98D-FD29464DAB68}" srcOrd="0" destOrd="0" parTransId="{0A2A83A7-252F-4D31-878B-684B7E96D3B2}" sibTransId="{8B15B926-0BE1-4605-AEDF-CEBB28305B99}"/>
    <dgm:cxn modelId="{1DB27926-93E8-4530-A989-E168A0C4A1EC}" type="presOf" srcId="{D246D34C-81EF-48DC-8445-99676C677411}" destId="{BC8B3A17-F00B-4499-B673-F440A09BD842}" srcOrd="0" destOrd="0" presId="urn:microsoft.com/office/officeart/2005/8/layout/vList6"/>
    <dgm:cxn modelId="{B59AFC26-1E11-49CF-BCE8-3D480571F847}" srcId="{9B741F1E-706A-4C3D-B4E9-2C736136D53F}" destId="{D0C5E065-4B5C-497F-BC4B-1C5F7B4B203A}" srcOrd="0" destOrd="0" parTransId="{08BF492A-B89D-4D31-AE64-EDB9A6130921}" sibTransId="{933D012E-87A4-45AF-B3FC-B234C73302F1}"/>
    <dgm:cxn modelId="{B622D033-6547-499E-ABAD-E2D53404D227}" srcId="{B921AF0E-F0A0-4277-AF89-B47D50DAFF45}" destId="{9B741F1E-706A-4C3D-B4E9-2C736136D53F}" srcOrd="3" destOrd="0" parTransId="{5833BC89-6D85-4D11-B748-45067F589B05}" sibTransId="{D66FBA8F-C922-4A98-8B9F-05B8D2C9A295}"/>
    <dgm:cxn modelId="{31B40562-ACFA-4D23-A4CA-141E06B0787C}" type="presOf" srcId="{2E9A1EBC-1F48-4FF7-B302-A4892876E7D3}" destId="{D33D7317-98A3-493B-8990-053CF40ED68D}" srcOrd="0" destOrd="1" presId="urn:microsoft.com/office/officeart/2005/8/layout/vList6"/>
    <dgm:cxn modelId="{76210E43-4F28-4E19-9D5B-82A64BDF4326}" type="presOf" srcId="{70E4961E-CADC-41B3-A571-3B1D02FC35F7}" destId="{07905523-1669-4B5F-87D4-1757E130659A}" srcOrd="0" destOrd="1" presId="urn:microsoft.com/office/officeart/2005/8/layout/vList6"/>
    <dgm:cxn modelId="{37AC976C-C128-46D5-9050-983B59507028}" srcId="{B921AF0E-F0A0-4277-AF89-B47D50DAFF45}" destId="{4969221C-1C62-4D7F-A2FE-DD6E1B98F30F}" srcOrd="0" destOrd="0" parTransId="{FECA1B74-DA9D-4D8A-B14B-7DF4F59598E7}" sibTransId="{798C56B6-9EA9-4A46-906C-E12E724BF30E}"/>
    <dgm:cxn modelId="{AEDF694D-AB99-4631-A950-53D84C98D37F}" srcId="{9B741F1E-706A-4C3D-B4E9-2C736136D53F}" destId="{70E4961E-CADC-41B3-A571-3B1D02FC35F7}" srcOrd="1" destOrd="0" parTransId="{53733000-3EE4-46A0-B970-BD9DC9DAE54B}" sibTransId="{18447877-15AD-4EB4-BB87-23D42886874E}"/>
    <dgm:cxn modelId="{7B92DF6E-4566-4B56-99BE-16554AE9FA1F}" type="presOf" srcId="{B921AF0E-F0A0-4277-AF89-B47D50DAFF45}" destId="{9F4D7B7A-C1BE-400C-B173-7AB704D64FD7}" srcOrd="0" destOrd="0" presId="urn:microsoft.com/office/officeart/2005/8/layout/vList6"/>
    <dgm:cxn modelId="{32C39DA7-0AA8-447E-9E3B-5D8BE3DA4818}" type="presOf" srcId="{C2B3B1B8-7A23-4498-93F0-A8D79434F5C9}" destId="{C8EFEA22-AB86-4257-AD1A-682560618E7E}" srcOrd="0" destOrd="0" presId="urn:microsoft.com/office/officeart/2005/8/layout/vList6"/>
    <dgm:cxn modelId="{2FF494AB-201C-47A0-A641-02A54B2138DC}" type="presOf" srcId="{4969221C-1C62-4D7F-A2FE-DD6E1B98F30F}" destId="{0EF753AE-F14F-4836-9930-A5C04A6BB2C4}" srcOrd="0" destOrd="0" presId="urn:microsoft.com/office/officeart/2005/8/layout/vList6"/>
    <dgm:cxn modelId="{F621D3C1-EFB9-41C1-8ECE-D29353D18650}" srcId="{B921AF0E-F0A0-4277-AF89-B47D50DAFF45}" destId="{D246D34C-81EF-48DC-8445-99676C677411}" srcOrd="1" destOrd="0" parTransId="{59B73705-B025-43FC-9809-83D426D10C3A}" sibTransId="{484B4E2A-E625-4C3C-B6DB-FEE83314053B}"/>
    <dgm:cxn modelId="{9E7D53C2-5F02-463C-A363-C16EE848EA61}" srcId="{26011BF6-7449-4C31-9F52-F8F5A49C026A}" destId="{C2B3B1B8-7A23-4498-93F0-A8D79434F5C9}" srcOrd="0" destOrd="0" parTransId="{474AF03B-F3DD-45E7-AEE8-F8A5A108B426}" sibTransId="{E1369AFF-D1A7-4AFD-95A0-40737DD522B4}"/>
    <dgm:cxn modelId="{F0A29BD6-CB41-4027-92D7-F919E6F0E04C}" type="presOf" srcId="{D0C5E065-4B5C-497F-BC4B-1C5F7B4B203A}" destId="{07905523-1669-4B5F-87D4-1757E130659A}" srcOrd="0" destOrd="0" presId="urn:microsoft.com/office/officeart/2005/8/layout/vList6"/>
    <dgm:cxn modelId="{069ACDEE-786D-439C-B06E-0C7B739E7EF3}" srcId="{D246D34C-81EF-48DC-8445-99676C677411}" destId="{128A72B6-6B62-410A-AF1D-04302249D723}" srcOrd="0" destOrd="0" parTransId="{27401E6C-3378-441C-AD17-682919E927B0}" sibTransId="{A39D93E7-580A-4BF7-B003-93F956AEA09A}"/>
    <dgm:cxn modelId="{0712D6F0-0BAC-4B19-B4E8-F6FF20E8BB8C}" type="presOf" srcId="{9B741F1E-706A-4C3D-B4E9-2C736136D53F}" destId="{A0579813-3906-41BE-B984-3D40955B119B}" srcOrd="0" destOrd="0" presId="urn:microsoft.com/office/officeart/2005/8/layout/vList6"/>
    <dgm:cxn modelId="{AEA22CF9-8BAB-47C3-A171-7257B442A1DC}" srcId="{D246D34C-81EF-48DC-8445-99676C677411}" destId="{2E9A1EBC-1F48-4FF7-B302-A4892876E7D3}" srcOrd="1" destOrd="0" parTransId="{1C06442C-653B-43BD-9726-1CBADD49FBD2}" sibTransId="{7C17C54F-3287-4483-80BA-A3EFDDB83669}"/>
    <dgm:cxn modelId="{26EFB7FB-95D2-4C8C-933B-E2D2931EAF89}" type="presOf" srcId="{26011BF6-7449-4C31-9F52-F8F5A49C026A}" destId="{5CEA06C3-268C-429B-99FC-163A7BD2596A}" srcOrd="0" destOrd="0" presId="urn:microsoft.com/office/officeart/2005/8/layout/vList6"/>
    <dgm:cxn modelId="{8A59D06F-E5E5-4532-B973-2C912BF6A23B}" type="presParOf" srcId="{9F4D7B7A-C1BE-400C-B173-7AB704D64FD7}" destId="{D86BCB09-A5F2-487B-BEAA-DA7C5886EA41}" srcOrd="0" destOrd="0" presId="urn:microsoft.com/office/officeart/2005/8/layout/vList6"/>
    <dgm:cxn modelId="{D97D7BBB-01B3-4087-A699-4CA0C7C3FE40}" type="presParOf" srcId="{D86BCB09-A5F2-487B-BEAA-DA7C5886EA41}" destId="{0EF753AE-F14F-4836-9930-A5C04A6BB2C4}" srcOrd="0" destOrd="0" presId="urn:microsoft.com/office/officeart/2005/8/layout/vList6"/>
    <dgm:cxn modelId="{E0A21AB4-0D4D-4CA1-8C2F-9871BCBBC6DA}" type="presParOf" srcId="{D86BCB09-A5F2-487B-BEAA-DA7C5886EA41}" destId="{48419D16-F269-4123-B6C2-82289A791836}" srcOrd="1" destOrd="0" presId="urn:microsoft.com/office/officeart/2005/8/layout/vList6"/>
    <dgm:cxn modelId="{733EBEA0-DC7F-4D1F-9C55-D5712F62B09A}" type="presParOf" srcId="{9F4D7B7A-C1BE-400C-B173-7AB704D64FD7}" destId="{0998ABC3-451D-4062-A4DE-DB67AE1C953D}" srcOrd="1" destOrd="0" presId="urn:microsoft.com/office/officeart/2005/8/layout/vList6"/>
    <dgm:cxn modelId="{45429098-C745-4BDD-B464-C8CA5CFE08B8}" type="presParOf" srcId="{9F4D7B7A-C1BE-400C-B173-7AB704D64FD7}" destId="{43BB7334-A4B8-4BA5-85DA-19F6FB5964F8}" srcOrd="2" destOrd="0" presId="urn:microsoft.com/office/officeart/2005/8/layout/vList6"/>
    <dgm:cxn modelId="{D04BC1D8-9180-414F-8190-B2BDAE317614}" type="presParOf" srcId="{43BB7334-A4B8-4BA5-85DA-19F6FB5964F8}" destId="{BC8B3A17-F00B-4499-B673-F440A09BD842}" srcOrd="0" destOrd="0" presId="urn:microsoft.com/office/officeart/2005/8/layout/vList6"/>
    <dgm:cxn modelId="{926D11C4-EB60-4725-8891-E498B10DCDEE}" type="presParOf" srcId="{43BB7334-A4B8-4BA5-85DA-19F6FB5964F8}" destId="{D33D7317-98A3-493B-8990-053CF40ED68D}" srcOrd="1" destOrd="0" presId="urn:microsoft.com/office/officeart/2005/8/layout/vList6"/>
    <dgm:cxn modelId="{1889AFB0-4FEA-4A73-8935-EF2199A304F6}" type="presParOf" srcId="{9F4D7B7A-C1BE-400C-B173-7AB704D64FD7}" destId="{BDE20665-9212-4085-A4AD-3774765C8BC5}" srcOrd="3" destOrd="0" presId="urn:microsoft.com/office/officeart/2005/8/layout/vList6"/>
    <dgm:cxn modelId="{F9F3C4D5-8630-4FB6-B45D-80590B8B8FAD}" type="presParOf" srcId="{9F4D7B7A-C1BE-400C-B173-7AB704D64FD7}" destId="{5B79684F-457E-4D1A-8857-2DCDB9357994}" srcOrd="4" destOrd="0" presId="urn:microsoft.com/office/officeart/2005/8/layout/vList6"/>
    <dgm:cxn modelId="{69402B65-9A46-4348-853D-B79894A456BC}" type="presParOf" srcId="{5B79684F-457E-4D1A-8857-2DCDB9357994}" destId="{5CEA06C3-268C-429B-99FC-163A7BD2596A}" srcOrd="0" destOrd="0" presId="urn:microsoft.com/office/officeart/2005/8/layout/vList6"/>
    <dgm:cxn modelId="{E0DADB3B-61CC-4783-A1CD-DC29CEAF4227}" type="presParOf" srcId="{5B79684F-457E-4D1A-8857-2DCDB9357994}" destId="{C8EFEA22-AB86-4257-AD1A-682560618E7E}" srcOrd="1" destOrd="0" presId="urn:microsoft.com/office/officeart/2005/8/layout/vList6"/>
    <dgm:cxn modelId="{97725AA6-F2DE-48A9-A3CC-E2351013FDC1}" type="presParOf" srcId="{9F4D7B7A-C1BE-400C-B173-7AB704D64FD7}" destId="{F4D358E4-8F0D-4FEB-B25C-1E364894542C}" srcOrd="5" destOrd="0" presId="urn:microsoft.com/office/officeart/2005/8/layout/vList6"/>
    <dgm:cxn modelId="{67DB79FE-C7BD-43B2-9A78-06D4220F00AE}" type="presParOf" srcId="{9F4D7B7A-C1BE-400C-B173-7AB704D64FD7}" destId="{2E38EDBC-CCA7-4895-998D-C0727EBDB83C}" srcOrd="6" destOrd="0" presId="urn:microsoft.com/office/officeart/2005/8/layout/vList6"/>
    <dgm:cxn modelId="{F2F0FEF2-392A-4DBD-A6CC-4873A23FDAC7}" type="presParOf" srcId="{2E38EDBC-CCA7-4895-998D-C0727EBDB83C}" destId="{A0579813-3906-41BE-B984-3D40955B119B}" srcOrd="0" destOrd="0" presId="urn:microsoft.com/office/officeart/2005/8/layout/vList6"/>
    <dgm:cxn modelId="{FF9933A5-2ED4-43E5-8864-9979041E4AA0}" type="presParOf" srcId="{2E38EDBC-CCA7-4895-998D-C0727EBDB83C}" destId="{07905523-1669-4B5F-87D4-1757E130659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021A774-D3EE-46D9-AF9A-C377736D8FF8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A57E2B05-AF33-4617-BC72-BC51B07646D8}">
      <dgm:prSet phldrT="[Texto]" custT="1"/>
      <dgm:spPr/>
      <dgm:t>
        <a:bodyPr/>
        <a:lstStyle/>
        <a:p>
          <a:pPr algn="ctr"/>
          <a:r>
            <a:rPr lang="pt-BR" sz="3600" b="1" dirty="0">
              <a:solidFill>
                <a:schemeClr val="bg1"/>
              </a:solidFill>
            </a:rPr>
            <a:t>Quem?</a:t>
          </a:r>
        </a:p>
      </dgm:t>
    </dgm:pt>
    <dgm:pt modelId="{2B5DDCCC-5DF9-475B-9CAC-516DF89E7789}" type="parTrans" cxnId="{80E3ACC5-5509-4D32-8056-0B126C77D073}">
      <dgm:prSet/>
      <dgm:spPr/>
      <dgm:t>
        <a:bodyPr/>
        <a:lstStyle/>
        <a:p>
          <a:pPr algn="ctr"/>
          <a:endParaRPr lang="pt-BR" b="1">
            <a:solidFill>
              <a:schemeClr val="tx1"/>
            </a:solidFill>
          </a:endParaRPr>
        </a:p>
      </dgm:t>
    </dgm:pt>
    <dgm:pt modelId="{CFCA5E1C-F5BA-406B-97CF-3B48EC2BC240}" type="sibTrans" cxnId="{80E3ACC5-5509-4D32-8056-0B126C77D073}">
      <dgm:prSet/>
      <dgm:spPr/>
      <dgm:t>
        <a:bodyPr/>
        <a:lstStyle/>
        <a:p>
          <a:pPr algn="ctr"/>
          <a:endParaRPr lang="pt-BR" b="1">
            <a:solidFill>
              <a:schemeClr val="tx1"/>
            </a:solidFill>
          </a:endParaRPr>
        </a:p>
      </dgm:t>
    </dgm:pt>
    <dgm:pt modelId="{E51A7592-1367-434B-AC7E-36036807CD08}">
      <dgm:prSet phldrT="[Texto]" custT="1"/>
      <dgm:spPr/>
      <dgm:t>
        <a:bodyPr/>
        <a:lstStyle/>
        <a:p>
          <a:pPr algn="l"/>
          <a:r>
            <a:rPr lang="pt-BR" sz="2000" b="1" dirty="0">
              <a:solidFill>
                <a:schemeClr val="tx1"/>
              </a:solidFill>
            </a:rPr>
            <a:t>Secretários e técnicos da SMS e da Regional de Saúde</a:t>
          </a:r>
        </a:p>
      </dgm:t>
    </dgm:pt>
    <dgm:pt modelId="{9D15184C-7B6A-4070-83A6-C08AB016389D}" type="parTrans" cxnId="{9FA68A62-84B8-4573-9381-58526D721364}">
      <dgm:prSet/>
      <dgm:spPr/>
      <dgm:t>
        <a:bodyPr/>
        <a:lstStyle/>
        <a:p>
          <a:pPr algn="ctr"/>
          <a:endParaRPr lang="pt-BR" b="1">
            <a:solidFill>
              <a:schemeClr val="tx1"/>
            </a:solidFill>
          </a:endParaRPr>
        </a:p>
      </dgm:t>
    </dgm:pt>
    <dgm:pt modelId="{4545A094-34DC-4F24-B3F3-E503CAB180D0}" type="sibTrans" cxnId="{9FA68A62-84B8-4573-9381-58526D721364}">
      <dgm:prSet/>
      <dgm:spPr/>
      <dgm:t>
        <a:bodyPr/>
        <a:lstStyle/>
        <a:p>
          <a:pPr algn="ctr"/>
          <a:endParaRPr lang="pt-BR" b="1">
            <a:solidFill>
              <a:schemeClr val="tx1"/>
            </a:solidFill>
          </a:endParaRPr>
        </a:p>
      </dgm:t>
    </dgm:pt>
    <dgm:pt modelId="{58E629D7-2A75-43AC-9982-F36D4774671A}">
      <dgm:prSet phldrT="[Texto]" custT="1"/>
      <dgm:spPr/>
      <dgm:t>
        <a:bodyPr/>
        <a:lstStyle/>
        <a:p>
          <a:pPr algn="l"/>
          <a:r>
            <a:rPr lang="pt-BR" sz="2000" b="1" dirty="0">
              <a:solidFill>
                <a:schemeClr val="tx1"/>
              </a:solidFill>
            </a:rPr>
            <a:t>Indicados pelos respectivos entes.</a:t>
          </a:r>
        </a:p>
      </dgm:t>
    </dgm:pt>
    <dgm:pt modelId="{C47A6696-6C40-491A-9FB7-FA945AC857C8}" type="parTrans" cxnId="{6E3DDD71-CA7D-47E8-8542-BD41ED617F52}">
      <dgm:prSet/>
      <dgm:spPr/>
      <dgm:t>
        <a:bodyPr/>
        <a:lstStyle/>
        <a:p>
          <a:pPr algn="ctr"/>
          <a:endParaRPr lang="pt-BR" b="1">
            <a:solidFill>
              <a:schemeClr val="tx1"/>
            </a:solidFill>
          </a:endParaRPr>
        </a:p>
      </dgm:t>
    </dgm:pt>
    <dgm:pt modelId="{68C8F63B-6186-4D49-ABD8-D4BBB22053B6}" type="sibTrans" cxnId="{6E3DDD71-CA7D-47E8-8542-BD41ED617F52}">
      <dgm:prSet/>
      <dgm:spPr/>
      <dgm:t>
        <a:bodyPr/>
        <a:lstStyle/>
        <a:p>
          <a:pPr algn="ctr"/>
          <a:endParaRPr lang="pt-BR" b="1">
            <a:solidFill>
              <a:schemeClr val="tx1"/>
            </a:solidFill>
          </a:endParaRPr>
        </a:p>
      </dgm:t>
    </dgm:pt>
    <dgm:pt modelId="{71F843E8-E89F-488B-AB1A-B6A0692F71E5}">
      <dgm:prSet phldrT="[Texto]" custT="1"/>
      <dgm:spPr/>
      <dgm:t>
        <a:bodyPr/>
        <a:lstStyle/>
        <a:p>
          <a:pPr algn="ctr"/>
          <a:r>
            <a:rPr lang="pt-BR" sz="3600" b="1" dirty="0">
              <a:solidFill>
                <a:schemeClr val="bg1"/>
              </a:solidFill>
            </a:rPr>
            <a:t>Para quê?</a:t>
          </a:r>
        </a:p>
      </dgm:t>
    </dgm:pt>
    <dgm:pt modelId="{63D4B95F-8858-4D88-B87B-2F6C11CB6A98}" type="parTrans" cxnId="{A0C187EF-0229-4FCA-B43A-17B5A306B272}">
      <dgm:prSet/>
      <dgm:spPr/>
      <dgm:t>
        <a:bodyPr/>
        <a:lstStyle/>
        <a:p>
          <a:pPr algn="ctr"/>
          <a:endParaRPr lang="pt-BR" b="1">
            <a:solidFill>
              <a:schemeClr val="tx1"/>
            </a:solidFill>
          </a:endParaRPr>
        </a:p>
      </dgm:t>
    </dgm:pt>
    <dgm:pt modelId="{8815DC46-F581-4B70-AFDC-1D98830C5944}" type="sibTrans" cxnId="{A0C187EF-0229-4FCA-B43A-17B5A306B272}">
      <dgm:prSet/>
      <dgm:spPr/>
      <dgm:t>
        <a:bodyPr/>
        <a:lstStyle/>
        <a:p>
          <a:pPr algn="ctr"/>
          <a:endParaRPr lang="pt-BR" b="1">
            <a:solidFill>
              <a:schemeClr val="tx1"/>
            </a:solidFill>
          </a:endParaRPr>
        </a:p>
      </dgm:t>
    </dgm:pt>
    <dgm:pt modelId="{BBDDEE0F-3A85-4DAC-B9BA-EC25367C56E4}">
      <dgm:prSet phldrT="[Texto]" custT="1"/>
      <dgm:spPr/>
      <dgm:t>
        <a:bodyPr/>
        <a:lstStyle/>
        <a:p>
          <a:pPr algn="l"/>
          <a:r>
            <a:rPr lang="pt-BR" sz="2000" b="1" dirty="0">
              <a:solidFill>
                <a:schemeClr val="tx1"/>
              </a:solidFill>
            </a:rPr>
            <a:t>Analisar, qualificar e definir a pauta da reunião da CIR</a:t>
          </a:r>
        </a:p>
      </dgm:t>
    </dgm:pt>
    <dgm:pt modelId="{A76A1AF8-155E-47E2-8A84-8143F6ACEA5F}" type="parTrans" cxnId="{01D3190A-B7D8-4CB6-B70F-7B3691C81B46}">
      <dgm:prSet/>
      <dgm:spPr/>
      <dgm:t>
        <a:bodyPr/>
        <a:lstStyle/>
        <a:p>
          <a:pPr algn="ctr"/>
          <a:endParaRPr lang="pt-BR" b="1">
            <a:solidFill>
              <a:schemeClr val="tx1"/>
            </a:solidFill>
          </a:endParaRPr>
        </a:p>
      </dgm:t>
    </dgm:pt>
    <dgm:pt modelId="{36CE92F5-1E6A-4246-A365-AA8D9F30D6BD}" type="sibTrans" cxnId="{01D3190A-B7D8-4CB6-B70F-7B3691C81B46}">
      <dgm:prSet/>
      <dgm:spPr/>
      <dgm:t>
        <a:bodyPr/>
        <a:lstStyle/>
        <a:p>
          <a:pPr algn="ctr"/>
          <a:endParaRPr lang="pt-BR" b="1">
            <a:solidFill>
              <a:schemeClr val="tx1"/>
            </a:solidFill>
          </a:endParaRPr>
        </a:p>
      </dgm:t>
    </dgm:pt>
    <dgm:pt modelId="{3E84C174-6DDB-421E-8647-78216B5C3130}">
      <dgm:prSet phldrT="[Texto]" custT="1"/>
      <dgm:spPr/>
      <dgm:t>
        <a:bodyPr/>
        <a:lstStyle/>
        <a:p>
          <a:pPr algn="l"/>
          <a:r>
            <a:rPr lang="pt-BR" sz="2000" b="1" dirty="0">
              <a:solidFill>
                <a:schemeClr val="tx1"/>
              </a:solidFill>
            </a:rPr>
            <a:t>Cumprir e acompanhar as determinações do Plenário;</a:t>
          </a:r>
        </a:p>
      </dgm:t>
    </dgm:pt>
    <dgm:pt modelId="{0394511C-96EC-48B1-B528-82151FD6A6A7}" type="parTrans" cxnId="{616E2324-506C-4E31-9D6B-D05DE23D6FC3}">
      <dgm:prSet/>
      <dgm:spPr/>
      <dgm:t>
        <a:bodyPr/>
        <a:lstStyle/>
        <a:p>
          <a:pPr algn="ctr"/>
          <a:endParaRPr lang="pt-BR" b="1">
            <a:solidFill>
              <a:schemeClr val="tx1"/>
            </a:solidFill>
          </a:endParaRPr>
        </a:p>
      </dgm:t>
    </dgm:pt>
    <dgm:pt modelId="{A4854AF2-2123-4136-AD9A-64E9F5BA4B20}" type="sibTrans" cxnId="{616E2324-506C-4E31-9D6B-D05DE23D6FC3}">
      <dgm:prSet/>
      <dgm:spPr/>
      <dgm:t>
        <a:bodyPr/>
        <a:lstStyle/>
        <a:p>
          <a:pPr algn="ctr"/>
          <a:endParaRPr lang="pt-BR" b="1">
            <a:solidFill>
              <a:schemeClr val="tx1"/>
            </a:solidFill>
          </a:endParaRPr>
        </a:p>
      </dgm:t>
    </dgm:pt>
    <dgm:pt modelId="{D43595F3-C6FB-4D85-9489-4D7E5F4E6F31}">
      <dgm:prSet phldrT="[Texto]" custT="1"/>
      <dgm:spPr/>
      <dgm:t>
        <a:bodyPr/>
        <a:lstStyle/>
        <a:p>
          <a:pPr algn="l"/>
          <a:r>
            <a:rPr lang="pt-BR" sz="2000" b="1" dirty="0">
              <a:solidFill>
                <a:schemeClr val="tx1"/>
              </a:solidFill>
            </a:rPr>
            <a:t>Desenvolver estudos e análises com vistas a assessorar e subsidiar o Plenário;</a:t>
          </a:r>
        </a:p>
      </dgm:t>
    </dgm:pt>
    <dgm:pt modelId="{908C65B5-582A-4A76-93C3-C130321B21B6}" type="parTrans" cxnId="{6A2C6CBF-DB24-4D41-AC5D-153D976072E7}">
      <dgm:prSet/>
      <dgm:spPr/>
      <dgm:t>
        <a:bodyPr/>
        <a:lstStyle/>
        <a:p>
          <a:pPr algn="ctr"/>
          <a:endParaRPr lang="pt-BR" b="1">
            <a:solidFill>
              <a:schemeClr val="tx1"/>
            </a:solidFill>
          </a:endParaRPr>
        </a:p>
      </dgm:t>
    </dgm:pt>
    <dgm:pt modelId="{6BD7DE63-1CB4-43C0-9E18-437998CAE7A3}" type="sibTrans" cxnId="{6A2C6CBF-DB24-4D41-AC5D-153D976072E7}">
      <dgm:prSet/>
      <dgm:spPr/>
      <dgm:t>
        <a:bodyPr/>
        <a:lstStyle/>
        <a:p>
          <a:pPr algn="ctr"/>
          <a:endParaRPr lang="pt-BR" b="1">
            <a:solidFill>
              <a:schemeClr val="tx1"/>
            </a:solidFill>
          </a:endParaRPr>
        </a:p>
      </dgm:t>
    </dgm:pt>
    <dgm:pt modelId="{AA3E9FEC-06AF-4147-B264-ABA8817613A0}">
      <dgm:prSet phldrT="[Texto]" custT="1"/>
      <dgm:spPr/>
      <dgm:t>
        <a:bodyPr/>
        <a:lstStyle/>
        <a:p>
          <a:pPr algn="l"/>
          <a:r>
            <a:rPr lang="pt-BR" sz="2000" b="1" dirty="0">
              <a:solidFill>
                <a:schemeClr val="tx1"/>
              </a:solidFill>
            </a:rPr>
            <a:t>Acompanhar as atividades desenvolvidas pelos Grupos de Trabalho;</a:t>
          </a:r>
        </a:p>
      </dgm:t>
    </dgm:pt>
    <dgm:pt modelId="{0E8BA115-7482-42AA-8858-31513ED264A5}" type="parTrans" cxnId="{E7F0C14A-9503-458B-9E98-16F836A46745}">
      <dgm:prSet/>
      <dgm:spPr/>
      <dgm:t>
        <a:bodyPr/>
        <a:lstStyle/>
        <a:p>
          <a:pPr algn="ctr"/>
          <a:endParaRPr lang="pt-BR" b="1">
            <a:solidFill>
              <a:schemeClr val="tx1"/>
            </a:solidFill>
          </a:endParaRPr>
        </a:p>
      </dgm:t>
    </dgm:pt>
    <dgm:pt modelId="{1A7FA95F-8FB1-4D08-B85C-ED9DBD283013}" type="sibTrans" cxnId="{E7F0C14A-9503-458B-9E98-16F836A46745}">
      <dgm:prSet/>
      <dgm:spPr/>
      <dgm:t>
        <a:bodyPr/>
        <a:lstStyle/>
        <a:p>
          <a:pPr algn="ctr"/>
          <a:endParaRPr lang="pt-BR" b="1">
            <a:solidFill>
              <a:schemeClr val="tx1"/>
            </a:solidFill>
          </a:endParaRPr>
        </a:p>
      </dgm:t>
    </dgm:pt>
    <dgm:pt modelId="{7FE74701-F17C-4FDE-A3EC-519EF2B0E5C1}">
      <dgm:prSet phldrT="[Texto]" custT="1"/>
      <dgm:spPr/>
      <dgm:t>
        <a:bodyPr/>
        <a:lstStyle/>
        <a:p>
          <a:pPr algn="l"/>
          <a:r>
            <a:rPr lang="pt-BR" sz="2000" b="1" dirty="0">
              <a:solidFill>
                <a:schemeClr val="tx1"/>
              </a:solidFill>
            </a:rPr>
            <a:t>Assessorar os membros da CIR.</a:t>
          </a:r>
        </a:p>
      </dgm:t>
    </dgm:pt>
    <dgm:pt modelId="{8767B492-EF2C-4B00-AC1F-8E6B664B9935}" type="parTrans" cxnId="{7D2B350C-E19C-4918-89C6-145AD42ED6D3}">
      <dgm:prSet/>
      <dgm:spPr/>
      <dgm:t>
        <a:bodyPr/>
        <a:lstStyle/>
        <a:p>
          <a:pPr algn="ctr"/>
          <a:endParaRPr lang="pt-BR" b="1">
            <a:solidFill>
              <a:schemeClr val="tx1"/>
            </a:solidFill>
          </a:endParaRPr>
        </a:p>
      </dgm:t>
    </dgm:pt>
    <dgm:pt modelId="{F2764F90-0459-4EFF-8A74-E871ED414054}" type="sibTrans" cxnId="{7D2B350C-E19C-4918-89C6-145AD42ED6D3}">
      <dgm:prSet/>
      <dgm:spPr/>
      <dgm:t>
        <a:bodyPr/>
        <a:lstStyle/>
        <a:p>
          <a:pPr algn="ctr"/>
          <a:endParaRPr lang="pt-BR" b="1">
            <a:solidFill>
              <a:schemeClr val="tx1"/>
            </a:solidFill>
          </a:endParaRPr>
        </a:p>
      </dgm:t>
    </dgm:pt>
    <dgm:pt modelId="{CEC07EFF-1A14-4EC9-BE53-CC1BC6BDB78A}" type="pres">
      <dgm:prSet presAssocID="{5021A774-D3EE-46D9-AF9A-C377736D8FF8}" presName="Name0" presStyleCnt="0">
        <dgm:presLayoutVars>
          <dgm:dir/>
          <dgm:animLvl val="lvl"/>
          <dgm:resizeHandles val="exact"/>
        </dgm:presLayoutVars>
      </dgm:prSet>
      <dgm:spPr/>
    </dgm:pt>
    <dgm:pt modelId="{BFA8C704-E837-4CD0-9B1B-542E089186DB}" type="pres">
      <dgm:prSet presAssocID="{A57E2B05-AF33-4617-BC72-BC51B07646D8}" presName="composite" presStyleCnt="0"/>
      <dgm:spPr/>
    </dgm:pt>
    <dgm:pt modelId="{9A9592A2-306D-4B5B-BBFC-A1DBFAD352FC}" type="pres">
      <dgm:prSet presAssocID="{A57E2B05-AF33-4617-BC72-BC51B07646D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0310700F-9963-4BF1-B7D3-3D8A49E00787}" type="pres">
      <dgm:prSet presAssocID="{A57E2B05-AF33-4617-BC72-BC51B07646D8}" presName="desTx" presStyleLbl="alignAccFollowNode1" presStyleIdx="0" presStyleCnt="2" custScaleX="100113">
        <dgm:presLayoutVars>
          <dgm:bulletEnabled val="1"/>
        </dgm:presLayoutVars>
      </dgm:prSet>
      <dgm:spPr/>
    </dgm:pt>
    <dgm:pt modelId="{0E3F2975-6903-44B6-87E6-6EBF64E19271}" type="pres">
      <dgm:prSet presAssocID="{CFCA5E1C-F5BA-406B-97CF-3B48EC2BC240}" presName="space" presStyleCnt="0"/>
      <dgm:spPr/>
    </dgm:pt>
    <dgm:pt modelId="{A820D332-22F6-43B5-AE00-AE0F7B668EDC}" type="pres">
      <dgm:prSet presAssocID="{71F843E8-E89F-488B-AB1A-B6A0692F71E5}" presName="composite" presStyleCnt="0"/>
      <dgm:spPr/>
    </dgm:pt>
    <dgm:pt modelId="{4B71EB48-7B21-4D60-9356-660D576B00E7}" type="pres">
      <dgm:prSet presAssocID="{71F843E8-E89F-488B-AB1A-B6A0692F71E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631DCF59-8E04-448D-A182-33F8ACEBC4E9}" type="pres">
      <dgm:prSet presAssocID="{71F843E8-E89F-488B-AB1A-B6A0692F71E5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01D3190A-B7D8-4CB6-B70F-7B3691C81B46}" srcId="{71F843E8-E89F-488B-AB1A-B6A0692F71E5}" destId="{BBDDEE0F-3A85-4DAC-B9BA-EC25367C56E4}" srcOrd="0" destOrd="0" parTransId="{A76A1AF8-155E-47E2-8A84-8143F6ACEA5F}" sibTransId="{36CE92F5-1E6A-4246-A365-AA8D9F30D6BD}"/>
    <dgm:cxn modelId="{7D2B350C-E19C-4918-89C6-145AD42ED6D3}" srcId="{71F843E8-E89F-488B-AB1A-B6A0692F71E5}" destId="{7FE74701-F17C-4FDE-A3EC-519EF2B0E5C1}" srcOrd="4" destOrd="0" parTransId="{8767B492-EF2C-4B00-AC1F-8E6B664B9935}" sibTransId="{F2764F90-0459-4EFF-8A74-E871ED414054}"/>
    <dgm:cxn modelId="{F3724C1B-C918-4418-AE22-289A341E7FAC}" type="presOf" srcId="{5021A774-D3EE-46D9-AF9A-C377736D8FF8}" destId="{CEC07EFF-1A14-4EC9-BE53-CC1BC6BDB78A}" srcOrd="0" destOrd="0" presId="urn:microsoft.com/office/officeart/2005/8/layout/hList1"/>
    <dgm:cxn modelId="{616E2324-506C-4E31-9D6B-D05DE23D6FC3}" srcId="{71F843E8-E89F-488B-AB1A-B6A0692F71E5}" destId="{3E84C174-6DDB-421E-8647-78216B5C3130}" srcOrd="1" destOrd="0" parTransId="{0394511C-96EC-48B1-B528-82151FD6A6A7}" sibTransId="{A4854AF2-2123-4136-AD9A-64E9F5BA4B20}"/>
    <dgm:cxn modelId="{DA750328-12C4-4991-8CE3-5EEC4BF963BD}" type="presOf" srcId="{E51A7592-1367-434B-AC7E-36036807CD08}" destId="{0310700F-9963-4BF1-B7D3-3D8A49E00787}" srcOrd="0" destOrd="0" presId="urn:microsoft.com/office/officeart/2005/8/layout/hList1"/>
    <dgm:cxn modelId="{8045F734-DA26-4224-9C14-D90794144D7C}" type="presOf" srcId="{AA3E9FEC-06AF-4147-B264-ABA8817613A0}" destId="{631DCF59-8E04-448D-A182-33F8ACEBC4E9}" srcOrd="0" destOrd="3" presId="urn:microsoft.com/office/officeart/2005/8/layout/hList1"/>
    <dgm:cxn modelId="{B6E7BC36-7EDE-4B15-858E-DEDDD8EAB680}" type="presOf" srcId="{3E84C174-6DDB-421E-8647-78216B5C3130}" destId="{631DCF59-8E04-448D-A182-33F8ACEBC4E9}" srcOrd="0" destOrd="1" presId="urn:microsoft.com/office/officeart/2005/8/layout/hList1"/>
    <dgm:cxn modelId="{9FA68A62-84B8-4573-9381-58526D721364}" srcId="{A57E2B05-AF33-4617-BC72-BC51B07646D8}" destId="{E51A7592-1367-434B-AC7E-36036807CD08}" srcOrd="0" destOrd="0" parTransId="{9D15184C-7B6A-4070-83A6-C08AB016389D}" sibTransId="{4545A094-34DC-4F24-B3F3-E503CAB180D0}"/>
    <dgm:cxn modelId="{F665D467-3F54-4D0C-A3DC-B3065B7A43CF}" type="presOf" srcId="{71F843E8-E89F-488B-AB1A-B6A0692F71E5}" destId="{4B71EB48-7B21-4D60-9356-660D576B00E7}" srcOrd="0" destOrd="0" presId="urn:microsoft.com/office/officeart/2005/8/layout/hList1"/>
    <dgm:cxn modelId="{52E2B96A-7143-4349-B28C-422846B27B65}" type="presOf" srcId="{58E629D7-2A75-43AC-9982-F36D4774671A}" destId="{0310700F-9963-4BF1-B7D3-3D8A49E00787}" srcOrd="0" destOrd="1" presId="urn:microsoft.com/office/officeart/2005/8/layout/hList1"/>
    <dgm:cxn modelId="{E7F0C14A-9503-458B-9E98-16F836A46745}" srcId="{71F843E8-E89F-488B-AB1A-B6A0692F71E5}" destId="{AA3E9FEC-06AF-4147-B264-ABA8817613A0}" srcOrd="3" destOrd="0" parTransId="{0E8BA115-7482-42AA-8858-31513ED264A5}" sibTransId="{1A7FA95F-8FB1-4D08-B85C-ED9DBD283013}"/>
    <dgm:cxn modelId="{4BE5D26F-60E4-441A-B056-FF82453C7F90}" type="presOf" srcId="{7FE74701-F17C-4FDE-A3EC-519EF2B0E5C1}" destId="{631DCF59-8E04-448D-A182-33F8ACEBC4E9}" srcOrd="0" destOrd="4" presId="urn:microsoft.com/office/officeart/2005/8/layout/hList1"/>
    <dgm:cxn modelId="{6E3DDD71-CA7D-47E8-8542-BD41ED617F52}" srcId="{A57E2B05-AF33-4617-BC72-BC51B07646D8}" destId="{58E629D7-2A75-43AC-9982-F36D4774671A}" srcOrd="1" destOrd="0" parTransId="{C47A6696-6C40-491A-9FB7-FA945AC857C8}" sibTransId="{68C8F63B-6186-4D49-ABD8-D4BBB22053B6}"/>
    <dgm:cxn modelId="{67FC1DA9-8E9D-43FC-8C4A-F5A72D4C9BC7}" type="presOf" srcId="{BBDDEE0F-3A85-4DAC-B9BA-EC25367C56E4}" destId="{631DCF59-8E04-448D-A182-33F8ACEBC4E9}" srcOrd="0" destOrd="0" presId="urn:microsoft.com/office/officeart/2005/8/layout/hList1"/>
    <dgm:cxn modelId="{6A2C6CBF-DB24-4D41-AC5D-153D976072E7}" srcId="{71F843E8-E89F-488B-AB1A-B6A0692F71E5}" destId="{D43595F3-C6FB-4D85-9489-4D7E5F4E6F31}" srcOrd="2" destOrd="0" parTransId="{908C65B5-582A-4A76-93C3-C130321B21B6}" sibTransId="{6BD7DE63-1CB4-43C0-9E18-437998CAE7A3}"/>
    <dgm:cxn modelId="{B8D5ECC3-1E18-4B90-B67D-522C78AB9F0F}" type="presOf" srcId="{D43595F3-C6FB-4D85-9489-4D7E5F4E6F31}" destId="{631DCF59-8E04-448D-A182-33F8ACEBC4E9}" srcOrd="0" destOrd="2" presId="urn:microsoft.com/office/officeart/2005/8/layout/hList1"/>
    <dgm:cxn modelId="{80E3ACC5-5509-4D32-8056-0B126C77D073}" srcId="{5021A774-D3EE-46D9-AF9A-C377736D8FF8}" destId="{A57E2B05-AF33-4617-BC72-BC51B07646D8}" srcOrd="0" destOrd="0" parTransId="{2B5DDCCC-5DF9-475B-9CAC-516DF89E7789}" sibTransId="{CFCA5E1C-F5BA-406B-97CF-3B48EC2BC240}"/>
    <dgm:cxn modelId="{226A41D7-4CDD-4E47-8D06-A8436CE62993}" type="presOf" srcId="{A57E2B05-AF33-4617-BC72-BC51B07646D8}" destId="{9A9592A2-306D-4B5B-BBFC-A1DBFAD352FC}" srcOrd="0" destOrd="0" presId="urn:microsoft.com/office/officeart/2005/8/layout/hList1"/>
    <dgm:cxn modelId="{A0C187EF-0229-4FCA-B43A-17B5A306B272}" srcId="{5021A774-D3EE-46D9-AF9A-C377736D8FF8}" destId="{71F843E8-E89F-488B-AB1A-B6A0692F71E5}" srcOrd="1" destOrd="0" parTransId="{63D4B95F-8858-4D88-B87B-2F6C11CB6A98}" sibTransId="{8815DC46-F581-4B70-AFDC-1D98830C5944}"/>
    <dgm:cxn modelId="{6BDCFD31-5FA4-4829-AEBF-88751CB13684}" type="presParOf" srcId="{CEC07EFF-1A14-4EC9-BE53-CC1BC6BDB78A}" destId="{BFA8C704-E837-4CD0-9B1B-542E089186DB}" srcOrd="0" destOrd="0" presId="urn:microsoft.com/office/officeart/2005/8/layout/hList1"/>
    <dgm:cxn modelId="{137337FE-C49C-42F0-AD33-7B89DDD65044}" type="presParOf" srcId="{BFA8C704-E837-4CD0-9B1B-542E089186DB}" destId="{9A9592A2-306D-4B5B-BBFC-A1DBFAD352FC}" srcOrd="0" destOrd="0" presId="urn:microsoft.com/office/officeart/2005/8/layout/hList1"/>
    <dgm:cxn modelId="{FD03A928-973E-452C-8654-DCE061CAD2EB}" type="presParOf" srcId="{BFA8C704-E837-4CD0-9B1B-542E089186DB}" destId="{0310700F-9963-4BF1-B7D3-3D8A49E00787}" srcOrd="1" destOrd="0" presId="urn:microsoft.com/office/officeart/2005/8/layout/hList1"/>
    <dgm:cxn modelId="{E7DA0A6B-16B4-409A-86BB-726F47C22D8B}" type="presParOf" srcId="{CEC07EFF-1A14-4EC9-BE53-CC1BC6BDB78A}" destId="{0E3F2975-6903-44B6-87E6-6EBF64E19271}" srcOrd="1" destOrd="0" presId="urn:microsoft.com/office/officeart/2005/8/layout/hList1"/>
    <dgm:cxn modelId="{778E7477-11A4-4411-BB84-0DF5B5160DE5}" type="presParOf" srcId="{CEC07EFF-1A14-4EC9-BE53-CC1BC6BDB78A}" destId="{A820D332-22F6-43B5-AE00-AE0F7B668EDC}" srcOrd="2" destOrd="0" presId="urn:microsoft.com/office/officeart/2005/8/layout/hList1"/>
    <dgm:cxn modelId="{1BAB9FAD-50F5-4024-B785-6059F7A43D22}" type="presParOf" srcId="{A820D332-22F6-43B5-AE00-AE0F7B668EDC}" destId="{4B71EB48-7B21-4D60-9356-660D576B00E7}" srcOrd="0" destOrd="0" presId="urn:microsoft.com/office/officeart/2005/8/layout/hList1"/>
    <dgm:cxn modelId="{42899982-26A0-4793-AD6E-35CDB2151464}" type="presParOf" srcId="{A820D332-22F6-43B5-AE00-AE0F7B668EDC}" destId="{631DCF59-8E04-448D-A182-33F8ACEBC4E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C71B9C1-9EF6-4EFF-A071-F3F5AA85F028}" type="doc">
      <dgm:prSet loTypeId="urn:microsoft.com/office/officeart/2005/8/layout/radial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03857A21-B532-418B-8F2F-F3EDF0E5F252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CIM</a:t>
          </a:r>
        </a:p>
      </dgm:t>
    </dgm:pt>
    <dgm:pt modelId="{7F2CDD48-34E2-49E0-A9DB-29ECB5705B4D}" type="parTrans" cxnId="{3268F1F2-C214-474F-A614-820D33FC7431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A66CAF4D-AE4F-43C1-9981-F11A73253822}" type="sibTrans" cxnId="{3268F1F2-C214-474F-A614-820D33FC7431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6B0A7870-CCFB-480C-9AAE-7877D2766AB5}">
      <dgm:prSet phldrT="[Texto]" custT="1"/>
      <dgm:spPr/>
      <dgm:t>
        <a:bodyPr/>
        <a:lstStyle/>
        <a:p>
          <a:r>
            <a:rPr lang="pt-BR" sz="1800" b="1" dirty="0">
              <a:solidFill>
                <a:schemeClr val="tx1"/>
              </a:solidFill>
            </a:rPr>
            <a:t>Negociação</a:t>
          </a:r>
        </a:p>
      </dgm:t>
    </dgm:pt>
    <dgm:pt modelId="{14007A79-D1C4-449A-AA9F-E44177A64A0C}" type="parTrans" cxnId="{3127A1F7-0905-4E9B-BBB6-13C6C7F48F5A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082016E3-3C15-4481-99A8-F13960214048}" type="sibTrans" cxnId="{3127A1F7-0905-4E9B-BBB6-13C6C7F48F5A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0440D14B-6B2D-4CAC-9519-646067D6A900}">
      <dgm:prSet phldrT="[Texto]" custT="1"/>
      <dgm:spPr/>
      <dgm:t>
        <a:bodyPr/>
        <a:lstStyle/>
        <a:p>
          <a:r>
            <a:rPr lang="pt-BR" sz="1800" b="1" dirty="0">
              <a:solidFill>
                <a:schemeClr val="tx1"/>
              </a:solidFill>
            </a:rPr>
            <a:t>Pactuação</a:t>
          </a:r>
        </a:p>
      </dgm:t>
    </dgm:pt>
    <dgm:pt modelId="{6E626B7D-76D8-4F0F-A858-4528418CAA24}" type="parTrans" cxnId="{AC2C6B2C-4AF3-4DF3-984D-AB3003BDA38A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E221B9AD-F80E-429E-8301-2681E4093331}" type="sibTrans" cxnId="{AC2C6B2C-4AF3-4DF3-984D-AB3003BDA38A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E1254D35-139B-4FFF-9849-3F6E3F82789B}">
      <dgm:prSet phldrT="[Texto]" custT="1"/>
      <dgm:spPr/>
      <dgm:t>
        <a:bodyPr/>
        <a:lstStyle/>
        <a:p>
          <a:r>
            <a:rPr lang="pt-BR" sz="1400" b="1" dirty="0">
              <a:solidFill>
                <a:schemeClr val="tx1"/>
              </a:solidFill>
            </a:rPr>
            <a:t>Entre  Gestores Municipais da Macrorregião  de Saúde e representação da SES.</a:t>
          </a:r>
        </a:p>
      </dgm:t>
    </dgm:pt>
    <dgm:pt modelId="{C4BD9223-8FE8-4EF8-9541-EB6D41CB103D}" type="parTrans" cxnId="{470BB24F-E57E-4D2F-925D-460B695B4D5E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38A6FDCA-A84E-4A8B-A702-7CEBB7D1DA0C}" type="sibTrans" cxnId="{470BB24F-E57E-4D2F-925D-460B695B4D5E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2C738026-7B68-4A0F-B306-A52D77D4EF1F}">
      <dgm:prSet custT="1"/>
      <dgm:spPr/>
      <dgm:t>
        <a:bodyPr/>
        <a:lstStyle/>
        <a:p>
          <a:r>
            <a:rPr lang="pt-BR" sz="1800" b="1" dirty="0">
              <a:solidFill>
                <a:schemeClr val="tx1"/>
              </a:solidFill>
            </a:rPr>
            <a:t>Articulação</a:t>
          </a:r>
        </a:p>
      </dgm:t>
    </dgm:pt>
    <dgm:pt modelId="{E3B47B0B-0077-4C8E-8B4E-927D1898EF00}" type="parTrans" cxnId="{E198DDF7-AE56-40A3-BE5F-B7AB14CE9270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0AACD678-A47D-4287-B347-C3295E1DC33C}" type="sibTrans" cxnId="{E198DDF7-AE56-40A3-BE5F-B7AB14CE9270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C5AC77A8-661A-41AB-9D42-8DD96BF9EDE0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Para implantação, implementação e operacionalização de políticas públicas de saúde.</a:t>
          </a:r>
        </a:p>
      </dgm:t>
    </dgm:pt>
    <dgm:pt modelId="{A72AF0C4-D722-4C46-AF0C-1BBB2BF5F8F0}" type="parTrans" cxnId="{FB4EB2FF-B6E6-463E-B4D1-1E255B64F013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B7E38F32-9BF9-463C-BE30-7E83283C3ADF}" type="sibTrans" cxnId="{FB4EB2FF-B6E6-463E-B4D1-1E255B64F013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2703C748-E2B4-4C44-AAF3-F0B8B45E4871}" type="pres">
      <dgm:prSet presAssocID="{4C71B9C1-9EF6-4EFF-A071-F3F5AA85F02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E3B56AE-ECE6-427A-B11C-7DF9FAB7420E}" type="pres">
      <dgm:prSet presAssocID="{03857A21-B532-418B-8F2F-F3EDF0E5F252}" presName="centerShape" presStyleLbl="node0" presStyleIdx="0" presStyleCnt="1"/>
      <dgm:spPr/>
    </dgm:pt>
    <dgm:pt modelId="{69B85EA7-ECFC-4391-B7FD-25E44005A949}" type="pres">
      <dgm:prSet presAssocID="{14007A79-D1C4-449A-AA9F-E44177A64A0C}" presName="parTrans" presStyleLbl="sibTrans2D1" presStyleIdx="0" presStyleCnt="5"/>
      <dgm:spPr/>
    </dgm:pt>
    <dgm:pt modelId="{82A51EC9-3576-43DD-8080-F4B8289BA295}" type="pres">
      <dgm:prSet presAssocID="{14007A79-D1C4-449A-AA9F-E44177A64A0C}" presName="connectorText" presStyleLbl="sibTrans2D1" presStyleIdx="0" presStyleCnt="5"/>
      <dgm:spPr/>
    </dgm:pt>
    <dgm:pt modelId="{59FE4A1A-1682-4350-A069-5C43674C4D1E}" type="pres">
      <dgm:prSet presAssocID="{6B0A7870-CCFB-480C-9AAE-7877D2766AB5}" presName="node" presStyleLbl="node1" presStyleIdx="0" presStyleCnt="5">
        <dgm:presLayoutVars>
          <dgm:bulletEnabled val="1"/>
        </dgm:presLayoutVars>
      </dgm:prSet>
      <dgm:spPr/>
    </dgm:pt>
    <dgm:pt modelId="{2D61E973-F41A-4105-92CA-3641A3F5CF70}" type="pres">
      <dgm:prSet presAssocID="{6E626B7D-76D8-4F0F-A858-4528418CAA24}" presName="parTrans" presStyleLbl="sibTrans2D1" presStyleIdx="1" presStyleCnt="5"/>
      <dgm:spPr/>
    </dgm:pt>
    <dgm:pt modelId="{17044B3E-3EFC-4B27-8BD7-26083208E8AA}" type="pres">
      <dgm:prSet presAssocID="{6E626B7D-76D8-4F0F-A858-4528418CAA24}" presName="connectorText" presStyleLbl="sibTrans2D1" presStyleIdx="1" presStyleCnt="5"/>
      <dgm:spPr/>
    </dgm:pt>
    <dgm:pt modelId="{728155C6-C381-45DD-9E1E-84BCC985FA19}" type="pres">
      <dgm:prSet presAssocID="{0440D14B-6B2D-4CAC-9519-646067D6A900}" presName="node" presStyleLbl="node1" presStyleIdx="1" presStyleCnt="5">
        <dgm:presLayoutVars>
          <dgm:bulletEnabled val="1"/>
        </dgm:presLayoutVars>
      </dgm:prSet>
      <dgm:spPr/>
    </dgm:pt>
    <dgm:pt modelId="{6C00DECD-FFE4-4823-BFCA-CD439EEDA4F8}" type="pres">
      <dgm:prSet presAssocID="{C4BD9223-8FE8-4EF8-9541-EB6D41CB103D}" presName="parTrans" presStyleLbl="sibTrans2D1" presStyleIdx="2" presStyleCnt="5"/>
      <dgm:spPr/>
    </dgm:pt>
    <dgm:pt modelId="{62330033-BE24-490B-9415-AED6C222D2F7}" type="pres">
      <dgm:prSet presAssocID="{C4BD9223-8FE8-4EF8-9541-EB6D41CB103D}" presName="connectorText" presStyleLbl="sibTrans2D1" presStyleIdx="2" presStyleCnt="5"/>
      <dgm:spPr/>
    </dgm:pt>
    <dgm:pt modelId="{AAFBA843-36A0-496D-96E0-09A55976FE75}" type="pres">
      <dgm:prSet presAssocID="{E1254D35-139B-4FFF-9849-3F6E3F82789B}" presName="node" presStyleLbl="node1" presStyleIdx="2" presStyleCnt="5" custScaleX="154948">
        <dgm:presLayoutVars>
          <dgm:bulletEnabled val="1"/>
        </dgm:presLayoutVars>
      </dgm:prSet>
      <dgm:spPr/>
    </dgm:pt>
    <dgm:pt modelId="{B28A9EBD-731E-4D95-BC4A-7D0AA899FC1D}" type="pres">
      <dgm:prSet presAssocID="{A72AF0C4-D722-4C46-AF0C-1BBB2BF5F8F0}" presName="parTrans" presStyleLbl="sibTrans2D1" presStyleIdx="3" presStyleCnt="5"/>
      <dgm:spPr/>
    </dgm:pt>
    <dgm:pt modelId="{0221F184-D88A-4020-B14F-FB1F52ED00CA}" type="pres">
      <dgm:prSet presAssocID="{A72AF0C4-D722-4C46-AF0C-1BBB2BF5F8F0}" presName="connectorText" presStyleLbl="sibTrans2D1" presStyleIdx="3" presStyleCnt="5"/>
      <dgm:spPr/>
    </dgm:pt>
    <dgm:pt modelId="{470A323E-0DBD-438E-A554-BD61C5A17B37}" type="pres">
      <dgm:prSet presAssocID="{C5AC77A8-661A-41AB-9D42-8DD96BF9EDE0}" presName="node" presStyleLbl="node1" presStyleIdx="3" presStyleCnt="5" custScaleX="173775" custRadScaleRad="104377" custRadScaleInc="8207">
        <dgm:presLayoutVars>
          <dgm:bulletEnabled val="1"/>
        </dgm:presLayoutVars>
      </dgm:prSet>
      <dgm:spPr/>
    </dgm:pt>
    <dgm:pt modelId="{426C1EC5-74FE-49EB-8508-07B5E83A4A1A}" type="pres">
      <dgm:prSet presAssocID="{E3B47B0B-0077-4C8E-8B4E-927D1898EF00}" presName="parTrans" presStyleLbl="sibTrans2D1" presStyleIdx="4" presStyleCnt="5"/>
      <dgm:spPr/>
    </dgm:pt>
    <dgm:pt modelId="{77FD3A03-4EA1-4C8D-A27B-E2CBDEA9CE41}" type="pres">
      <dgm:prSet presAssocID="{E3B47B0B-0077-4C8E-8B4E-927D1898EF00}" presName="connectorText" presStyleLbl="sibTrans2D1" presStyleIdx="4" presStyleCnt="5"/>
      <dgm:spPr/>
    </dgm:pt>
    <dgm:pt modelId="{DC9A9786-6BAC-4771-8302-FB7644E83548}" type="pres">
      <dgm:prSet presAssocID="{2C738026-7B68-4A0F-B306-A52D77D4EF1F}" presName="node" presStyleLbl="node1" presStyleIdx="4" presStyleCnt="5">
        <dgm:presLayoutVars>
          <dgm:bulletEnabled val="1"/>
        </dgm:presLayoutVars>
      </dgm:prSet>
      <dgm:spPr/>
    </dgm:pt>
  </dgm:ptLst>
  <dgm:cxnLst>
    <dgm:cxn modelId="{80EAAF03-ED29-459B-8CFE-3BA94AD0EC70}" type="presOf" srcId="{A72AF0C4-D722-4C46-AF0C-1BBB2BF5F8F0}" destId="{B28A9EBD-731E-4D95-BC4A-7D0AA899FC1D}" srcOrd="0" destOrd="0" presId="urn:microsoft.com/office/officeart/2005/8/layout/radial5"/>
    <dgm:cxn modelId="{9DF93125-3EF8-4154-82D7-81E8FCEC4B38}" type="presOf" srcId="{03857A21-B532-418B-8F2F-F3EDF0E5F252}" destId="{FE3B56AE-ECE6-427A-B11C-7DF9FAB7420E}" srcOrd="0" destOrd="0" presId="urn:microsoft.com/office/officeart/2005/8/layout/radial5"/>
    <dgm:cxn modelId="{E08AF82A-016C-45B3-B60F-6272AAB3ACF3}" type="presOf" srcId="{C4BD9223-8FE8-4EF8-9541-EB6D41CB103D}" destId="{6C00DECD-FFE4-4823-BFCA-CD439EEDA4F8}" srcOrd="0" destOrd="0" presId="urn:microsoft.com/office/officeart/2005/8/layout/radial5"/>
    <dgm:cxn modelId="{AC2C6B2C-4AF3-4DF3-984D-AB3003BDA38A}" srcId="{03857A21-B532-418B-8F2F-F3EDF0E5F252}" destId="{0440D14B-6B2D-4CAC-9519-646067D6A900}" srcOrd="1" destOrd="0" parTransId="{6E626B7D-76D8-4F0F-A858-4528418CAA24}" sibTransId="{E221B9AD-F80E-429E-8301-2681E4093331}"/>
    <dgm:cxn modelId="{8AE9413C-FE5D-455B-AF1B-C61979283D14}" type="presOf" srcId="{6B0A7870-CCFB-480C-9AAE-7877D2766AB5}" destId="{59FE4A1A-1682-4350-A069-5C43674C4D1E}" srcOrd="0" destOrd="0" presId="urn:microsoft.com/office/officeart/2005/8/layout/radial5"/>
    <dgm:cxn modelId="{47804463-E3C5-479A-9F5F-EA322845F3E9}" type="presOf" srcId="{14007A79-D1C4-449A-AA9F-E44177A64A0C}" destId="{82A51EC9-3576-43DD-8080-F4B8289BA295}" srcOrd="1" destOrd="0" presId="urn:microsoft.com/office/officeart/2005/8/layout/radial5"/>
    <dgm:cxn modelId="{A487284A-C524-421C-B2F2-0EB047883ADE}" type="presOf" srcId="{E3B47B0B-0077-4C8E-8B4E-927D1898EF00}" destId="{77FD3A03-4EA1-4C8D-A27B-E2CBDEA9CE41}" srcOrd="1" destOrd="0" presId="urn:microsoft.com/office/officeart/2005/8/layout/radial5"/>
    <dgm:cxn modelId="{470BB24F-E57E-4D2F-925D-460B695B4D5E}" srcId="{03857A21-B532-418B-8F2F-F3EDF0E5F252}" destId="{E1254D35-139B-4FFF-9849-3F6E3F82789B}" srcOrd="2" destOrd="0" parTransId="{C4BD9223-8FE8-4EF8-9541-EB6D41CB103D}" sibTransId="{38A6FDCA-A84E-4A8B-A702-7CEBB7D1DA0C}"/>
    <dgm:cxn modelId="{CF413650-AC8E-4096-8DB2-78BC973DD391}" type="presOf" srcId="{14007A79-D1C4-449A-AA9F-E44177A64A0C}" destId="{69B85EA7-ECFC-4391-B7FD-25E44005A949}" srcOrd="0" destOrd="0" presId="urn:microsoft.com/office/officeart/2005/8/layout/radial5"/>
    <dgm:cxn modelId="{D8202E80-C817-45F6-9186-D23BA2311415}" type="presOf" srcId="{6E626B7D-76D8-4F0F-A858-4528418CAA24}" destId="{2D61E973-F41A-4105-92CA-3641A3F5CF70}" srcOrd="0" destOrd="0" presId="urn:microsoft.com/office/officeart/2005/8/layout/radial5"/>
    <dgm:cxn modelId="{2F937686-94D3-412F-979C-AB2F67138B10}" type="presOf" srcId="{4C71B9C1-9EF6-4EFF-A071-F3F5AA85F028}" destId="{2703C748-E2B4-4C44-AAF3-F0B8B45E4871}" srcOrd="0" destOrd="0" presId="urn:microsoft.com/office/officeart/2005/8/layout/radial5"/>
    <dgm:cxn modelId="{2AFE2FA4-DDFA-47C3-9693-E663F506F0B4}" type="presOf" srcId="{0440D14B-6B2D-4CAC-9519-646067D6A900}" destId="{728155C6-C381-45DD-9E1E-84BCC985FA19}" srcOrd="0" destOrd="0" presId="urn:microsoft.com/office/officeart/2005/8/layout/radial5"/>
    <dgm:cxn modelId="{73E678B2-BBE4-4DF0-ABD1-5A73D5659388}" type="presOf" srcId="{E3B47B0B-0077-4C8E-8B4E-927D1898EF00}" destId="{426C1EC5-74FE-49EB-8508-07B5E83A4A1A}" srcOrd="0" destOrd="0" presId="urn:microsoft.com/office/officeart/2005/8/layout/radial5"/>
    <dgm:cxn modelId="{B0AE7FC2-FE74-46C3-87FA-63917657EE19}" type="presOf" srcId="{C4BD9223-8FE8-4EF8-9541-EB6D41CB103D}" destId="{62330033-BE24-490B-9415-AED6C222D2F7}" srcOrd="1" destOrd="0" presId="urn:microsoft.com/office/officeart/2005/8/layout/radial5"/>
    <dgm:cxn modelId="{311CB9DA-3E5C-41A2-AD9A-827FF0396204}" type="presOf" srcId="{A72AF0C4-D722-4C46-AF0C-1BBB2BF5F8F0}" destId="{0221F184-D88A-4020-B14F-FB1F52ED00CA}" srcOrd="1" destOrd="0" presId="urn:microsoft.com/office/officeart/2005/8/layout/radial5"/>
    <dgm:cxn modelId="{561937E6-6161-4DF3-8FD8-643F2E36194D}" type="presOf" srcId="{E1254D35-139B-4FFF-9849-3F6E3F82789B}" destId="{AAFBA843-36A0-496D-96E0-09A55976FE75}" srcOrd="0" destOrd="0" presId="urn:microsoft.com/office/officeart/2005/8/layout/radial5"/>
    <dgm:cxn modelId="{4EE2ADEC-D9B4-4CAF-B7DD-100688153DA2}" type="presOf" srcId="{C5AC77A8-661A-41AB-9D42-8DD96BF9EDE0}" destId="{470A323E-0DBD-438E-A554-BD61C5A17B37}" srcOrd="0" destOrd="0" presId="urn:microsoft.com/office/officeart/2005/8/layout/radial5"/>
    <dgm:cxn modelId="{3268F1F2-C214-474F-A614-820D33FC7431}" srcId="{4C71B9C1-9EF6-4EFF-A071-F3F5AA85F028}" destId="{03857A21-B532-418B-8F2F-F3EDF0E5F252}" srcOrd="0" destOrd="0" parTransId="{7F2CDD48-34E2-49E0-A9DB-29ECB5705B4D}" sibTransId="{A66CAF4D-AE4F-43C1-9981-F11A73253822}"/>
    <dgm:cxn modelId="{3127A1F7-0905-4E9B-BBB6-13C6C7F48F5A}" srcId="{03857A21-B532-418B-8F2F-F3EDF0E5F252}" destId="{6B0A7870-CCFB-480C-9AAE-7877D2766AB5}" srcOrd="0" destOrd="0" parTransId="{14007A79-D1C4-449A-AA9F-E44177A64A0C}" sibTransId="{082016E3-3C15-4481-99A8-F13960214048}"/>
    <dgm:cxn modelId="{83A3A7F7-9A89-4856-B9A4-7A56B897974A}" type="presOf" srcId="{2C738026-7B68-4A0F-B306-A52D77D4EF1F}" destId="{DC9A9786-6BAC-4771-8302-FB7644E83548}" srcOrd="0" destOrd="0" presId="urn:microsoft.com/office/officeart/2005/8/layout/radial5"/>
    <dgm:cxn modelId="{E198DDF7-AE56-40A3-BE5F-B7AB14CE9270}" srcId="{03857A21-B532-418B-8F2F-F3EDF0E5F252}" destId="{2C738026-7B68-4A0F-B306-A52D77D4EF1F}" srcOrd="4" destOrd="0" parTransId="{E3B47B0B-0077-4C8E-8B4E-927D1898EF00}" sibTransId="{0AACD678-A47D-4287-B347-C3295E1DC33C}"/>
    <dgm:cxn modelId="{2E9C3CF9-3AD4-471F-97C7-5C4EE7705C59}" type="presOf" srcId="{6E626B7D-76D8-4F0F-A858-4528418CAA24}" destId="{17044B3E-3EFC-4B27-8BD7-26083208E8AA}" srcOrd="1" destOrd="0" presId="urn:microsoft.com/office/officeart/2005/8/layout/radial5"/>
    <dgm:cxn modelId="{FB4EB2FF-B6E6-463E-B4D1-1E255B64F013}" srcId="{03857A21-B532-418B-8F2F-F3EDF0E5F252}" destId="{C5AC77A8-661A-41AB-9D42-8DD96BF9EDE0}" srcOrd="3" destOrd="0" parTransId="{A72AF0C4-D722-4C46-AF0C-1BBB2BF5F8F0}" sibTransId="{B7E38F32-9BF9-463C-BE30-7E83283C3ADF}"/>
    <dgm:cxn modelId="{4A8F83F7-D53F-4493-BACA-F4D22DF8B2F0}" type="presParOf" srcId="{2703C748-E2B4-4C44-AAF3-F0B8B45E4871}" destId="{FE3B56AE-ECE6-427A-B11C-7DF9FAB7420E}" srcOrd="0" destOrd="0" presId="urn:microsoft.com/office/officeart/2005/8/layout/radial5"/>
    <dgm:cxn modelId="{99059C72-B928-4BF3-AA68-EDC01F9926E6}" type="presParOf" srcId="{2703C748-E2B4-4C44-AAF3-F0B8B45E4871}" destId="{69B85EA7-ECFC-4391-B7FD-25E44005A949}" srcOrd="1" destOrd="0" presId="urn:microsoft.com/office/officeart/2005/8/layout/radial5"/>
    <dgm:cxn modelId="{AC179919-B3BF-4762-BD8F-58772763C360}" type="presParOf" srcId="{69B85EA7-ECFC-4391-B7FD-25E44005A949}" destId="{82A51EC9-3576-43DD-8080-F4B8289BA295}" srcOrd="0" destOrd="0" presId="urn:microsoft.com/office/officeart/2005/8/layout/radial5"/>
    <dgm:cxn modelId="{B6D17A6A-11CE-4F8D-B7AC-043B03020DFA}" type="presParOf" srcId="{2703C748-E2B4-4C44-AAF3-F0B8B45E4871}" destId="{59FE4A1A-1682-4350-A069-5C43674C4D1E}" srcOrd="2" destOrd="0" presId="urn:microsoft.com/office/officeart/2005/8/layout/radial5"/>
    <dgm:cxn modelId="{C16D2BCC-D75C-4783-A245-F21524569825}" type="presParOf" srcId="{2703C748-E2B4-4C44-AAF3-F0B8B45E4871}" destId="{2D61E973-F41A-4105-92CA-3641A3F5CF70}" srcOrd="3" destOrd="0" presId="urn:microsoft.com/office/officeart/2005/8/layout/radial5"/>
    <dgm:cxn modelId="{683734DB-2447-4A89-AC0A-BD8FAE030112}" type="presParOf" srcId="{2D61E973-F41A-4105-92CA-3641A3F5CF70}" destId="{17044B3E-3EFC-4B27-8BD7-26083208E8AA}" srcOrd="0" destOrd="0" presId="urn:microsoft.com/office/officeart/2005/8/layout/radial5"/>
    <dgm:cxn modelId="{F31C3E54-6685-4ADA-A8EA-2B74CBED060B}" type="presParOf" srcId="{2703C748-E2B4-4C44-AAF3-F0B8B45E4871}" destId="{728155C6-C381-45DD-9E1E-84BCC985FA19}" srcOrd="4" destOrd="0" presId="urn:microsoft.com/office/officeart/2005/8/layout/radial5"/>
    <dgm:cxn modelId="{257E6536-8BF1-4E2E-9F37-C431CFB34D5C}" type="presParOf" srcId="{2703C748-E2B4-4C44-AAF3-F0B8B45E4871}" destId="{6C00DECD-FFE4-4823-BFCA-CD439EEDA4F8}" srcOrd="5" destOrd="0" presId="urn:microsoft.com/office/officeart/2005/8/layout/radial5"/>
    <dgm:cxn modelId="{2CE06755-7713-47C3-BB67-E6D9A8C9958F}" type="presParOf" srcId="{6C00DECD-FFE4-4823-BFCA-CD439EEDA4F8}" destId="{62330033-BE24-490B-9415-AED6C222D2F7}" srcOrd="0" destOrd="0" presId="urn:microsoft.com/office/officeart/2005/8/layout/radial5"/>
    <dgm:cxn modelId="{5A29AEEB-23DF-4216-B7B0-A2064A168071}" type="presParOf" srcId="{2703C748-E2B4-4C44-AAF3-F0B8B45E4871}" destId="{AAFBA843-36A0-496D-96E0-09A55976FE75}" srcOrd="6" destOrd="0" presId="urn:microsoft.com/office/officeart/2005/8/layout/radial5"/>
    <dgm:cxn modelId="{A3F32B67-F12D-4083-88FE-58AFA6562F55}" type="presParOf" srcId="{2703C748-E2B4-4C44-AAF3-F0B8B45E4871}" destId="{B28A9EBD-731E-4D95-BC4A-7D0AA899FC1D}" srcOrd="7" destOrd="0" presId="urn:microsoft.com/office/officeart/2005/8/layout/radial5"/>
    <dgm:cxn modelId="{29418930-644D-49E5-8F73-808E0689456E}" type="presParOf" srcId="{B28A9EBD-731E-4D95-BC4A-7D0AA899FC1D}" destId="{0221F184-D88A-4020-B14F-FB1F52ED00CA}" srcOrd="0" destOrd="0" presId="urn:microsoft.com/office/officeart/2005/8/layout/radial5"/>
    <dgm:cxn modelId="{691DEFBF-30EA-4FB5-9FF0-544A6ABB6735}" type="presParOf" srcId="{2703C748-E2B4-4C44-AAF3-F0B8B45E4871}" destId="{470A323E-0DBD-438E-A554-BD61C5A17B37}" srcOrd="8" destOrd="0" presId="urn:microsoft.com/office/officeart/2005/8/layout/radial5"/>
    <dgm:cxn modelId="{73146DFC-5C3A-47DD-89BA-4752A083AE36}" type="presParOf" srcId="{2703C748-E2B4-4C44-AAF3-F0B8B45E4871}" destId="{426C1EC5-74FE-49EB-8508-07B5E83A4A1A}" srcOrd="9" destOrd="0" presId="urn:microsoft.com/office/officeart/2005/8/layout/radial5"/>
    <dgm:cxn modelId="{EE005DA2-827D-41DC-8D69-7326118B0575}" type="presParOf" srcId="{426C1EC5-74FE-49EB-8508-07B5E83A4A1A}" destId="{77FD3A03-4EA1-4C8D-A27B-E2CBDEA9CE41}" srcOrd="0" destOrd="0" presId="urn:microsoft.com/office/officeart/2005/8/layout/radial5"/>
    <dgm:cxn modelId="{A406B12A-EF09-47FE-89E4-1129F2838EB9}" type="presParOf" srcId="{2703C748-E2B4-4C44-AAF3-F0B8B45E4871}" destId="{DC9A9786-6BAC-4771-8302-FB7644E83548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3956ACA-C395-4413-A2ED-43644D6BCD17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</dgm:pt>
    <dgm:pt modelId="{C28E8D81-8DFE-4F7A-B7FB-7E2DC2A580E5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Promover, implementar e monitorar o processo de regionalização e descentralização com a finalidade de integrar o planejamento, a organização, e a</a:t>
          </a:r>
        </a:p>
        <a:p>
          <a:r>
            <a:rPr lang="pt-BR" b="1" dirty="0">
              <a:solidFill>
                <a:schemeClr val="tx1"/>
              </a:solidFill>
            </a:rPr>
            <a:t>execução de ações e serviços de saúde, com vistas à garantia da integralidade da atenção à saúde;</a:t>
          </a:r>
        </a:p>
      </dgm:t>
    </dgm:pt>
    <dgm:pt modelId="{5D63635E-CFF5-4F47-8184-3F3BBB1DC186}" type="parTrans" cxnId="{13809B77-AF1A-41C5-933E-F4020EA97663}">
      <dgm:prSet/>
      <dgm:spPr/>
      <dgm:t>
        <a:bodyPr/>
        <a:lstStyle/>
        <a:p>
          <a:endParaRPr lang="pt-BR"/>
        </a:p>
      </dgm:t>
    </dgm:pt>
    <dgm:pt modelId="{546FF10E-955B-44F0-8D12-F6D6D763E84E}" type="sibTrans" cxnId="{13809B77-AF1A-41C5-933E-F4020EA97663}">
      <dgm:prSet/>
      <dgm:spPr/>
      <dgm:t>
        <a:bodyPr/>
        <a:lstStyle/>
        <a:p>
          <a:endParaRPr lang="pt-BR"/>
        </a:p>
      </dgm:t>
    </dgm:pt>
    <dgm:pt modelId="{4C177E1A-9B22-4019-947C-E5CEA569EBF3}">
      <dgm:prSet phldrT="[Texto]"/>
      <dgm:spPr/>
      <dgm:t>
        <a:bodyPr/>
        <a:lstStyle/>
        <a:p>
          <a:pPr algn="just"/>
          <a:r>
            <a:rPr lang="pt-BR" b="1" dirty="0">
              <a:solidFill>
                <a:schemeClr val="tx1"/>
              </a:solidFill>
            </a:rPr>
            <a:t>Discutir e pactuar sob os aspectos operacionais, financeiros e administrativos da gestão compartilhada do SUS, em âmbito macrorregional, seguindo as diretrizes da Comissão Intergestores Bipartite – CIB e políticas consubstanciadas em planos de saúde, aprovados pelos respectivos conselhos de saúde;</a:t>
          </a:r>
        </a:p>
      </dgm:t>
    </dgm:pt>
    <dgm:pt modelId="{7915F0FC-16D2-4AD0-84B9-D33E58E9E334}" type="parTrans" cxnId="{1EB51355-C83A-49B2-8694-6A45D465024A}">
      <dgm:prSet/>
      <dgm:spPr/>
      <dgm:t>
        <a:bodyPr/>
        <a:lstStyle/>
        <a:p>
          <a:endParaRPr lang="pt-BR"/>
        </a:p>
      </dgm:t>
    </dgm:pt>
    <dgm:pt modelId="{FEE5ACD6-9631-4AFE-8A55-7EE61F3ECCA3}" type="sibTrans" cxnId="{1EB51355-C83A-49B2-8694-6A45D465024A}">
      <dgm:prSet/>
      <dgm:spPr/>
      <dgm:t>
        <a:bodyPr/>
        <a:lstStyle/>
        <a:p>
          <a:endParaRPr lang="pt-BR"/>
        </a:p>
      </dgm:t>
    </dgm:pt>
    <dgm:pt modelId="{086FD7FA-CE04-473A-81E3-112A56E63088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Apoiar a organização das redes de atenção à saúde no âmbito macrorregional, respeitando as diretrizes definidas pela CIB e pela CIT;</a:t>
          </a:r>
        </a:p>
      </dgm:t>
    </dgm:pt>
    <dgm:pt modelId="{0F5DBB4B-0600-42AA-82AD-91C223BEEED1}" type="parTrans" cxnId="{2871F215-1145-4D06-A32A-8F51A9C3711D}">
      <dgm:prSet/>
      <dgm:spPr/>
      <dgm:t>
        <a:bodyPr/>
        <a:lstStyle/>
        <a:p>
          <a:endParaRPr lang="pt-BR"/>
        </a:p>
      </dgm:t>
    </dgm:pt>
    <dgm:pt modelId="{FF066F66-70F9-4F9B-84DD-79DFB3AD5552}" type="sibTrans" cxnId="{2871F215-1145-4D06-A32A-8F51A9C3711D}">
      <dgm:prSet/>
      <dgm:spPr/>
      <dgm:t>
        <a:bodyPr/>
        <a:lstStyle/>
        <a:p>
          <a:endParaRPr lang="pt-BR"/>
        </a:p>
      </dgm:t>
    </dgm:pt>
    <dgm:pt modelId="{5955E7A7-1C62-4A15-AA44-DBBE9AAFC2BB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Fomentar a organização do sistema macrorregional de saúde a partir dos princípios doutrinários e organizativos do SUS, promovendo a ação cooperativa e solidária entre os gestores.</a:t>
          </a:r>
        </a:p>
      </dgm:t>
    </dgm:pt>
    <dgm:pt modelId="{72866733-CC62-485A-8C0A-8348263C540A}" type="parTrans" cxnId="{BCA0FE55-D09D-47DE-BB57-F5559F8AFCAF}">
      <dgm:prSet/>
      <dgm:spPr/>
      <dgm:t>
        <a:bodyPr/>
        <a:lstStyle/>
        <a:p>
          <a:endParaRPr lang="pt-BR"/>
        </a:p>
      </dgm:t>
    </dgm:pt>
    <dgm:pt modelId="{2E7497A6-61B8-4561-B593-95C9954897AB}" type="sibTrans" cxnId="{BCA0FE55-D09D-47DE-BB57-F5559F8AFCAF}">
      <dgm:prSet/>
      <dgm:spPr/>
      <dgm:t>
        <a:bodyPr/>
        <a:lstStyle/>
        <a:p>
          <a:endParaRPr lang="pt-BR"/>
        </a:p>
      </dgm:t>
    </dgm:pt>
    <dgm:pt modelId="{353E2D01-FE23-4354-83B6-84E128BEB7FB}" type="pres">
      <dgm:prSet presAssocID="{33956ACA-C395-4413-A2ED-43644D6BCD17}" presName="linearFlow" presStyleCnt="0">
        <dgm:presLayoutVars>
          <dgm:dir/>
          <dgm:resizeHandles val="exact"/>
        </dgm:presLayoutVars>
      </dgm:prSet>
      <dgm:spPr/>
    </dgm:pt>
    <dgm:pt modelId="{B6474784-729E-453E-B369-660083DC9227}" type="pres">
      <dgm:prSet presAssocID="{C28E8D81-8DFE-4F7A-B7FB-7E2DC2A580E5}" presName="composite" presStyleCnt="0"/>
      <dgm:spPr/>
    </dgm:pt>
    <dgm:pt modelId="{C3F65472-5E17-4D77-B9B0-4556640433FB}" type="pres">
      <dgm:prSet presAssocID="{C28E8D81-8DFE-4F7A-B7FB-7E2DC2A580E5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lvo"/>
        </a:ext>
      </dgm:extLst>
    </dgm:pt>
    <dgm:pt modelId="{DBCD3ABD-C5F6-47F7-BFA1-16937D0D442A}" type="pres">
      <dgm:prSet presAssocID="{C28E8D81-8DFE-4F7A-B7FB-7E2DC2A580E5}" presName="txShp" presStyleLbl="node1" presStyleIdx="0" presStyleCnt="4">
        <dgm:presLayoutVars>
          <dgm:bulletEnabled val="1"/>
        </dgm:presLayoutVars>
      </dgm:prSet>
      <dgm:spPr/>
    </dgm:pt>
    <dgm:pt modelId="{4EF906D9-448B-4D19-8E25-AEA5F4D44659}" type="pres">
      <dgm:prSet presAssocID="{546FF10E-955B-44F0-8D12-F6D6D763E84E}" presName="spacing" presStyleCnt="0"/>
      <dgm:spPr/>
    </dgm:pt>
    <dgm:pt modelId="{7AC79143-B53C-478B-976E-359365AB6800}" type="pres">
      <dgm:prSet presAssocID="{4C177E1A-9B22-4019-947C-E5CEA569EBF3}" presName="composite" presStyleCnt="0"/>
      <dgm:spPr/>
    </dgm:pt>
    <dgm:pt modelId="{3219804D-A414-4F09-96F0-4EB218B6A45B}" type="pres">
      <dgm:prSet presAssocID="{4C177E1A-9B22-4019-947C-E5CEA569EBF3}" presName="imgShp" presStyleLbl="fgImgPlace1" presStyleIdx="1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lvo"/>
        </a:ext>
      </dgm:extLst>
    </dgm:pt>
    <dgm:pt modelId="{3F0FD954-B575-4123-9F1F-13BCA85B5356}" type="pres">
      <dgm:prSet presAssocID="{4C177E1A-9B22-4019-947C-E5CEA569EBF3}" presName="txShp" presStyleLbl="node1" presStyleIdx="1" presStyleCnt="4">
        <dgm:presLayoutVars>
          <dgm:bulletEnabled val="1"/>
        </dgm:presLayoutVars>
      </dgm:prSet>
      <dgm:spPr/>
    </dgm:pt>
    <dgm:pt modelId="{D2E32A33-8E19-4BDD-B7B5-E90D7777D393}" type="pres">
      <dgm:prSet presAssocID="{FEE5ACD6-9631-4AFE-8A55-7EE61F3ECCA3}" presName="spacing" presStyleCnt="0"/>
      <dgm:spPr/>
    </dgm:pt>
    <dgm:pt modelId="{8C8D4109-7DCA-43B8-A99B-CD6F77A8F658}" type="pres">
      <dgm:prSet presAssocID="{086FD7FA-CE04-473A-81E3-112A56E63088}" presName="composite" presStyleCnt="0"/>
      <dgm:spPr/>
    </dgm:pt>
    <dgm:pt modelId="{92558F49-0F3B-489A-A493-0A03C65C0B86}" type="pres">
      <dgm:prSet presAssocID="{086FD7FA-CE04-473A-81E3-112A56E63088}" presName="imgShp" presStyleLbl="fgImgPlace1" presStyleIdx="2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lvo"/>
        </a:ext>
      </dgm:extLst>
    </dgm:pt>
    <dgm:pt modelId="{B9622987-3298-4AFC-BD61-0252643B55BC}" type="pres">
      <dgm:prSet presAssocID="{086FD7FA-CE04-473A-81E3-112A56E63088}" presName="txShp" presStyleLbl="node1" presStyleIdx="2" presStyleCnt="4" custLinFactNeighborX="272" custLinFactNeighborY="-8631">
        <dgm:presLayoutVars>
          <dgm:bulletEnabled val="1"/>
        </dgm:presLayoutVars>
      </dgm:prSet>
      <dgm:spPr/>
    </dgm:pt>
    <dgm:pt modelId="{EE5C0051-A43B-4F78-B382-37357682D0E2}" type="pres">
      <dgm:prSet presAssocID="{FF066F66-70F9-4F9B-84DD-79DFB3AD5552}" presName="spacing" presStyleCnt="0"/>
      <dgm:spPr/>
    </dgm:pt>
    <dgm:pt modelId="{7491FE63-E4B9-463C-B978-04EF16C11623}" type="pres">
      <dgm:prSet presAssocID="{5955E7A7-1C62-4A15-AA44-DBBE9AAFC2BB}" presName="composite" presStyleCnt="0"/>
      <dgm:spPr/>
    </dgm:pt>
    <dgm:pt modelId="{DD63FAFE-5643-40CA-8918-82380457DD65}" type="pres">
      <dgm:prSet presAssocID="{5955E7A7-1C62-4A15-AA44-DBBE9AAFC2BB}" presName="imgShp" presStyleLbl="fgImgPlace1" presStyleIdx="3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lvo"/>
        </a:ext>
      </dgm:extLst>
    </dgm:pt>
    <dgm:pt modelId="{7F960B42-918F-4ABA-A89D-3910D2AAFA33}" type="pres">
      <dgm:prSet presAssocID="{5955E7A7-1C62-4A15-AA44-DBBE9AAFC2BB}" presName="txShp" presStyleLbl="node1" presStyleIdx="3" presStyleCnt="4">
        <dgm:presLayoutVars>
          <dgm:bulletEnabled val="1"/>
        </dgm:presLayoutVars>
      </dgm:prSet>
      <dgm:spPr/>
    </dgm:pt>
  </dgm:ptLst>
  <dgm:cxnLst>
    <dgm:cxn modelId="{2871F215-1145-4D06-A32A-8F51A9C3711D}" srcId="{33956ACA-C395-4413-A2ED-43644D6BCD17}" destId="{086FD7FA-CE04-473A-81E3-112A56E63088}" srcOrd="2" destOrd="0" parTransId="{0F5DBB4B-0600-42AA-82AD-91C223BEEED1}" sibTransId="{FF066F66-70F9-4F9B-84DD-79DFB3AD5552}"/>
    <dgm:cxn modelId="{07BFA41A-0EA0-44CC-AADB-C1F6A2EABCD6}" type="presOf" srcId="{33956ACA-C395-4413-A2ED-43644D6BCD17}" destId="{353E2D01-FE23-4354-83B6-84E128BEB7FB}" srcOrd="0" destOrd="0" presId="urn:microsoft.com/office/officeart/2005/8/layout/vList3"/>
    <dgm:cxn modelId="{D124AD1E-434E-4F2F-B04E-1A70F8533079}" type="presOf" srcId="{086FD7FA-CE04-473A-81E3-112A56E63088}" destId="{B9622987-3298-4AFC-BD61-0252643B55BC}" srcOrd="0" destOrd="0" presId="urn:microsoft.com/office/officeart/2005/8/layout/vList3"/>
    <dgm:cxn modelId="{3538BA24-DEF8-4EC7-ADA4-E3416AF61DF8}" type="presOf" srcId="{C28E8D81-8DFE-4F7A-B7FB-7E2DC2A580E5}" destId="{DBCD3ABD-C5F6-47F7-BFA1-16937D0D442A}" srcOrd="0" destOrd="0" presId="urn:microsoft.com/office/officeart/2005/8/layout/vList3"/>
    <dgm:cxn modelId="{E99F4A70-A441-4828-A09A-E1BDFF5C5123}" type="presOf" srcId="{5955E7A7-1C62-4A15-AA44-DBBE9AAFC2BB}" destId="{7F960B42-918F-4ABA-A89D-3910D2AAFA33}" srcOrd="0" destOrd="0" presId="urn:microsoft.com/office/officeart/2005/8/layout/vList3"/>
    <dgm:cxn modelId="{1EB51355-C83A-49B2-8694-6A45D465024A}" srcId="{33956ACA-C395-4413-A2ED-43644D6BCD17}" destId="{4C177E1A-9B22-4019-947C-E5CEA569EBF3}" srcOrd="1" destOrd="0" parTransId="{7915F0FC-16D2-4AD0-84B9-D33E58E9E334}" sibTransId="{FEE5ACD6-9631-4AFE-8A55-7EE61F3ECCA3}"/>
    <dgm:cxn modelId="{BCA0FE55-D09D-47DE-BB57-F5559F8AFCAF}" srcId="{33956ACA-C395-4413-A2ED-43644D6BCD17}" destId="{5955E7A7-1C62-4A15-AA44-DBBE9AAFC2BB}" srcOrd="3" destOrd="0" parTransId="{72866733-CC62-485A-8C0A-8348263C540A}" sibTransId="{2E7497A6-61B8-4561-B593-95C9954897AB}"/>
    <dgm:cxn modelId="{13809B77-AF1A-41C5-933E-F4020EA97663}" srcId="{33956ACA-C395-4413-A2ED-43644D6BCD17}" destId="{C28E8D81-8DFE-4F7A-B7FB-7E2DC2A580E5}" srcOrd="0" destOrd="0" parTransId="{5D63635E-CFF5-4F47-8184-3F3BBB1DC186}" sibTransId="{546FF10E-955B-44F0-8D12-F6D6D763E84E}"/>
    <dgm:cxn modelId="{680471B0-A4A7-45CE-AAD0-221AB12E5860}" type="presOf" srcId="{4C177E1A-9B22-4019-947C-E5CEA569EBF3}" destId="{3F0FD954-B575-4123-9F1F-13BCA85B5356}" srcOrd="0" destOrd="0" presId="urn:microsoft.com/office/officeart/2005/8/layout/vList3"/>
    <dgm:cxn modelId="{6B44CFBF-DE07-437E-83AB-86AC6DA4A01E}" type="presParOf" srcId="{353E2D01-FE23-4354-83B6-84E128BEB7FB}" destId="{B6474784-729E-453E-B369-660083DC9227}" srcOrd="0" destOrd="0" presId="urn:microsoft.com/office/officeart/2005/8/layout/vList3"/>
    <dgm:cxn modelId="{A3A483AE-E5E7-4095-BE08-A5E8D67EE234}" type="presParOf" srcId="{B6474784-729E-453E-B369-660083DC9227}" destId="{C3F65472-5E17-4D77-B9B0-4556640433FB}" srcOrd="0" destOrd="0" presId="urn:microsoft.com/office/officeart/2005/8/layout/vList3"/>
    <dgm:cxn modelId="{4A046CCA-9C43-4278-ABA6-2444068DACF1}" type="presParOf" srcId="{B6474784-729E-453E-B369-660083DC9227}" destId="{DBCD3ABD-C5F6-47F7-BFA1-16937D0D442A}" srcOrd="1" destOrd="0" presId="urn:microsoft.com/office/officeart/2005/8/layout/vList3"/>
    <dgm:cxn modelId="{A1B55BBD-ED58-4AE8-BCB8-EDA4C63533A7}" type="presParOf" srcId="{353E2D01-FE23-4354-83B6-84E128BEB7FB}" destId="{4EF906D9-448B-4D19-8E25-AEA5F4D44659}" srcOrd="1" destOrd="0" presId="urn:microsoft.com/office/officeart/2005/8/layout/vList3"/>
    <dgm:cxn modelId="{62409EFE-9D58-452B-B855-05D9A675955A}" type="presParOf" srcId="{353E2D01-FE23-4354-83B6-84E128BEB7FB}" destId="{7AC79143-B53C-478B-976E-359365AB6800}" srcOrd="2" destOrd="0" presId="urn:microsoft.com/office/officeart/2005/8/layout/vList3"/>
    <dgm:cxn modelId="{22C1E4E2-8FCA-4C4D-B498-79367B2C6E49}" type="presParOf" srcId="{7AC79143-B53C-478B-976E-359365AB6800}" destId="{3219804D-A414-4F09-96F0-4EB218B6A45B}" srcOrd="0" destOrd="0" presId="urn:microsoft.com/office/officeart/2005/8/layout/vList3"/>
    <dgm:cxn modelId="{359F1C9C-603C-4261-B492-37B6EF1A19E6}" type="presParOf" srcId="{7AC79143-B53C-478B-976E-359365AB6800}" destId="{3F0FD954-B575-4123-9F1F-13BCA85B5356}" srcOrd="1" destOrd="0" presId="urn:microsoft.com/office/officeart/2005/8/layout/vList3"/>
    <dgm:cxn modelId="{D5501D41-853F-4209-B838-DE83C539EEFC}" type="presParOf" srcId="{353E2D01-FE23-4354-83B6-84E128BEB7FB}" destId="{D2E32A33-8E19-4BDD-B7B5-E90D7777D393}" srcOrd="3" destOrd="0" presId="urn:microsoft.com/office/officeart/2005/8/layout/vList3"/>
    <dgm:cxn modelId="{C3E25B53-BB0D-4C60-A127-343EB50FBF6F}" type="presParOf" srcId="{353E2D01-FE23-4354-83B6-84E128BEB7FB}" destId="{8C8D4109-7DCA-43B8-A99B-CD6F77A8F658}" srcOrd="4" destOrd="0" presId="urn:microsoft.com/office/officeart/2005/8/layout/vList3"/>
    <dgm:cxn modelId="{FF50ED80-E249-449A-9495-A901C8C580A7}" type="presParOf" srcId="{8C8D4109-7DCA-43B8-A99B-CD6F77A8F658}" destId="{92558F49-0F3B-489A-A493-0A03C65C0B86}" srcOrd="0" destOrd="0" presId="urn:microsoft.com/office/officeart/2005/8/layout/vList3"/>
    <dgm:cxn modelId="{FB34A280-89D1-4A66-9065-7143FA0711CC}" type="presParOf" srcId="{8C8D4109-7DCA-43B8-A99B-CD6F77A8F658}" destId="{B9622987-3298-4AFC-BD61-0252643B55BC}" srcOrd="1" destOrd="0" presId="urn:microsoft.com/office/officeart/2005/8/layout/vList3"/>
    <dgm:cxn modelId="{412DC052-9316-4B90-A236-B8B7A859A25C}" type="presParOf" srcId="{353E2D01-FE23-4354-83B6-84E128BEB7FB}" destId="{EE5C0051-A43B-4F78-B382-37357682D0E2}" srcOrd="5" destOrd="0" presId="urn:microsoft.com/office/officeart/2005/8/layout/vList3"/>
    <dgm:cxn modelId="{C8990E91-CCBA-48B0-9F38-7C8A34DB3EC0}" type="presParOf" srcId="{353E2D01-FE23-4354-83B6-84E128BEB7FB}" destId="{7491FE63-E4B9-463C-B978-04EF16C11623}" srcOrd="6" destOrd="0" presId="urn:microsoft.com/office/officeart/2005/8/layout/vList3"/>
    <dgm:cxn modelId="{54540BCB-72B9-45D8-A6D4-CE80465E0A5D}" type="presParOf" srcId="{7491FE63-E4B9-463C-B978-04EF16C11623}" destId="{DD63FAFE-5643-40CA-8918-82380457DD65}" srcOrd="0" destOrd="0" presId="urn:microsoft.com/office/officeart/2005/8/layout/vList3"/>
    <dgm:cxn modelId="{A5964EA4-4409-4C77-B44C-1B81D6AD4B6F}" type="presParOf" srcId="{7491FE63-E4B9-463C-B978-04EF16C11623}" destId="{7F960B42-918F-4ABA-A89D-3910D2AAFA3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921AF0E-F0A0-4277-AF89-B47D50DAFF45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4969221C-1C62-4D7F-A2FE-DD6E1B98F30F}">
      <dgm:prSet phldrT="[Texto]"/>
      <dgm:spPr/>
      <dgm:t>
        <a:bodyPr/>
        <a:lstStyle/>
        <a:p>
          <a:r>
            <a:rPr lang="pt-BR" b="1" dirty="0"/>
            <a:t>Plenário</a:t>
          </a:r>
        </a:p>
      </dgm:t>
    </dgm:pt>
    <dgm:pt modelId="{FECA1B74-DA9D-4D8A-B14B-7DF4F59598E7}" type="parTrans" cxnId="{37AC976C-C128-46D5-9050-983B59507028}">
      <dgm:prSet/>
      <dgm:spPr/>
      <dgm:t>
        <a:bodyPr/>
        <a:lstStyle/>
        <a:p>
          <a:endParaRPr lang="pt-BR"/>
        </a:p>
      </dgm:t>
    </dgm:pt>
    <dgm:pt modelId="{798C56B6-9EA9-4A46-906C-E12E724BF30E}" type="sibTrans" cxnId="{37AC976C-C128-46D5-9050-983B59507028}">
      <dgm:prSet/>
      <dgm:spPr/>
      <dgm:t>
        <a:bodyPr/>
        <a:lstStyle/>
        <a:p>
          <a:endParaRPr lang="pt-BR"/>
        </a:p>
      </dgm:t>
    </dgm:pt>
    <dgm:pt modelId="{D7751546-8F67-44B4-B98D-FD29464DAB68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Gestores municipais das regiões que compõem a macro.</a:t>
          </a:r>
        </a:p>
      </dgm:t>
    </dgm:pt>
    <dgm:pt modelId="{0A2A83A7-252F-4D31-878B-684B7E96D3B2}" type="parTrans" cxnId="{966B0D1E-5CB0-4058-AA36-21303A9E1810}">
      <dgm:prSet/>
      <dgm:spPr/>
      <dgm:t>
        <a:bodyPr/>
        <a:lstStyle/>
        <a:p>
          <a:endParaRPr lang="pt-BR"/>
        </a:p>
      </dgm:t>
    </dgm:pt>
    <dgm:pt modelId="{8B15B926-0BE1-4605-AEDF-CEBB28305B99}" type="sibTrans" cxnId="{966B0D1E-5CB0-4058-AA36-21303A9E1810}">
      <dgm:prSet/>
      <dgm:spPr/>
      <dgm:t>
        <a:bodyPr/>
        <a:lstStyle/>
        <a:p>
          <a:endParaRPr lang="pt-BR"/>
        </a:p>
      </dgm:t>
    </dgm:pt>
    <dgm:pt modelId="{D246D34C-81EF-48DC-8445-99676C677411}">
      <dgm:prSet phldrT="[Texto]"/>
      <dgm:spPr/>
      <dgm:t>
        <a:bodyPr/>
        <a:lstStyle/>
        <a:p>
          <a:r>
            <a:rPr lang="pt-BR" b="1" dirty="0"/>
            <a:t>Coordenação e Vice Coordenação</a:t>
          </a:r>
        </a:p>
      </dgm:t>
    </dgm:pt>
    <dgm:pt modelId="{59B73705-B025-43FC-9809-83D426D10C3A}" type="parTrans" cxnId="{F621D3C1-EFB9-41C1-8ECE-D29353D18650}">
      <dgm:prSet/>
      <dgm:spPr/>
      <dgm:t>
        <a:bodyPr/>
        <a:lstStyle/>
        <a:p>
          <a:endParaRPr lang="pt-BR"/>
        </a:p>
      </dgm:t>
    </dgm:pt>
    <dgm:pt modelId="{484B4E2A-E625-4C3C-B6DB-FEE83314053B}" type="sibTrans" cxnId="{F621D3C1-EFB9-41C1-8ECE-D29353D18650}">
      <dgm:prSet/>
      <dgm:spPr/>
      <dgm:t>
        <a:bodyPr/>
        <a:lstStyle/>
        <a:p>
          <a:endParaRPr lang="pt-BR"/>
        </a:p>
      </dgm:t>
    </dgm:pt>
    <dgm:pt modelId="{D0C5E065-4B5C-497F-BC4B-1C5F7B4B203A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Secretaria Executiva da CIR da Região de Saúde anfitriã  da reunião;</a:t>
          </a:r>
        </a:p>
      </dgm:t>
    </dgm:pt>
    <dgm:pt modelId="{08BF492A-B89D-4D31-AE64-EDB9A6130921}" type="parTrans" cxnId="{B59AFC26-1E11-49CF-BCE8-3D480571F847}">
      <dgm:prSet/>
      <dgm:spPr/>
      <dgm:t>
        <a:bodyPr/>
        <a:lstStyle/>
        <a:p>
          <a:endParaRPr lang="pt-BR"/>
        </a:p>
      </dgm:t>
    </dgm:pt>
    <dgm:pt modelId="{933D012E-87A4-45AF-B3FC-B234C73302F1}" type="sibTrans" cxnId="{B59AFC26-1E11-49CF-BCE8-3D480571F847}">
      <dgm:prSet/>
      <dgm:spPr/>
      <dgm:t>
        <a:bodyPr/>
        <a:lstStyle/>
        <a:p>
          <a:endParaRPr lang="pt-BR"/>
        </a:p>
      </dgm:t>
    </dgm:pt>
    <dgm:pt modelId="{70E4961E-CADC-41B3-A571-3B1D02FC35F7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Assessorar a Coordenação.</a:t>
          </a:r>
        </a:p>
      </dgm:t>
    </dgm:pt>
    <dgm:pt modelId="{53733000-3EE4-46A0-B970-BD9DC9DAE54B}" type="parTrans" cxnId="{AEDF694D-AB99-4631-A950-53D84C98D37F}">
      <dgm:prSet/>
      <dgm:spPr/>
      <dgm:t>
        <a:bodyPr/>
        <a:lstStyle/>
        <a:p>
          <a:endParaRPr lang="pt-BR"/>
        </a:p>
      </dgm:t>
    </dgm:pt>
    <dgm:pt modelId="{18447877-15AD-4EB4-BB87-23D42886874E}" type="sibTrans" cxnId="{AEDF694D-AB99-4631-A950-53D84C98D37F}">
      <dgm:prSet/>
      <dgm:spPr/>
      <dgm:t>
        <a:bodyPr/>
        <a:lstStyle/>
        <a:p>
          <a:endParaRPr lang="pt-BR"/>
        </a:p>
      </dgm:t>
    </dgm:pt>
    <dgm:pt modelId="{9B741F1E-706A-4C3D-B4E9-2C736136D53F}">
      <dgm:prSet phldrT="[Texto]"/>
      <dgm:spPr/>
      <dgm:t>
        <a:bodyPr/>
        <a:lstStyle/>
        <a:p>
          <a:r>
            <a:rPr lang="pt-BR" b="1" dirty="0"/>
            <a:t>Secretaria Executiva – SE</a:t>
          </a:r>
        </a:p>
      </dgm:t>
    </dgm:pt>
    <dgm:pt modelId="{5833BC89-6D85-4D11-B748-45067F589B05}" type="parTrans" cxnId="{B622D033-6547-499E-ABAD-E2D53404D227}">
      <dgm:prSet/>
      <dgm:spPr/>
      <dgm:t>
        <a:bodyPr/>
        <a:lstStyle/>
        <a:p>
          <a:endParaRPr lang="pt-BR"/>
        </a:p>
      </dgm:t>
    </dgm:pt>
    <dgm:pt modelId="{D66FBA8F-C922-4A98-8B9F-05B8D2C9A295}" type="sibTrans" cxnId="{B622D033-6547-499E-ABAD-E2D53404D227}">
      <dgm:prSet/>
      <dgm:spPr/>
      <dgm:t>
        <a:bodyPr/>
        <a:lstStyle/>
        <a:p>
          <a:endParaRPr lang="pt-BR"/>
        </a:p>
      </dgm:t>
    </dgm:pt>
    <dgm:pt modelId="{128A72B6-6B62-410A-AF1D-04302249D723}">
      <dgm:prSet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Decididas por consenso a cada reunião </a:t>
          </a:r>
        </a:p>
      </dgm:t>
    </dgm:pt>
    <dgm:pt modelId="{27401E6C-3378-441C-AD17-682919E927B0}" type="parTrans" cxnId="{069ACDEE-786D-439C-B06E-0C7B739E7EF3}">
      <dgm:prSet/>
      <dgm:spPr/>
      <dgm:t>
        <a:bodyPr/>
        <a:lstStyle/>
        <a:p>
          <a:endParaRPr lang="pt-BR"/>
        </a:p>
      </dgm:t>
    </dgm:pt>
    <dgm:pt modelId="{A39D93E7-580A-4BF7-B003-93F956AEA09A}" type="sibTrans" cxnId="{069ACDEE-786D-439C-B06E-0C7B739E7EF3}">
      <dgm:prSet/>
      <dgm:spPr/>
      <dgm:t>
        <a:bodyPr/>
        <a:lstStyle/>
        <a:p>
          <a:endParaRPr lang="pt-BR"/>
        </a:p>
      </dgm:t>
    </dgm:pt>
    <dgm:pt modelId="{13F8808A-6296-46B6-B911-E24C11F44826}">
      <dgm:prSet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Condução da reunião a região anfitriã</a:t>
          </a:r>
        </a:p>
      </dgm:t>
    </dgm:pt>
    <dgm:pt modelId="{12DF8B6F-2B85-49EA-8054-0759D79599CC}" type="parTrans" cxnId="{30EEBE3A-D66E-412C-9F15-76BB9B18E323}">
      <dgm:prSet/>
      <dgm:spPr/>
      <dgm:t>
        <a:bodyPr/>
        <a:lstStyle/>
        <a:p>
          <a:endParaRPr lang="pt-BR"/>
        </a:p>
      </dgm:t>
    </dgm:pt>
    <dgm:pt modelId="{0D4FFCEA-2ED3-4008-A0FE-DB9550B54323}" type="sibTrans" cxnId="{30EEBE3A-D66E-412C-9F15-76BB9B18E323}">
      <dgm:prSet/>
      <dgm:spPr/>
      <dgm:t>
        <a:bodyPr/>
        <a:lstStyle/>
        <a:p>
          <a:endParaRPr lang="pt-BR"/>
        </a:p>
      </dgm:t>
    </dgm:pt>
    <dgm:pt modelId="{9737B20C-3160-4CD5-A010-841BE356ECB6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 Coordenadores das CIR’s</a:t>
          </a:r>
        </a:p>
      </dgm:t>
    </dgm:pt>
    <dgm:pt modelId="{D709F546-CCA9-46F9-9F3F-62CDACAE9727}" type="parTrans" cxnId="{F236C85E-18AB-4ADD-A8B6-805B7034247F}">
      <dgm:prSet/>
      <dgm:spPr/>
      <dgm:t>
        <a:bodyPr/>
        <a:lstStyle/>
        <a:p>
          <a:endParaRPr lang="pt-BR"/>
        </a:p>
      </dgm:t>
    </dgm:pt>
    <dgm:pt modelId="{7D11C610-366B-450E-96D4-AE53CC9D213D}" type="sibTrans" cxnId="{F236C85E-18AB-4ADD-A8B6-805B7034247F}">
      <dgm:prSet/>
      <dgm:spPr/>
      <dgm:t>
        <a:bodyPr/>
        <a:lstStyle/>
        <a:p>
          <a:endParaRPr lang="pt-BR"/>
        </a:p>
      </dgm:t>
    </dgm:pt>
    <dgm:pt modelId="{32AF70C9-7A46-4187-9F47-A3D3EE7D59FA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 Regionais de saúde que compõem a Macro;</a:t>
          </a:r>
        </a:p>
      </dgm:t>
    </dgm:pt>
    <dgm:pt modelId="{C046C604-3483-4D0F-8752-CE568A05EE3B}" type="parTrans" cxnId="{561F21B7-63F3-490C-9536-58DDA194FAC3}">
      <dgm:prSet/>
      <dgm:spPr/>
      <dgm:t>
        <a:bodyPr/>
        <a:lstStyle/>
        <a:p>
          <a:endParaRPr lang="pt-BR"/>
        </a:p>
      </dgm:t>
    </dgm:pt>
    <dgm:pt modelId="{102BB6EC-A5E0-487B-BAB6-207A0042CF6F}" type="sibTrans" cxnId="{561F21B7-63F3-490C-9536-58DDA194FAC3}">
      <dgm:prSet/>
      <dgm:spPr/>
      <dgm:t>
        <a:bodyPr/>
        <a:lstStyle/>
        <a:p>
          <a:endParaRPr lang="pt-BR"/>
        </a:p>
      </dgm:t>
    </dgm:pt>
    <dgm:pt modelId="{9F4D7B7A-C1BE-400C-B173-7AB704D64FD7}" type="pres">
      <dgm:prSet presAssocID="{B921AF0E-F0A0-4277-AF89-B47D50DAFF45}" presName="Name0" presStyleCnt="0">
        <dgm:presLayoutVars>
          <dgm:dir/>
          <dgm:animLvl val="lvl"/>
          <dgm:resizeHandles/>
        </dgm:presLayoutVars>
      </dgm:prSet>
      <dgm:spPr/>
    </dgm:pt>
    <dgm:pt modelId="{D86BCB09-A5F2-487B-BEAA-DA7C5886EA41}" type="pres">
      <dgm:prSet presAssocID="{4969221C-1C62-4D7F-A2FE-DD6E1B98F30F}" presName="linNode" presStyleCnt="0"/>
      <dgm:spPr/>
    </dgm:pt>
    <dgm:pt modelId="{0EF753AE-F14F-4836-9930-A5C04A6BB2C4}" type="pres">
      <dgm:prSet presAssocID="{4969221C-1C62-4D7F-A2FE-DD6E1B98F30F}" presName="parentShp" presStyleLbl="node1" presStyleIdx="0" presStyleCnt="3">
        <dgm:presLayoutVars>
          <dgm:bulletEnabled val="1"/>
        </dgm:presLayoutVars>
      </dgm:prSet>
      <dgm:spPr/>
    </dgm:pt>
    <dgm:pt modelId="{48419D16-F269-4123-B6C2-82289A791836}" type="pres">
      <dgm:prSet presAssocID="{4969221C-1C62-4D7F-A2FE-DD6E1B98F30F}" presName="childShp" presStyleLbl="bgAccFollowNode1" presStyleIdx="0" presStyleCnt="3">
        <dgm:presLayoutVars>
          <dgm:bulletEnabled val="1"/>
        </dgm:presLayoutVars>
      </dgm:prSet>
      <dgm:spPr/>
    </dgm:pt>
    <dgm:pt modelId="{0998ABC3-451D-4062-A4DE-DB67AE1C953D}" type="pres">
      <dgm:prSet presAssocID="{798C56B6-9EA9-4A46-906C-E12E724BF30E}" presName="spacing" presStyleCnt="0"/>
      <dgm:spPr/>
    </dgm:pt>
    <dgm:pt modelId="{43BB7334-A4B8-4BA5-85DA-19F6FB5964F8}" type="pres">
      <dgm:prSet presAssocID="{D246D34C-81EF-48DC-8445-99676C677411}" presName="linNode" presStyleCnt="0"/>
      <dgm:spPr/>
    </dgm:pt>
    <dgm:pt modelId="{BC8B3A17-F00B-4499-B673-F440A09BD842}" type="pres">
      <dgm:prSet presAssocID="{D246D34C-81EF-48DC-8445-99676C677411}" presName="parentShp" presStyleLbl="node1" presStyleIdx="1" presStyleCnt="3">
        <dgm:presLayoutVars>
          <dgm:bulletEnabled val="1"/>
        </dgm:presLayoutVars>
      </dgm:prSet>
      <dgm:spPr/>
    </dgm:pt>
    <dgm:pt modelId="{D33D7317-98A3-493B-8990-053CF40ED68D}" type="pres">
      <dgm:prSet presAssocID="{D246D34C-81EF-48DC-8445-99676C677411}" presName="childShp" presStyleLbl="bgAccFollowNode1" presStyleIdx="1" presStyleCnt="3">
        <dgm:presLayoutVars>
          <dgm:bulletEnabled val="1"/>
        </dgm:presLayoutVars>
      </dgm:prSet>
      <dgm:spPr/>
    </dgm:pt>
    <dgm:pt modelId="{BDE20665-9212-4085-A4AD-3774765C8BC5}" type="pres">
      <dgm:prSet presAssocID="{484B4E2A-E625-4C3C-B6DB-FEE83314053B}" presName="spacing" presStyleCnt="0"/>
      <dgm:spPr/>
    </dgm:pt>
    <dgm:pt modelId="{2E38EDBC-CCA7-4895-998D-C0727EBDB83C}" type="pres">
      <dgm:prSet presAssocID="{9B741F1E-706A-4C3D-B4E9-2C736136D53F}" presName="linNode" presStyleCnt="0"/>
      <dgm:spPr/>
    </dgm:pt>
    <dgm:pt modelId="{A0579813-3906-41BE-B984-3D40955B119B}" type="pres">
      <dgm:prSet presAssocID="{9B741F1E-706A-4C3D-B4E9-2C736136D53F}" presName="parentShp" presStyleLbl="node1" presStyleIdx="2" presStyleCnt="3">
        <dgm:presLayoutVars>
          <dgm:bulletEnabled val="1"/>
        </dgm:presLayoutVars>
      </dgm:prSet>
      <dgm:spPr/>
    </dgm:pt>
    <dgm:pt modelId="{07905523-1669-4B5F-87D4-1757E130659A}" type="pres">
      <dgm:prSet presAssocID="{9B741F1E-706A-4C3D-B4E9-2C736136D53F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748C750C-CC4F-4B49-AB91-3A34F74E0DCC}" type="presOf" srcId="{D7751546-8F67-44B4-B98D-FD29464DAB68}" destId="{48419D16-F269-4123-B6C2-82289A791836}" srcOrd="0" destOrd="0" presId="urn:microsoft.com/office/officeart/2005/8/layout/vList6"/>
    <dgm:cxn modelId="{46F5F216-C0E4-4CF8-8ED8-129C25D99E9D}" type="presOf" srcId="{128A72B6-6B62-410A-AF1D-04302249D723}" destId="{D33D7317-98A3-493B-8990-053CF40ED68D}" srcOrd="0" destOrd="0" presId="urn:microsoft.com/office/officeart/2005/8/layout/vList6"/>
    <dgm:cxn modelId="{966B0D1E-5CB0-4058-AA36-21303A9E1810}" srcId="{4969221C-1C62-4D7F-A2FE-DD6E1B98F30F}" destId="{D7751546-8F67-44B4-B98D-FD29464DAB68}" srcOrd="0" destOrd="0" parTransId="{0A2A83A7-252F-4D31-878B-684B7E96D3B2}" sibTransId="{8B15B926-0BE1-4605-AEDF-CEBB28305B99}"/>
    <dgm:cxn modelId="{1DB27926-93E8-4530-A989-E168A0C4A1EC}" type="presOf" srcId="{D246D34C-81EF-48DC-8445-99676C677411}" destId="{BC8B3A17-F00B-4499-B673-F440A09BD842}" srcOrd="0" destOrd="0" presId="urn:microsoft.com/office/officeart/2005/8/layout/vList6"/>
    <dgm:cxn modelId="{B59AFC26-1E11-49CF-BCE8-3D480571F847}" srcId="{9B741F1E-706A-4C3D-B4E9-2C736136D53F}" destId="{D0C5E065-4B5C-497F-BC4B-1C5F7B4B203A}" srcOrd="0" destOrd="0" parTransId="{08BF492A-B89D-4D31-AE64-EDB9A6130921}" sibTransId="{933D012E-87A4-45AF-B3FC-B234C73302F1}"/>
    <dgm:cxn modelId="{B622D033-6547-499E-ABAD-E2D53404D227}" srcId="{B921AF0E-F0A0-4277-AF89-B47D50DAFF45}" destId="{9B741F1E-706A-4C3D-B4E9-2C736136D53F}" srcOrd="2" destOrd="0" parTransId="{5833BC89-6D85-4D11-B748-45067F589B05}" sibTransId="{D66FBA8F-C922-4A98-8B9F-05B8D2C9A295}"/>
    <dgm:cxn modelId="{30EEBE3A-D66E-412C-9F15-76BB9B18E323}" srcId="{D246D34C-81EF-48DC-8445-99676C677411}" destId="{13F8808A-6296-46B6-B911-E24C11F44826}" srcOrd="1" destOrd="0" parTransId="{12DF8B6F-2B85-49EA-8054-0759D79599CC}" sibTransId="{0D4FFCEA-2ED3-4008-A0FE-DB9550B54323}"/>
    <dgm:cxn modelId="{6AD3D45B-6918-4D8F-8810-7333812034E0}" type="presOf" srcId="{32AF70C9-7A46-4187-9F47-A3D3EE7D59FA}" destId="{48419D16-F269-4123-B6C2-82289A791836}" srcOrd="0" destOrd="2" presId="urn:microsoft.com/office/officeart/2005/8/layout/vList6"/>
    <dgm:cxn modelId="{F236C85E-18AB-4ADD-A8B6-805B7034247F}" srcId="{4969221C-1C62-4D7F-A2FE-DD6E1B98F30F}" destId="{9737B20C-3160-4CD5-A010-841BE356ECB6}" srcOrd="1" destOrd="0" parTransId="{D709F546-CCA9-46F9-9F3F-62CDACAE9727}" sibTransId="{7D11C610-366B-450E-96D4-AE53CC9D213D}"/>
    <dgm:cxn modelId="{76210E43-4F28-4E19-9D5B-82A64BDF4326}" type="presOf" srcId="{70E4961E-CADC-41B3-A571-3B1D02FC35F7}" destId="{07905523-1669-4B5F-87D4-1757E130659A}" srcOrd="0" destOrd="1" presId="urn:microsoft.com/office/officeart/2005/8/layout/vList6"/>
    <dgm:cxn modelId="{37AC976C-C128-46D5-9050-983B59507028}" srcId="{B921AF0E-F0A0-4277-AF89-B47D50DAFF45}" destId="{4969221C-1C62-4D7F-A2FE-DD6E1B98F30F}" srcOrd="0" destOrd="0" parTransId="{FECA1B74-DA9D-4D8A-B14B-7DF4F59598E7}" sibTransId="{798C56B6-9EA9-4A46-906C-E12E724BF30E}"/>
    <dgm:cxn modelId="{AEDF694D-AB99-4631-A950-53D84C98D37F}" srcId="{9B741F1E-706A-4C3D-B4E9-2C736136D53F}" destId="{70E4961E-CADC-41B3-A571-3B1D02FC35F7}" srcOrd="1" destOrd="0" parTransId="{53733000-3EE4-46A0-B970-BD9DC9DAE54B}" sibTransId="{18447877-15AD-4EB4-BB87-23D42886874E}"/>
    <dgm:cxn modelId="{7B92DF6E-4566-4B56-99BE-16554AE9FA1F}" type="presOf" srcId="{B921AF0E-F0A0-4277-AF89-B47D50DAFF45}" destId="{9F4D7B7A-C1BE-400C-B173-7AB704D64FD7}" srcOrd="0" destOrd="0" presId="urn:microsoft.com/office/officeart/2005/8/layout/vList6"/>
    <dgm:cxn modelId="{3AAA8895-6878-46FC-8793-98571DBB7E6B}" type="presOf" srcId="{9737B20C-3160-4CD5-A010-841BE356ECB6}" destId="{48419D16-F269-4123-B6C2-82289A791836}" srcOrd="0" destOrd="1" presId="urn:microsoft.com/office/officeart/2005/8/layout/vList6"/>
    <dgm:cxn modelId="{2FF494AB-201C-47A0-A641-02A54B2138DC}" type="presOf" srcId="{4969221C-1C62-4D7F-A2FE-DD6E1B98F30F}" destId="{0EF753AE-F14F-4836-9930-A5C04A6BB2C4}" srcOrd="0" destOrd="0" presId="urn:microsoft.com/office/officeart/2005/8/layout/vList6"/>
    <dgm:cxn modelId="{561F21B7-63F3-490C-9536-58DDA194FAC3}" srcId="{4969221C-1C62-4D7F-A2FE-DD6E1B98F30F}" destId="{32AF70C9-7A46-4187-9F47-A3D3EE7D59FA}" srcOrd="2" destOrd="0" parTransId="{C046C604-3483-4D0F-8752-CE568A05EE3B}" sibTransId="{102BB6EC-A5E0-487B-BAB6-207A0042CF6F}"/>
    <dgm:cxn modelId="{B2E336B7-C6B2-4F33-889C-D1AFE2168C67}" type="presOf" srcId="{13F8808A-6296-46B6-B911-E24C11F44826}" destId="{D33D7317-98A3-493B-8990-053CF40ED68D}" srcOrd="0" destOrd="1" presId="urn:microsoft.com/office/officeart/2005/8/layout/vList6"/>
    <dgm:cxn modelId="{F621D3C1-EFB9-41C1-8ECE-D29353D18650}" srcId="{B921AF0E-F0A0-4277-AF89-B47D50DAFF45}" destId="{D246D34C-81EF-48DC-8445-99676C677411}" srcOrd="1" destOrd="0" parTransId="{59B73705-B025-43FC-9809-83D426D10C3A}" sibTransId="{484B4E2A-E625-4C3C-B6DB-FEE83314053B}"/>
    <dgm:cxn modelId="{F0A29BD6-CB41-4027-92D7-F919E6F0E04C}" type="presOf" srcId="{D0C5E065-4B5C-497F-BC4B-1C5F7B4B203A}" destId="{07905523-1669-4B5F-87D4-1757E130659A}" srcOrd="0" destOrd="0" presId="urn:microsoft.com/office/officeart/2005/8/layout/vList6"/>
    <dgm:cxn modelId="{069ACDEE-786D-439C-B06E-0C7B739E7EF3}" srcId="{D246D34C-81EF-48DC-8445-99676C677411}" destId="{128A72B6-6B62-410A-AF1D-04302249D723}" srcOrd="0" destOrd="0" parTransId="{27401E6C-3378-441C-AD17-682919E927B0}" sibTransId="{A39D93E7-580A-4BF7-B003-93F956AEA09A}"/>
    <dgm:cxn modelId="{0712D6F0-0BAC-4B19-B4E8-F6FF20E8BB8C}" type="presOf" srcId="{9B741F1E-706A-4C3D-B4E9-2C736136D53F}" destId="{A0579813-3906-41BE-B984-3D40955B119B}" srcOrd="0" destOrd="0" presId="urn:microsoft.com/office/officeart/2005/8/layout/vList6"/>
    <dgm:cxn modelId="{8A59D06F-E5E5-4532-B973-2C912BF6A23B}" type="presParOf" srcId="{9F4D7B7A-C1BE-400C-B173-7AB704D64FD7}" destId="{D86BCB09-A5F2-487B-BEAA-DA7C5886EA41}" srcOrd="0" destOrd="0" presId="urn:microsoft.com/office/officeart/2005/8/layout/vList6"/>
    <dgm:cxn modelId="{D97D7BBB-01B3-4087-A699-4CA0C7C3FE40}" type="presParOf" srcId="{D86BCB09-A5F2-487B-BEAA-DA7C5886EA41}" destId="{0EF753AE-F14F-4836-9930-A5C04A6BB2C4}" srcOrd="0" destOrd="0" presId="urn:microsoft.com/office/officeart/2005/8/layout/vList6"/>
    <dgm:cxn modelId="{E0A21AB4-0D4D-4CA1-8C2F-9871BCBBC6DA}" type="presParOf" srcId="{D86BCB09-A5F2-487B-BEAA-DA7C5886EA41}" destId="{48419D16-F269-4123-B6C2-82289A791836}" srcOrd="1" destOrd="0" presId="urn:microsoft.com/office/officeart/2005/8/layout/vList6"/>
    <dgm:cxn modelId="{733EBEA0-DC7F-4D1F-9C55-D5712F62B09A}" type="presParOf" srcId="{9F4D7B7A-C1BE-400C-B173-7AB704D64FD7}" destId="{0998ABC3-451D-4062-A4DE-DB67AE1C953D}" srcOrd="1" destOrd="0" presId="urn:microsoft.com/office/officeart/2005/8/layout/vList6"/>
    <dgm:cxn modelId="{45429098-C745-4BDD-B464-C8CA5CFE08B8}" type="presParOf" srcId="{9F4D7B7A-C1BE-400C-B173-7AB704D64FD7}" destId="{43BB7334-A4B8-4BA5-85DA-19F6FB5964F8}" srcOrd="2" destOrd="0" presId="urn:microsoft.com/office/officeart/2005/8/layout/vList6"/>
    <dgm:cxn modelId="{D04BC1D8-9180-414F-8190-B2BDAE317614}" type="presParOf" srcId="{43BB7334-A4B8-4BA5-85DA-19F6FB5964F8}" destId="{BC8B3A17-F00B-4499-B673-F440A09BD842}" srcOrd="0" destOrd="0" presId="urn:microsoft.com/office/officeart/2005/8/layout/vList6"/>
    <dgm:cxn modelId="{926D11C4-EB60-4725-8891-E498B10DCDEE}" type="presParOf" srcId="{43BB7334-A4B8-4BA5-85DA-19F6FB5964F8}" destId="{D33D7317-98A3-493B-8990-053CF40ED68D}" srcOrd="1" destOrd="0" presId="urn:microsoft.com/office/officeart/2005/8/layout/vList6"/>
    <dgm:cxn modelId="{1889AFB0-4FEA-4A73-8935-EF2199A304F6}" type="presParOf" srcId="{9F4D7B7A-C1BE-400C-B173-7AB704D64FD7}" destId="{BDE20665-9212-4085-A4AD-3774765C8BC5}" srcOrd="3" destOrd="0" presId="urn:microsoft.com/office/officeart/2005/8/layout/vList6"/>
    <dgm:cxn modelId="{67DB79FE-C7BD-43B2-9A78-06D4220F00AE}" type="presParOf" srcId="{9F4D7B7A-C1BE-400C-B173-7AB704D64FD7}" destId="{2E38EDBC-CCA7-4895-998D-C0727EBDB83C}" srcOrd="4" destOrd="0" presId="urn:microsoft.com/office/officeart/2005/8/layout/vList6"/>
    <dgm:cxn modelId="{F2F0FEF2-392A-4DBD-A6CC-4873A23FDAC7}" type="presParOf" srcId="{2E38EDBC-CCA7-4895-998D-C0727EBDB83C}" destId="{A0579813-3906-41BE-B984-3D40955B119B}" srcOrd="0" destOrd="0" presId="urn:microsoft.com/office/officeart/2005/8/layout/vList6"/>
    <dgm:cxn modelId="{FF9933A5-2ED4-43E5-8864-9979041E4AA0}" type="presParOf" srcId="{2E38EDBC-CCA7-4895-998D-C0727EBDB83C}" destId="{07905523-1669-4B5F-87D4-1757E130659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217559-1F69-4967-9B2E-5CF165ED0BCC}">
      <dsp:nvSpPr>
        <dsp:cNvPr id="0" name=""/>
        <dsp:cNvSpPr/>
      </dsp:nvSpPr>
      <dsp:spPr>
        <a:xfrm rot="5400000">
          <a:off x="327439" y="3421003"/>
          <a:ext cx="793438" cy="1320263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0F14D8-55A6-497A-B9F6-829BF018948E}">
      <dsp:nvSpPr>
        <dsp:cNvPr id="0" name=""/>
        <dsp:cNvSpPr/>
      </dsp:nvSpPr>
      <dsp:spPr>
        <a:xfrm>
          <a:off x="4141" y="3781490"/>
          <a:ext cx="1573648" cy="1112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Governança no SUS</a:t>
          </a:r>
        </a:p>
      </dsp:txBody>
      <dsp:txXfrm>
        <a:off x="4141" y="3781490"/>
        <a:ext cx="1573648" cy="1112781"/>
      </dsp:txXfrm>
    </dsp:sp>
    <dsp:sp modelId="{D64A80F9-9D91-4E21-A36B-6D91DBB6A6F7}">
      <dsp:nvSpPr>
        <dsp:cNvPr id="0" name=""/>
        <dsp:cNvSpPr/>
      </dsp:nvSpPr>
      <dsp:spPr>
        <a:xfrm>
          <a:off x="1162041" y="3323804"/>
          <a:ext cx="224894" cy="224894"/>
        </a:xfrm>
        <a:prstGeom prst="triangle">
          <a:avLst>
            <a:gd name="adj" fmla="val 100000"/>
          </a:avLst>
        </a:prstGeom>
        <a:solidFill>
          <a:schemeClr val="accent4">
            <a:hueOff val="816741"/>
            <a:satOff val="-3398"/>
            <a:lumOff val="801"/>
            <a:alphaOff val="0"/>
          </a:schemeClr>
        </a:solidFill>
        <a:ln w="12700" cap="flat" cmpd="sng" algn="ctr">
          <a:solidFill>
            <a:schemeClr val="accent4">
              <a:hueOff val="816741"/>
              <a:satOff val="-3398"/>
              <a:lumOff val="8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2088EC-D633-4874-B2F6-3408CF5319CA}">
      <dsp:nvSpPr>
        <dsp:cNvPr id="0" name=""/>
        <dsp:cNvSpPr/>
      </dsp:nvSpPr>
      <dsp:spPr>
        <a:xfrm rot="5400000">
          <a:off x="1977461" y="3149147"/>
          <a:ext cx="793438" cy="1320263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1633482"/>
            <a:satOff val="-6796"/>
            <a:lumOff val="1601"/>
            <a:alphaOff val="0"/>
          </a:schemeClr>
        </a:solidFill>
        <a:ln w="12700" cap="flat" cmpd="sng" algn="ctr">
          <a:solidFill>
            <a:schemeClr val="accent4">
              <a:hueOff val="1633482"/>
              <a:satOff val="-6796"/>
              <a:lumOff val="16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0712E0-336B-4BA9-9F98-F980F75EF551}">
      <dsp:nvSpPr>
        <dsp:cNvPr id="0" name=""/>
        <dsp:cNvSpPr/>
      </dsp:nvSpPr>
      <dsp:spPr>
        <a:xfrm>
          <a:off x="1723087" y="3632837"/>
          <a:ext cx="1435800" cy="866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COSEMS</a:t>
          </a:r>
        </a:p>
      </dsp:txBody>
      <dsp:txXfrm>
        <a:off x="1723087" y="3632837"/>
        <a:ext cx="1435800" cy="866374"/>
      </dsp:txXfrm>
    </dsp:sp>
    <dsp:sp modelId="{99E95FA0-DCBE-4491-B809-414FC6BA7A2E}">
      <dsp:nvSpPr>
        <dsp:cNvPr id="0" name=""/>
        <dsp:cNvSpPr/>
      </dsp:nvSpPr>
      <dsp:spPr>
        <a:xfrm>
          <a:off x="2812063" y="3051947"/>
          <a:ext cx="224894" cy="224894"/>
        </a:xfrm>
        <a:prstGeom prst="triangle">
          <a:avLst>
            <a:gd name="adj" fmla="val 100000"/>
          </a:avLst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accent4">
              <a:hueOff val="2450223"/>
              <a:satOff val="-10194"/>
              <a:lumOff val="24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3065EC-8D67-4AB7-AF55-49890B388557}">
      <dsp:nvSpPr>
        <dsp:cNvPr id="0" name=""/>
        <dsp:cNvSpPr/>
      </dsp:nvSpPr>
      <dsp:spPr>
        <a:xfrm rot="5400000">
          <a:off x="3687369" y="2788074"/>
          <a:ext cx="793438" cy="1320263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accent4">
              <a:hueOff val="3266964"/>
              <a:satOff val="-13592"/>
              <a:lumOff val="32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EF37A0-3F6B-4D7D-B43D-02CDB3F0CD34}">
      <dsp:nvSpPr>
        <dsp:cNvPr id="0" name=""/>
        <dsp:cNvSpPr/>
      </dsp:nvSpPr>
      <dsp:spPr>
        <a:xfrm>
          <a:off x="3554925" y="3182548"/>
          <a:ext cx="1191941" cy="1044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CIR  (CT)</a:t>
          </a:r>
        </a:p>
      </dsp:txBody>
      <dsp:txXfrm>
        <a:off x="3554925" y="3182548"/>
        <a:ext cx="1191941" cy="1044806"/>
      </dsp:txXfrm>
    </dsp:sp>
    <dsp:sp modelId="{2B45BE30-57CE-47FB-B478-B143D466DC92}">
      <dsp:nvSpPr>
        <dsp:cNvPr id="0" name=""/>
        <dsp:cNvSpPr/>
      </dsp:nvSpPr>
      <dsp:spPr>
        <a:xfrm>
          <a:off x="4521971" y="2690875"/>
          <a:ext cx="224894" cy="224894"/>
        </a:xfrm>
        <a:prstGeom prst="triangle">
          <a:avLst>
            <a:gd name="adj" fmla="val 100000"/>
          </a:avLst>
        </a:prstGeom>
        <a:solidFill>
          <a:schemeClr val="accent4">
            <a:hueOff val="4083704"/>
            <a:satOff val="-16990"/>
            <a:lumOff val="4003"/>
            <a:alphaOff val="0"/>
          </a:schemeClr>
        </a:solidFill>
        <a:ln w="12700" cap="flat" cmpd="sng" algn="ctr">
          <a:solidFill>
            <a:schemeClr val="accent4">
              <a:hueOff val="4083704"/>
              <a:satOff val="-16990"/>
              <a:lumOff val="40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D6C175-7B9B-448E-9FEA-FF8AC5A65A56}">
      <dsp:nvSpPr>
        <dsp:cNvPr id="0" name=""/>
        <dsp:cNvSpPr/>
      </dsp:nvSpPr>
      <dsp:spPr>
        <a:xfrm rot="5400000">
          <a:off x="5397277" y="2427001"/>
          <a:ext cx="793438" cy="1320263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6B8B45-4048-4FF0-92CE-B921B796E849}">
      <dsp:nvSpPr>
        <dsp:cNvPr id="0" name=""/>
        <dsp:cNvSpPr/>
      </dsp:nvSpPr>
      <dsp:spPr>
        <a:xfrm>
          <a:off x="5264832" y="2821475"/>
          <a:ext cx="1191941" cy="1044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CIM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(GTM)</a:t>
          </a:r>
        </a:p>
      </dsp:txBody>
      <dsp:txXfrm>
        <a:off x="5264832" y="2821475"/>
        <a:ext cx="1191941" cy="1044806"/>
      </dsp:txXfrm>
    </dsp:sp>
    <dsp:sp modelId="{0202E65B-FEF6-492E-9FDC-893A3BAD46B2}">
      <dsp:nvSpPr>
        <dsp:cNvPr id="0" name=""/>
        <dsp:cNvSpPr/>
      </dsp:nvSpPr>
      <dsp:spPr>
        <a:xfrm>
          <a:off x="6231879" y="2329802"/>
          <a:ext cx="224894" cy="224894"/>
        </a:xfrm>
        <a:prstGeom prst="triangle">
          <a:avLst>
            <a:gd name="adj" fmla="val 100000"/>
          </a:avLst>
        </a:prstGeom>
        <a:solidFill>
          <a:schemeClr val="accent4">
            <a:hueOff val="5717186"/>
            <a:satOff val="-23787"/>
            <a:lumOff val="5605"/>
            <a:alphaOff val="0"/>
          </a:schemeClr>
        </a:solidFill>
        <a:ln w="12700" cap="flat" cmpd="sng" algn="ctr">
          <a:solidFill>
            <a:schemeClr val="accent4">
              <a:hueOff val="5717186"/>
              <a:satOff val="-23787"/>
              <a:lumOff val="56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CDA53D-F26A-4C7D-925B-FC2024BE7042}">
      <dsp:nvSpPr>
        <dsp:cNvPr id="0" name=""/>
        <dsp:cNvSpPr/>
      </dsp:nvSpPr>
      <dsp:spPr>
        <a:xfrm rot="5400000">
          <a:off x="7107185" y="2065928"/>
          <a:ext cx="793438" cy="1320263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accent4">
              <a:hueOff val="6533927"/>
              <a:satOff val="-27185"/>
              <a:lumOff val="64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FF3F19-4776-429A-B5BC-166A8C1949F2}">
      <dsp:nvSpPr>
        <dsp:cNvPr id="0" name=""/>
        <dsp:cNvSpPr/>
      </dsp:nvSpPr>
      <dsp:spPr>
        <a:xfrm>
          <a:off x="6974740" y="2460403"/>
          <a:ext cx="1191941" cy="1044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CIB  (GT’s)</a:t>
          </a:r>
        </a:p>
      </dsp:txBody>
      <dsp:txXfrm>
        <a:off x="6974740" y="2460403"/>
        <a:ext cx="1191941" cy="1044806"/>
      </dsp:txXfrm>
    </dsp:sp>
    <dsp:sp modelId="{F503DE49-79FE-4602-B4D2-D3C14CE2FC55}">
      <dsp:nvSpPr>
        <dsp:cNvPr id="0" name=""/>
        <dsp:cNvSpPr/>
      </dsp:nvSpPr>
      <dsp:spPr>
        <a:xfrm>
          <a:off x="7941787" y="1968729"/>
          <a:ext cx="224894" cy="224894"/>
        </a:xfrm>
        <a:prstGeom prst="triangle">
          <a:avLst>
            <a:gd name="adj" fmla="val 100000"/>
          </a:avLst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accent4">
              <a:hueOff val="7350668"/>
              <a:satOff val="-30583"/>
              <a:lumOff val="72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94A557-3A46-42B5-ADB0-2A5203DCE8B1}">
      <dsp:nvSpPr>
        <dsp:cNvPr id="0" name=""/>
        <dsp:cNvSpPr/>
      </dsp:nvSpPr>
      <dsp:spPr>
        <a:xfrm rot="5400000">
          <a:off x="8817093" y="1704856"/>
          <a:ext cx="793438" cy="1320263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8167408"/>
            <a:satOff val="-33981"/>
            <a:lumOff val="8007"/>
            <a:alphaOff val="0"/>
          </a:schemeClr>
        </a:solidFill>
        <a:ln w="12700" cap="flat" cmpd="sng" algn="ctr">
          <a:solidFill>
            <a:schemeClr val="accent4">
              <a:hueOff val="8167408"/>
              <a:satOff val="-33981"/>
              <a:lumOff val="80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1E45CF-35B4-4984-9B11-D524DE236A2B}">
      <dsp:nvSpPr>
        <dsp:cNvPr id="0" name=""/>
        <dsp:cNvSpPr/>
      </dsp:nvSpPr>
      <dsp:spPr>
        <a:xfrm>
          <a:off x="8684648" y="2099330"/>
          <a:ext cx="1191941" cy="1044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CIT</a:t>
          </a:r>
        </a:p>
      </dsp:txBody>
      <dsp:txXfrm>
        <a:off x="8684648" y="2099330"/>
        <a:ext cx="1191941" cy="1044806"/>
      </dsp:txXfrm>
    </dsp:sp>
    <dsp:sp modelId="{D4B46773-466E-4946-A549-FD920DE129D3}">
      <dsp:nvSpPr>
        <dsp:cNvPr id="0" name=""/>
        <dsp:cNvSpPr/>
      </dsp:nvSpPr>
      <dsp:spPr>
        <a:xfrm>
          <a:off x="9651695" y="1607656"/>
          <a:ext cx="224894" cy="224894"/>
        </a:xfrm>
        <a:prstGeom prst="triangle">
          <a:avLst>
            <a:gd name="adj" fmla="val 100000"/>
          </a:avLst>
        </a:prstGeom>
        <a:solidFill>
          <a:schemeClr val="accent4">
            <a:hueOff val="8984149"/>
            <a:satOff val="-37379"/>
            <a:lumOff val="8807"/>
            <a:alphaOff val="0"/>
          </a:schemeClr>
        </a:solidFill>
        <a:ln w="12700" cap="flat" cmpd="sng" algn="ctr">
          <a:solidFill>
            <a:schemeClr val="accent4">
              <a:hueOff val="8984149"/>
              <a:satOff val="-37379"/>
              <a:lumOff val="88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6B90CB-4723-4013-AD6F-48F863D74FD5}">
      <dsp:nvSpPr>
        <dsp:cNvPr id="0" name=""/>
        <dsp:cNvSpPr/>
      </dsp:nvSpPr>
      <dsp:spPr>
        <a:xfrm rot="5400000">
          <a:off x="10527001" y="1343783"/>
          <a:ext cx="793438" cy="1320263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B5AE88-5482-4A7C-8A94-C120973F3795}">
      <dsp:nvSpPr>
        <dsp:cNvPr id="0" name=""/>
        <dsp:cNvSpPr/>
      </dsp:nvSpPr>
      <dsp:spPr>
        <a:xfrm>
          <a:off x="10398668" y="1743283"/>
          <a:ext cx="1191941" cy="1044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Moral da História</a:t>
          </a:r>
        </a:p>
      </dsp:txBody>
      <dsp:txXfrm>
        <a:off x="10398668" y="1743283"/>
        <a:ext cx="1191941" cy="104480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B56AE-ECE6-427A-B11C-7DF9FAB7420E}">
      <dsp:nvSpPr>
        <dsp:cNvPr id="0" name=""/>
        <dsp:cNvSpPr/>
      </dsp:nvSpPr>
      <dsp:spPr>
        <a:xfrm>
          <a:off x="5304532" y="2280175"/>
          <a:ext cx="1265211" cy="126521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500" b="1" kern="1200" dirty="0">
              <a:solidFill>
                <a:schemeClr val="tx1"/>
              </a:solidFill>
            </a:rPr>
            <a:t>CIB</a:t>
          </a:r>
        </a:p>
      </dsp:txBody>
      <dsp:txXfrm>
        <a:off x="5489818" y="2465461"/>
        <a:ext cx="894639" cy="894639"/>
      </dsp:txXfrm>
    </dsp:sp>
    <dsp:sp modelId="{69B85EA7-ECFC-4391-B7FD-25E44005A949}">
      <dsp:nvSpPr>
        <dsp:cNvPr id="0" name=""/>
        <dsp:cNvSpPr/>
      </dsp:nvSpPr>
      <dsp:spPr>
        <a:xfrm rot="16200000">
          <a:off x="5739326" y="1657955"/>
          <a:ext cx="395623" cy="5203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200" kern="1200">
            <a:solidFill>
              <a:schemeClr val="tx1"/>
            </a:solidFill>
          </a:endParaRPr>
        </a:p>
      </dsp:txBody>
      <dsp:txXfrm>
        <a:off x="5798670" y="1821374"/>
        <a:ext cx="276936" cy="312223"/>
      </dsp:txXfrm>
    </dsp:sp>
    <dsp:sp modelId="{59FE4A1A-1682-4350-A069-5C43674C4D1E}">
      <dsp:nvSpPr>
        <dsp:cNvPr id="0" name=""/>
        <dsp:cNvSpPr/>
      </dsp:nvSpPr>
      <dsp:spPr>
        <a:xfrm>
          <a:off x="4690215" y="3203"/>
          <a:ext cx="2493846" cy="153051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Negociação</a:t>
          </a:r>
        </a:p>
      </dsp:txBody>
      <dsp:txXfrm>
        <a:off x="5055430" y="227341"/>
        <a:ext cx="1763416" cy="1082235"/>
      </dsp:txXfrm>
    </dsp:sp>
    <dsp:sp modelId="{2D61E973-F41A-4105-92CA-3641A3F5CF70}">
      <dsp:nvSpPr>
        <dsp:cNvPr id="0" name=""/>
        <dsp:cNvSpPr/>
      </dsp:nvSpPr>
      <dsp:spPr>
        <a:xfrm>
          <a:off x="6632964" y="2693961"/>
          <a:ext cx="296637" cy="4376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>
            <a:solidFill>
              <a:schemeClr val="tx1"/>
            </a:solidFill>
          </a:endParaRPr>
        </a:p>
      </dsp:txBody>
      <dsp:txXfrm>
        <a:off x="6632964" y="2781489"/>
        <a:ext cx="207646" cy="262583"/>
      </dsp:txXfrm>
    </dsp:sp>
    <dsp:sp modelId="{728155C6-C381-45DD-9E1E-84BCC985FA19}">
      <dsp:nvSpPr>
        <dsp:cNvPr id="0" name=""/>
        <dsp:cNvSpPr/>
      </dsp:nvSpPr>
      <dsp:spPr>
        <a:xfrm>
          <a:off x="7005908" y="2117695"/>
          <a:ext cx="2151103" cy="1590170"/>
        </a:xfrm>
        <a:prstGeom prst="ellipse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Pactuação</a:t>
          </a:r>
        </a:p>
      </dsp:txBody>
      <dsp:txXfrm>
        <a:off x="7320930" y="2350570"/>
        <a:ext cx="1521059" cy="1124420"/>
      </dsp:txXfrm>
    </dsp:sp>
    <dsp:sp modelId="{6C00DECD-FFE4-4823-BFCA-CD439EEDA4F8}">
      <dsp:nvSpPr>
        <dsp:cNvPr id="0" name=""/>
        <dsp:cNvSpPr/>
      </dsp:nvSpPr>
      <dsp:spPr>
        <a:xfrm rot="5400000">
          <a:off x="5739326" y="3647232"/>
          <a:ext cx="395623" cy="5203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200" kern="1200">
            <a:solidFill>
              <a:schemeClr val="tx1"/>
            </a:solidFill>
          </a:endParaRPr>
        </a:p>
      </dsp:txBody>
      <dsp:txXfrm>
        <a:off x="5798670" y="3691964"/>
        <a:ext cx="276936" cy="312223"/>
      </dsp:txXfrm>
    </dsp:sp>
    <dsp:sp modelId="{AAFBA843-36A0-496D-96E0-09A55976FE75}">
      <dsp:nvSpPr>
        <dsp:cNvPr id="0" name=""/>
        <dsp:cNvSpPr/>
      </dsp:nvSpPr>
      <dsp:spPr>
        <a:xfrm>
          <a:off x="4899864" y="4291846"/>
          <a:ext cx="2074547" cy="1530511"/>
        </a:xfrm>
        <a:prstGeom prst="ellipse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Entre  Gestores Municipais e Gestor Estadual</a:t>
          </a:r>
        </a:p>
      </dsp:txBody>
      <dsp:txXfrm>
        <a:off x="5203674" y="4515984"/>
        <a:ext cx="1466927" cy="1082235"/>
      </dsp:txXfrm>
    </dsp:sp>
    <dsp:sp modelId="{426C1EC5-74FE-49EB-8508-07B5E83A4A1A}">
      <dsp:nvSpPr>
        <dsp:cNvPr id="0" name=""/>
        <dsp:cNvSpPr/>
      </dsp:nvSpPr>
      <dsp:spPr>
        <a:xfrm rot="10782315">
          <a:off x="4677687" y="2657933"/>
          <a:ext cx="442980" cy="5203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200" kern="1200">
            <a:solidFill>
              <a:schemeClr val="tx1"/>
            </a:solidFill>
          </a:endParaRPr>
        </a:p>
      </dsp:txBody>
      <dsp:txXfrm rot="10800000">
        <a:off x="4810580" y="2761666"/>
        <a:ext cx="310086" cy="312223"/>
      </dsp:txXfrm>
    </dsp:sp>
    <dsp:sp modelId="{DC9A9786-6BAC-4771-8302-FB7644E83548}">
      <dsp:nvSpPr>
        <dsp:cNvPr id="0" name=""/>
        <dsp:cNvSpPr/>
      </dsp:nvSpPr>
      <dsp:spPr>
        <a:xfrm>
          <a:off x="2360288" y="2160502"/>
          <a:ext cx="2108478" cy="1530511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Articulação</a:t>
          </a:r>
        </a:p>
      </dsp:txBody>
      <dsp:txXfrm>
        <a:off x="2669067" y="2384640"/>
        <a:ext cx="1490920" cy="108223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19D16-F269-4123-B6C2-82289A791836}">
      <dsp:nvSpPr>
        <dsp:cNvPr id="0" name=""/>
        <dsp:cNvSpPr/>
      </dsp:nvSpPr>
      <dsp:spPr>
        <a:xfrm>
          <a:off x="4723760" y="1718"/>
          <a:ext cx="7085641" cy="13633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b="1" kern="1200" dirty="0">
              <a:solidFill>
                <a:schemeClr val="tx1"/>
              </a:solidFill>
            </a:rPr>
            <a:t>7 representantes de cada ente;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b="1" kern="1200" dirty="0">
              <a:solidFill>
                <a:schemeClr val="tx1"/>
              </a:solidFill>
            </a:rPr>
            <a:t>Membros natos são o Secretário de Estado da Saúde, Presidente do COSEMS/GO e o Secretário Municipal de Saúde da Capital.</a:t>
          </a:r>
        </a:p>
      </dsp:txBody>
      <dsp:txXfrm>
        <a:off x="4723760" y="172136"/>
        <a:ext cx="6574387" cy="1022507"/>
      </dsp:txXfrm>
    </dsp:sp>
    <dsp:sp modelId="{0EF753AE-F14F-4836-9930-A5C04A6BB2C4}">
      <dsp:nvSpPr>
        <dsp:cNvPr id="0" name=""/>
        <dsp:cNvSpPr/>
      </dsp:nvSpPr>
      <dsp:spPr>
        <a:xfrm>
          <a:off x="0" y="1718"/>
          <a:ext cx="4723760" cy="136334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b="1" kern="1200" dirty="0">
              <a:solidFill>
                <a:schemeClr val="bg1"/>
              </a:solidFill>
            </a:rPr>
            <a:t>Plenário</a:t>
          </a:r>
        </a:p>
      </dsp:txBody>
      <dsp:txXfrm>
        <a:off x="66553" y="68271"/>
        <a:ext cx="4590654" cy="1230237"/>
      </dsp:txXfrm>
    </dsp:sp>
    <dsp:sp modelId="{D33D7317-98A3-493B-8990-053CF40ED68D}">
      <dsp:nvSpPr>
        <dsp:cNvPr id="0" name=""/>
        <dsp:cNvSpPr/>
      </dsp:nvSpPr>
      <dsp:spPr>
        <a:xfrm>
          <a:off x="4723760" y="1501396"/>
          <a:ext cx="7085641" cy="13633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3620642"/>
            <a:satOff val="-17082"/>
            <a:lumOff val="-617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3620642"/>
              <a:satOff val="-17082"/>
              <a:lumOff val="-6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b="1" kern="1200" dirty="0">
              <a:solidFill>
                <a:schemeClr val="tx1"/>
              </a:solidFill>
            </a:rPr>
            <a:t>Sob coordenação do Secretário de Estado da Saúde e Presidente do COSEMS|GO ;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b="1" kern="1200" dirty="0">
              <a:solidFill>
                <a:schemeClr val="tx1"/>
              </a:solidFill>
            </a:rPr>
            <a:t>Condução da reunião, supervisionar e homologar.</a:t>
          </a:r>
        </a:p>
      </dsp:txBody>
      <dsp:txXfrm>
        <a:off x="4723760" y="1671814"/>
        <a:ext cx="6574387" cy="1022507"/>
      </dsp:txXfrm>
    </dsp:sp>
    <dsp:sp modelId="{BC8B3A17-F00B-4499-B673-F440A09BD842}">
      <dsp:nvSpPr>
        <dsp:cNvPr id="0" name=""/>
        <dsp:cNvSpPr/>
      </dsp:nvSpPr>
      <dsp:spPr>
        <a:xfrm>
          <a:off x="0" y="1501396"/>
          <a:ext cx="4723760" cy="1363343"/>
        </a:xfrm>
        <a:prstGeom prst="round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b="1" kern="1200" dirty="0">
              <a:solidFill>
                <a:schemeClr val="bg1"/>
              </a:solidFill>
            </a:rPr>
            <a:t>Coordenação</a:t>
          </a:r>
        </a:p>
      </dsp:txBody>
      <dsp:txXfrm>
        <a:off x="66553" y="1567949"/>
        <a:ext cx="4590654" cy="1230237"/>
      </dsp:txXfrm>
    </dsp:sp>
    <dsp:sp modelId="{07905523-1669-4B5F-87D4-1757E130659A}">
      <dsp:nvSpPr>
        <dsp:cNvPr id="0" name=""/>
        <dsp:cNvSpPr/>
      </dsp:nvSpPr>
      <dsp:spPr>
        <a:xfrm>
          <a:off x="4723760" y="3001075"/>
          <a:ext cx="7085641" cy="13633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7241284"/>
            <a:satOff val="-34163"/>
            <a:lumOff val="-1234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7241284"/>
              <a:satOff val="-34163"/>
              <a:lumOff val="-12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b="1" kern="1200" dirty="0">
              <a:solidFill>
                <a:schemeClr val="tx1"/>
              </a:solidFill>
            </a:rPr>
            <a:t>Ligada ao Gabinete do Secretário de Estado da Saúde;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700" b="1" kern="1200" dirty="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b="1" kern="1200" dirty="0">
              <a:solidFill>
                <a:schemeClr val="tx1"/>
              </a:solidFill>
            </a:rPr>
            <a:t>Prestar o apoio técnico e administrativo necessário à SES e COSEMS</a:t>
          </a:r>
        </a:p>
      </dsp:txBody>
      <dsp:txXfrm>
        <a:off x="4723760" y="3171493"/>
        <a:ext cx="6574387" cy="1022507"/>
      </dsp:txXfrm>
    </dsp:sp>
    <dsp:sp modelId="{A0579813-3906-41BE-B984-3D40955B119B}">
      <dsp:nvSpPr>
        <dsp:cNvPr id="0" name=""/>
        <dsp:cNvSpPr/>
      </dsp:nvSpPr>
      <dsp:spPr>
        <a:xfrm>
          <a:off x="0" y="3001075"/>
          <a:ext cx="4723760" cy="1363343"/>
        </a:xfrm>
        <a:prstGeom prst="roundRec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b="1" kern="1200" dirty="0">
              <a:solidFill>
                <a:schemeClr val="bg1"/>
              </a:solidFill>
            </a:rPr>
            <a:t>Secretaria Executiva – SE</a:t>
          </a:r>
        </a:p>
      </dsp:txBody>
      <dsp:txXfrm>
        <a:off x="66553" y="3067628"/>
        <a:ext cx="4590654" cy="1230237"/>
      </dsp:txXfrm>
    </dsp:sp>
    <dsp:sp modelId="{09443C49-B3F5-485C-B7AE-2EEC30D807E8}">
      <dsp:nvSpPr>
        <dsp:cNvPr id="0" name=""/>
        <dsp:cNvSpPr/>
      </dsp:nvSpPr>
      <dsp:spPr>
        <a:xfrm>
          <a:off x="4723760" y="4500753"/>
          <a:ext cx="7085641" cy="13633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b="1" kern="1200" dirty="0">
              <a:solidFill>
                <a:schemeClr val="tx1"/>
              </a:solidFill>
            </a:rPr>
            <a:t>Coordenado pelo Superintendente da pasta ou por alguém por ele indicado e por membro da diretoria do COSEMS;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b="1" kern="1200" dirty="0">
              <a:solidFill>
                <a:schemeClr val="tx1"/>
              </a:solidFill>
            </a:rPr>
            <a:t>Subsidiar a negociação e pactuação de assuntos a cargo do Plenário da CIB.</a:t>
          </a:r>
        </a:p>
      </dsp:txBody>
      <dsp:txXfrm>
        <a:off x="4723760" y="4671171"/>
        <a:ext cx="6574387" cy="1022507"/>
      </dsp:txXfrm>
    </dsp:sp>
    <dsp:sp modelId="{17E7D997-D64D-4BD5-B9D6-453A5BFD2DB7}">
      <dsp:nvSpPr>
        <dsp:cNvPr id="0" name=""/>
        <dsp:cNvSpPr/>
      </dsp:nvSpPr>
      <dsp:spPr>
        <a:xfrm>
          <a:off x="0" y="4500753"/>
          <a:ext cx="4723760" cy="1363343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b="1" kern="1200" dirty="0">
              <a:solidFill>
                <a:schemeClr val="bg1"/>
              </a:solidFill>
            </a:rPr>
            <a:t>Grupo de Trabalho</a:t>
          </a:r>
        </a:p>
      </dsp:txBody>
      <dsp:txXfrm>
        <a:off x="66553" y="4567306"/>
        <a:ext cx="4590654" cy="123023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D89DCD-9FA3-49D3-9536-4D2747602494}">
      <dsp:nvSpPr>
        <dsp:cNvPr id="0" name=""/>
        <dsp:cNvSpPr/>
      </dsp:nvSpPr>
      <dsp:spPr>
        <a:xfrm>
          <a:off x="3643" y="596046"/>
          <a:ext cx="3552199" cy="142087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>
              <a:solidFill>
                <a:schemeClr val="bg1"/>
              </a:solidFill>
            </a:rPr>
            <a:t>Quem?</a:t>
          </a:r>
        </a:p>
      </dsp:txBody>
      <dsp:txXfrm>
        <a:off x="3643" y="596046"/>
        <a:ext cx="3552199" cy="1420879"/>
      </dsp:txXfrm>
    </dsp:sp>
    <dsp:sp modelId="{CA15D252-3427-46A1-BE97-5385836CFD74}">
      <dsp:nvSpPr>
        <dsp:cNvPr id="0" name=""/>
        <dsp:cNvSpPr/>
      </dsp:nvSpPr>
      <dsp:spPr>
        <a:xfrm>
          <a:off x="3643" y="2016926"/>
          <a:ext cx="3552199" cy="312243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b="1" kern="1200" dirty="0">
              <a:solidFill>
                <a:schemeClr val="tx1"/>
              </a:solidFill>
            </a:rPr>
            <a:t>Gestores e Técnicos da SMS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b="1" kern="1200" dirty="0">
              <a:solidFill>
                <a:schemeClr val="tx1"/>
              </a:solidFill>
            </a:rPr>
            <a:t>Gestores e Técnicos da SES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b="1" kern="1200" dirty="0">
              <a:solidFill>
                <a:schemeClr val="tx1"/>
              </a:solidFill>
            </a:rPr>
            <a:t>Membros e SE do COSEMS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b="1" kern="1200" dirty="0">
              <a:solidFill>
                <a:schemeClr val="tx1"/>
              </a:solidFill>
            </a:rPr>
            <a:t>Secretaria Executiva da CIB.</a:t>
          </a:r>
        </a:p>
      </dsp:txBody>
      <dsp:txXfrm>
        <a:off x="3643" y="2016926"/>
        <a:ext cx="3552199" cy="3122437"/>
      </dsp:txXfrm>
    </dsp:sp>
    <dsp:sp modelId="{7FF161BB-7EAF-454D-9617-4CDF00FF53AD}">
      <dsp:nvSpPr>
        <dsp:cNvPr id="0" name=""/>
        <dsp:cNvSpPr/>
      </dsp:nvSpPr>
      <dsp:spPr>
        <a:xfrm>
          <a:off x="4053151" y="596046"/>
          <a:ext cx="3552199" cy="1420879"/>
        </a:xfrm>
        <a:prstGeom prst="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>
              <a:solidFill>
                <a:schemeClr val="bg1"/>
              </a:solidFill>
            </a:rPr>
            <a:t>Pra quê?</a:t>
          </a:r>
        </a:p>
      </dsp:txBody>
      <dsp:txXfrm>
        <a:off x="4053151" y="596046"/>
        <a:ext cx="3552199" cy="1420879"/>
      </dsp:txXfrm>
    </dsp:sp>
    <dsp:sp modelId="{48024F7D-552D-411C-85A1-04C6D348AE66}">
      <dsp:nvSpPr>
        <dsp:cNvPr id="0" name=""/>
        <dsp:cNvSpPr/>
      </dsp:nvSpPr>
      <dsp:spPr>
        <a:xfrm>
          <a:off x="4053151" y="2016926"/>
          <a:ext cx="3552199" cy="3122437"/>
        </a:xfrm>
        <a:prstGeom prst="rect">
          <a:avLst/>
        </a:prstGeom>
        <a:solidFill>
          <a:schemeClr val="accent4">
            <a:tint val="40000"/>
            <a:alpha val="90000"/>
            <a:hueOff val="5430963"/>
            <a:satOff val="-25622"/>
            <a:lumOff val="-92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5430963"/>
              <a:satOff val="-25622"/>
              <a:lumOff val="-9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kern="1200" dirty="0">
              <a:solidFill>
                <a:schemeClr val="tx1"/>
              </a:solidFill>
            </a:rPr>
            <a:t>Discutir temas relacionados à implantação, implementação, operacionalização, monitoramento, avaliação e propor redirecionamentos, quando necessário, das políticas públicas de saúde, no âmbito do Estado de Goiás.</a:t>
          </a:r>
        </a:p>
      </dsp:txBody>
      <dsp:txXfrm>
        <a:off x="4053151" y="2016926"/>
        <a:ext cx="3552199" cy="3122437"/>
      </dsp:txXfrm>
    </dsp:sp>
    <dsp:sp modelId="{F212D7B1-FBF7-4B94-92A9-B5392BB9D0AC}">
      <dsp:nvSpPr>
        <dsp:cNvPr id="0" name=""/>
        <dsp:cNvSpPr/>
      </dsp:nvSpPr>
      <dsp:spPr>
        <a:xfrm>
          <a:off x="8102658" y="596046"/>
          <a:ext cx="3552199" cy="1420879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>
              <a:solidFill>
                <a:schemeClr val="bg1"/>
              </a:solidFill>
            </a:rPr>
            <a:t>Como?</a:t>
          </a:r>
        </a:p>
      </dsp:txBody>
      <dsp:txXfrm>
        <a:off x="8102658" y="596046"/>
        <a:ext cx="3552199" cy="1420879"/>
      </dsp:txXfrm>
    </dsp:sp>
    <dsp:sp modelId="{1FC00EB3-05C7-4368-9B99-9D68F2436CA0}">
      <dsp:nvSpPr>
        <dsp:cNvPr id="0" name=""/>
        <dsp:cNvSpPr/>
      </dsp:nvSpPr>
      <dsp:spPr>
        <a:xfrm>
          <a:off x="8102658" y="2016926"/>
          <a:ext cx="3552199" cy="3122437"/>
        </a:xfrm>
        <a:prstGeom prst="rect">
          <a:avLst/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b="1" kern="1200" dirty="0">
              <a:solidFill>
                <a:schemeClr val="tx1"/>
              </a:solidFill>
            </a:rPr>
            <a:t>GT de Gestão e Governança;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b="1" kern="1200" dirty="0">
              <a:solidFill>
                <a:schemeClr val="tx1"/>
              </a:solidFill>
            </a:rPr>
            <a:t>GT de Atenção à Saúde;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b="1" kern="1200" dirty="0">
              <a:solidFill>
                <a:schemeClr val="tx1"/>
              </a:solidFill>
            </a:rPr>
            <a:t>GT de Vigilância em Saúde.</a:t>
          </a:r>
        </a:p>
      </dsp:txBody>
      <dsp:txXfrm>
        <a:off x="8102658" y="2016926"/>
        <a:ext cx="3552199" cy="312243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B56AE-ECE6-427A-B11C-7DF9FAB7420E}">
      <dsp:nvSpPr>
        <dsp:cNvPr id="0" name=""/>
        <dsp:cNvSpPr/>
      </dsp:nvSpPr>
      <dsp:spPr>
        <a:xfrm>
          <a:off x="5265361" y="2325675"/>
          <a:ext cx="1283952" cy="128395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700" b="1" kern="1200" dirty="0">
              <a:solidFill>
                <a:schemeClr val="tx1"/>
              </a:solidFill>
            </a:rPr>
            <a:t>CIT</a:t>
          </a:r>
        </a:p>
      </dsp:txBody>
      <dsp:txXfrm>
        <a:off x="5453391" y="2513705"/>
        <a:ext cx="907892" cy="907892"/>
      </dsp:txXfrm>
    </dsp:sp>
    <dsp:sp modelId="{69B85EA7-ECFC-4391-B7FD-25E44005A949}">
      <dsp:nvSpPr>
        <dsp:cNvPr id="0" name=""/>
        <dsp:cNvSpPr/>
      </dsp:nvSpPr>
      <dsp:spPr>
        <a:xfrm rot="16200000">
          <a:off x="5621318" y="1772121"/>
          <a:ext cx="572038" cy="3658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200" kern="1200">
            <a:solidFill>
              <a:schemeClr val="tx1"/>
            </a:solidFill>
          </a:endParaRPr>
        </a:p>
      </dsp:txBody>
      <dsp:txXfrm>
        <a:off x="5676201" y="1900181"/>
        <a:ext cx="462272" cy="219532"/>
      </dsp:txXfrm>
    </dsp:sp>
    <dsp:sp modelId="{59FE4A1A-1682-4350-A069-5C43674C4D1E}">
      <dsp:nvSpPr>
        <dsp:cNvPr id="0" name=""/>
        <dsp:cNvSpPr/>
      </dsp:nvSpPr>
      <dsp:spPr>
        <a:xfrm>
          <a:off x="4623121" y="2996"/>
          <a:ext cx="2568432" cy="155853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Negociação</a:t>
          </a:r>
        </a:p>
      </dsp:txBody>
      <dsp:txXfrm>
        <a:off x="4999259" y="231238"/>
        <a:ext cx="1816156" cy="1102049"/>
      </dsp:txXfrm>
    </dsp:sp>
    <dsp:sp modelId="{2D61E973-F41A-4105-92CA-3641A3F5CF70}">
      <dsp:nvSpPr>
        <dsp:cNvPr id="0" name=""/>
        <dsp:cNvSpPr/>
      </dsp:nvSpPr>
      <dsp:spPr>
        <a:xfrm rot="21598677">
          <a:off x="6831797" y="2702235"/>
          <a:ext cx="571044" cy="5299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solidFill>
                <a:schemeClr val="tx1"/>
              </a:solidFill>
            </a:rPr>
            <a:t>  </a:t>
          </a:r>
        </a:p>
      </dsp:txBody>
      <dsp:txXfrm>
        <a:off x="6831797" y="2808246"/>
        <a:ext cx="412074" cy="317941"/>
      </dsp:txXfrm>
    </dsp:sp>
    <dsp:sp modelId="{728155C6-C381-45DD-9E1E-84BCC985FA19}">
      <dsp:nvSpPr>
        <dsp:cNvPr id="0" name=""/>
        <dsp:cNvSpPr/>
      </dsp:nvSpPr>
      <dsp:spPr>
        <a:xfrm>
          <a:off x="7720458" y="2187250"/>
          <a:ext cx="2268492" cy="1558533"/>
        </a:xfrm>
        <a:prstGeom prst="ellipse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Pactuação</a:t>
          </a:r>
        </a:p>
      </dsp:txBody>
      <dsp:txXfrm>
        <a:off x="8052671" y="2415492"/>
        <a:ext cx="1604066" cy="1102049"/>
      </dsp:txXfrm>
    </dsp:sp>
    <dsp:sp modelId="{6C00DECD-FFE4-4823-BFCA-CD439EEDA4F8}">
      <dsp:nvSpPr>
        <dsp:cNvPr id="0" name=""/>
        <dsp:cNvSpPr/>
      </dsp:nvSpPr>
      <dsp:spPr>
        <a:xfrm rot="5400000">
          <a:off x="5704838" y="3715287"/>
          <a:ext cx="404997" cy="5299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200" kern="1200">
            <a:solidFill>
              <a:schemeClr val="tx1"/>
            </a:solidFill>
          </a:endParaRPr>
        </a:p>
      </dsp:txBody>
      <dsp:txXfrm>
        <a:off x="5765588" y="3760518"/>
        <a:ext cx="283498" cy="317941"/>
      </dsp:txXfrm>
    </dsp:sp>
    <dsp:sp modelId="{AAFBA843-36A0-496D-96E0-09A55976FE75}">
      <dsp:nvSpPr>
        <dsp:cNvPr id="0" name=""/>
        <dsp:cNvSpPr/>
      </dsp:nvSpPr>
      <dsp:spPr>
        <a:xfrm>
          <a:off x="4385554" y="4373773"/>
          <a:ext cx="3043566" cy="1558533"/>
        </a:xfrm>
        <a:prstGeom prst="ellipse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MS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CONASS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CONASEMS</a:t>
          </a:r>
        </a:p>
      </dsp:txBody>
      <dsp:txXfrm>
        <a:off x="4831274" y="4602015"/>
        <a:ext cx="2152126" cy="1102049"/>
      </dsp:txXfrm>
    </dsp:sp>
    <dsp:sp modelId="{426C1EC5-74FE-49EB-8508-07B5E83A4A1A}">
      <dsp:nvSpPr>
        <dsp:cNvPr id="0" name=""/>
        <dsp:cNvSpPr/>
      </dsp:nvSpPr>
      <dsp:spPr>
        <a:xfrm rot="10801323">
          <a:off x="4402501" y="2702238"/>
          <a:ext cx="609754" cy="5299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200" kern="1200">
            <a:solidFill>
              <a:schemeClr val="tx1"/>
            </a:solidFill>
          </a:endParaRPr>
        </a:p>
      </dsp:txBody>
      <dsp:txXfrm rot="10800000">
        <a:off x="4561471" y="2808249"/>
        <a:ext cx="450784" cy="317941"/>
      </dsp:txXfrm>
    </dsp:sp>
    <dsp:sp modelId="{DC9A9786-6BAC-4771-8302-FB7644E83548}">
      <dsp:nvSpPr>
        <dsp:cNvPr id="0" name=""/>
        <dsp:cNvSpPr/>
      </dsp:nvSpPr>
      <dsp:spPr>
        <a:xfrm>
          <a:off x="1773325" y="2187244"/>
          <a:ext cx="2341556" cy="1558533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Articulação</a:t>
          </a:r>
        </a:p>
      </dsp:txBody>
      <dsp:txXfrm>
        <a:off x="2116238" y="2415486"/>
        <a:ext cx="1655730" cy="110204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19D16-F269-4123-B6C2-82289A791836}">
      <dsp:nvSpPr>
        <dsp:cNvPr id="0" name=""/>
        <dsp:cNvSpPr/>
      </dsp:nvSpPr>
      <dsp:spPr>
        <a:xfrm>
          <a:off x="4715172" y="1699"/>
          <a:ext cx="7072758" cy="13485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b="1" kern="1200" dirty="0">
              <a:solidFill>
                <a:schemeClr val="tx1"/>
              </a:solidFill>
            </a:rPr>
            <a:t>15 membros representando o MS, CONASS e CONASEMS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b="1" i="0" kern="1200" dirty="0"/>
            <a:t>A representação de estados e municípios nessa Comissão é regional, sendo um representante para cada uma das cinco regiões do País</a:t>
          </a:r>
          <a:r>
            <a:rPr lang="pt-BR" sz="1500" b="1" kern="1200" dirty="0">
              <a:solidFill>
                <a:schemeClr val="tx1"/>
              </a:solidFill>
            </a:rPr>
            <a:t>.</a:t>
          </a:r>
        </a:p>
      </dsp:txBody>
      <dsp:txXfrm>
        <a:off x="4715172" y="170263"/>
        <a:ext cx="6567065" cy="1011386"/>
      </dsp:txXfrm>
    </dsp:sp>
    <dsp:sp modelId="{0EF753AE-F14F-4836-9930-A5C04A6BB2C4}">
      <dsp:nvSpPr>
        <dsp:cNvPr id="0" name=""/>
        <dsp:cNvSpPr/>
      </dsp:nvSpPr>
      <dsp:spPr>
        <a:xfrm>
          <a:off x="0" y="1699"/>
          <a:ext cx="4715172" cy="134851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b="1" kern="1200" dirty="0"/>
            <a:t>Plenário</a:t>
          </a:r>
        </a:p>
      </dsp:txBody>
      <dsp:txXfrm>
        <a:off x="65829" y="67528"/>
        <a:ext cx="4583514" cy="1216856"/>
      </dsp:txXfrm>
    </dsp:sp>
    <dsp:sp modelId="{D33D7317-98A3-493B-8990-053CF40ED68D}">
      <dsp:nvSpPr>
        <dsp:cNvPr id="0" name=""/>
        <dsp:cNvSpPr/>
      </dsp:nvSpPr>
      <dsp:spPr>
        <a:xfrm>
          <a:off x="4715172" y="1485065"/>
          <a:ext cx="7072758" cy="13485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3620642"/>
            <a:satOff val="-17082"/>
            <a:lumOff val="-617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3620642"/>
              <a:satOff val="-17082"/>
              <a:lumOff val="-6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b="1" kern="1200" dirty="0">
              <a:solidFill>
                <a:schemeClr val="tx1"/>
              </a:solidFill>
            </a:rPr>
            <a:t>Tripartite (Secretaria Estratégica e Participativa do MS, Presidência do CONASS e Presidência do CONASEMS.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b="1" kern="1200" dirty="0">
              <a:solidFill>
                <a:schemeClr val="tx1"/>
              </a:solidFill>
            </a:rPr>
            <a:t>Condução da reunião, convocar, supervisionar e homologar.</a:t>
          </a:r>
        </a:p>
      </dsp:txBody>
      <dsp:txXfrm>
        <a:off x="4715172" y="1653629"/>
        <a:ext cx="6567065" cy="1011386"/>
      </dsp:txXfrm>
    </dsp:sp>
    <dsp:sp modelId="{BC8B3A17-F00B-4499-B673-F440A09BD842}">
      <dsp:nvSpPr>
        <dsp:cNvPr id="0" name=""/>
        <dsp:cNvSpPr/>
      </dsp:nvSpPr>
      <dsp:spPr>
        <a:xfrm>
          <a:off x="0" y="1485065"/>
          <a:ext cx="4715172" cy="1348514"/>
        </a:xfrm>
        <a:prstGeom prst="round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b="1" kern="1200" dirty="0"/>
            <a:t>Coordenação</a:t>
          </a:r>
        </a:p>
      </dsp:txBody>
      <dsp:txXfrm>
        <a:off x="65829" y="1550894"/>
        <a:ext cx="4583514" cy="1216856"/>
      </dsp:txXfrm>
    </dsp:sp>
    <dsp:sp modelId="{07905523-1669-4B5F-87D4-1757E130659A}">
      <dsp:nvSpPr>
        <dsp:cNvPr id="0" name=""/>
        <dsp:cNvSpPr/>
      </dsp:nvSpPr>
      <dsp:spPr>
        <a:xfrm>
          <a:off x="4715172" y="2968430"/>
          <a:ext cx="7072758" cy="13485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7241284"/>
            <a:satOff val="-34163"/>
            <a:lumOff val="-1234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7241284"/>
              <a:satOff val="-34163"/>
              <a:lumOff val="-12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b="1" kern="1200" dirty="0">
              <a:solidFill>
                <a:schemeClr val="tx1"/>
              </a:solidFill>
            </a:rPr>
            <a:t>2 representantes de cada ente.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b="1" kern="1200" dirty="0">
              <a:solidFill>
                <a:schemeClr val="tx1"/>
              </a:solidFill>
            </a:rPr>
            <a:t>Elaboração da pauta.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b="1" kern="1200" dirty="0">
              <a:solidFill>
                <a:schemeClr val="tx1"/>
              </a:solidFill>
            </a:rPr>
            <a:t>Subsidiar tecnicamente os processos de pactuação.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b="1" kern="1200" dirty="0">
              <a:solidFill>
                <a:schemeClr val="tx1"/>
              </a:solidFill>
            </a:rPr>
            <a:t>Conta com GT’s.</a:t>
          </a:r>
        </a:p>
      </dsp:txBody>
      <dsp:txXfrm>
        <a:off x="4715172" y="3136994"/>
        <a:ext cx="6567065" cy="1011386"/>
      </dsp:txXfrm>
    </dsp:sp>
    <dsp:sp modelId="{A0579813-3906-41BE-B984-3D40955B119B}">
      <dsp:nvSpPr>
        <dsp:cNvPr id="0" name=""/>
        <dsp:cNvSpPr/>
      </dsp:nvSpPr>
      <dsp:spPr>
        <a:xfrm>
          <a:off x="0" y="2968430"/>
          <a:ext cx="4715172" cy="1348514"/>
        </a:xfrm>
        <a:prstGeom prst="roundRec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b="1" kern="1200" dirty="0"/>
            <a:t>Câmara Técnica (CT-CIT)</a:t>
          </a:r>
        </a:p>
      </dsp:txBody>
      <dsp:txXfrm>
        <a:off x="65829" y="3034259"/>
        <a:ext cx="4583514" cy="1216856"/>
      </dsp:txXfrm>
    </dsp:sp>
    <dsp:sp modelId="{09443C49-B3F5-485C-B7AE-2EEC30D807E8}">
      <dsp:nvSpPr>
        <dsp:cNvPr id="0" name=""/>
        <dsp:cNvSpPr/>
      </dsp:nvSpPr>
      <dsp:spPr>
        <a:xfrm>
          <a:off x="4715172" y="4451796"/>
          <a:ext cx="7072758" cy="13485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b="1" kern="1200" dirty="0">
              <a:solidFill>
                <a:schemeClr val="tx1"/>
              </a:solidFill>
            </a:rPr>
            <a:t>Prestar o apoio técnico e administrativo necessário ao pleno funcionamento do Plenário e da CT- CIT.</a:t>
          </a:r>
        </a:p>
      </dsp:txBody>
      <dsp:txXfrm>
        <a:off x="4715172" y="4620360"/>
        <a:ext cx="6567065" cy="1011386"/>
      </dsp:txXfrm>
    </dsp:sp>
    <dsp:sp modelId="{17E7D997-D64D-4BD5-B9D6-453A5BFD2DB7}">
      <dsp:nvSpPr>
        <dsp:cNvPr id="0" name=""/>
        <dsp:cNvSpPr/>
      </dsp:nvSpPr>
      <dsp:spPr>
        <a:xfrm>
          <a:off x="0" y="4451796"/>
          <a:ext cx="4715172" cy="1348514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b="1" kern="1200" dirty="0"/>
            <a:t>Secretaria Técnica (ST-CIT)</a:t>
          </a:r>
        </a:p>
      </dsp:txBody>
      <dsp:txXfrm>
        <a:off x="65829" y="4517625"/>
        <a:ext cx="4583514" cy="12168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8A50D2-3B9F-4A11-924A-193F3DF57602}">
      <dsp:nvSpPr>
        <dsp:cNvPr id="0" name=""/>
        <dsp:cNvSpPr/>
      </dsp:nvSpPr>
      <dsp:spPr>
        <a:xfrm>
          <a:off x="7426802" y="4510062"/>
          <a:ext cx="3276427" cy="21223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b="1" kern="1200" dirty="0">
              <a:solidFill>
                <a:srgbClr val="00B050"/>
              </a:solidFill>
            </a:rPr>
            <a:t>Regionalizada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b="1" kern="1200" dirty="0">
              <a:solidFill>
                <a:srgbClr val="00B050"/>
              </a:solidFill>
            </a:rPr>
            <a:t>Hierarquizada</a:t>
          </a:r>
        </a:p>
      </dsp:txBody>
      <dsp:txXfrm>
        <a:off x="8456352" y="5087280"/>
        <a:ext cx="2200255" cy="1498542"/>
      </dsp:txXfrm>
    </dsp:sp>
    <dsp:sp modelId="{3A92F824-D7F6-4F81-8461-E152ED7377E7}">
      <dsp:nvSpPr>
        <dsp:cNvPr id="0" name=""/>
        <dsp:cNvSpPr/>
      </dsp:nvSpPr>
      <dsp:spPr>
        <a:xfrm>
          <a:off x="7027602" y="0"/>
          <a:ext cx="3276427" cy="21223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b="1" kern="1200" dirty="0">
              <a:solidFill>
                <a:srgbClr val="00B050"/>
              </a:solidFill>
            </a:rPr>
            <a:t>União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b="1" kern="1200" dirty="0">
              <a:solidFill>
                <a:srgbClr val="00B050"/>
              </a:solidFill>
            </a:rPr>
            <a:t>Estado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b="1" kern="1200" dirty="0">
              <a:solidFill>
                <a:srgbClr val="00B050"/>
              </a:solidFill>
            </a:rPr>
            <a:t>Municípios</a:t>
          </a:r>
        </a:p>
      </dsp:txBody>
      <dsp:txXfrm>
        <a:off x="8057152" y="46622"/>
        <a:ext cx="2200255" cy="1498542"/>
      </dsp:txXfrm>
    </dsp:sp>
    <dsp:sp modelId="{277E0E26-815D-4CAB-8A91-89D652E7F8BA}">
      <dsp:nvSpPr>
        <dsp:cNvPr id="0" name=""/>
        <dsp:cNvSpPr/>
      </dsp:nvSpPr>
      <dsp:spPr>
        <a:xfrm>
          <a:off x="1619927" y="0"/>
          <a:ext cx="3276427" cy="21223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t" anchorCtr="0">
          <a:noAutofit/>
        </a:bodyPr>
        <a:lstStyle/>
        <a:p>
          <a:pPr marL="285750" lvl="1" indent="-285750" algn="l" defTabSz="2667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6000" b="1" kern="1200" dirty="0">
              <a:solidFill>
                <a:srgbClr val="00B050"/>
              </a:solidFill>
            </a:rPr>
            <a:t>SUS</a:t>
          </a:r>
        </a:p>
      </dsp:txBody>
      <dsp:txXfrm>
        <a:off x="1666549" y="46622"/>
        <a:ext cx="2200255" cy="1498542"/>
      </dsp:txXfrm>
    </dsp:sp>
    <dsp:sp modelId="{5275BE72-2C46-49EB-B6D9-A127086EC0B4}">
      <dsp:nvSpPr>
        <dsp:cNvPr id="0" name=""/>
        <dsp:cNvSpPr/>
      </dsp:nvSpPr>
      <dsp:spPr>
        <a:xfrm>
          <a:off x="2992843" y="378049"/>
          <a:ext cx="2871848" cy="2871848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rgbClr val="002060"/>
              </a:solidFill>
            </a:rPr>
            <a:t>Promoção</a:t>
          </a:r>
        </a:p>
      </dsp:txBody>
      <dsp:txXfrm>
        <a:off x="3833988" y="1219194"/>
        <a:ext cx="2030703" cy="2030703"/>
      </dsp:txXfrm>
    </dsp:sp>
    <dsp:sp modelId="{D5B62E55-D612-4B74-BF20-5511D23BDDBA}">
      <dsp:nvSpPr>
        <dsp:cNvPr id="0" name=""/>
        <dsp:cNvSpPr/>
      </dsp:nvSpPr>
      <dsp:spPr>
        <a:xfrm rot="5400000">
          <a:off x="5997340" y="378049"/>
          <a:ext cx="2871848" cy="2871848"/>
        </a:xfrm>
        <a:prstGeom prst="pieWedge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rgbClr val="002060"/>
              </a:solidFill>
            </a:rPr>
            <a:t>Proteção</a:t>
          </a:r>
        </a:p>
      </dsp:txBody>
      <dsp:txXfrm rot="-5400000">
        <a:off x="5997340" y="1219194"/>
        <a:ext cx="2030703" cy="2030703"/>
      </dsp:txXfrm>
    </dsp:sp>
    <dsp:sp modelId="{8041A2B3-F473-43B6-A4DA-17B84490C5C7}">
      <dsp:nvSpPr>
        <dsp:cNvPr id="0" name=""/>
        <dsp:cNvSpPr/>
      </dsp:nvSpPr>
      <dsp:spPr>
        <a:xfrm rot="10800000">
          <a:off x="5997340" y="3382546"/>
          <a:ext cx="2871848" cy="2871848"/>
        </a:xfrm>
        <a:prstGeom prst="pieWedge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rgbClr val="002060"/>
              </a:solidFill>
            </a:rPr>
            <a:t>Recuperação</a:t>
          </a:r>
        </a:p>
      </dsp:txBody>
      <dsp:txXfrm rot="10800000">
        <a:off x="5997340" y="3382546"/>
        <a:ext cx="2030703" cy="2030703"/>
      </dsp:txXfrm>
    </dsp:sp>
    <dsp:sp modelId="{F17A0B9D-5F2A-4E9D-B119-81C3B79A29C6}">
      <dsp:nvSpPr>
        <dsp:cNvPr id="0" name=""/>
        <dsp:cNvSpPr/>
      </dsp:nvSpPr>
      <dsp:spPr>
        <a:xfrm rot="16200000">
          <a:off x="2992843" y="3382546"/>
          <a:ext cx="2871848" cy="2871848"/>
        </a:xfrm>
        <a:prstGeom prst="pieWedg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rgbClr val="002060"/>
              </a:solidFill>
            </a:rPr>
            <a:t>Assistência integral</a:t>
          </a:r>
        </a:p>
      </dsp:txBody>
      <dsp:txXfrm rot="5400000">
        <a:off x="3833988" y="3382546"/>
        <a:ext cx="2030703" cy="2030703"/>
      </dsp:txXfrm>
    </dsp:sp>
    <dsp:sp modelId="{BBCBA6D6-CFDC-4707-8929-7D6AC6180170}">
      <dsp:nvSpPr>
        <dsp:cNvPr id="0" name=""/>
        <dsp:cNvSpPr/>
      </dsp:nvSpPr>
      <dsp:spPr>
        <a:xfrm>
          <a:off x="5435241" y="2719302"/>
          <a:ext cx="991550" cy="862217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0ED091-38B8-42E6-8CB9-5369D6045975}">
      <dsp:nvSpPr>
        <dsp:cNvPr id="0" name=""/>
        <dsp:cNvSpPr/>
      </dsp:nvSpPr>
      <dsp:spPr>
        <a:xfrm rot="10800000">
          <a:off x="5435241" y="3050924"/>
          <a:ext cx="991550" cy="862217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EC849D-8DF8-4AE9-927F-104F9EAD00ED}">
      <dsp:nvSpPr>
        <dsp:cNvPr id="0" name=""/>
        <dsp:cNvSpPr/>
      </dsp:nvSpPr>
      <dsp:spPr>
        <a:xfrm>
          <a:off x="526863" y="3417"/>
          <a:ext cx="4420950" cy="133636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tx1"/>
              </a:solidFill>
            </a:rPr>
            <a:t>REGIONALIZAÇÃO</a:t>
          </a:r>
        </a:p>
      </dsp:txBody>
      <dsp:txXfrm>
        <a:off x="566004" y="42558"/>
        <a:ext cx="4342668" cy="1258079"/>
      </dsp:txXfrm>
    </dsp:sp>
    <dsp:sp modelId="{5089BFE0-89B8-475F-812C-DA96AEC9F33F}">
      <dsp:nvSpPr>
        <dsp:cNvPr id="0" name=""/>
        <dsp:cNvSpPr/>
      </dsp:nvSpPr>
      <dsp:spPr>
        <a:xfrm>
          <a:off x="5143814" y="395416"/>
          <a:ext cx="472180" cy="5523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300" kern="1200">
            <a:solidFill>
              <a:schemeClr val="tx1"/>
            </a:solidFill>
          </a:endParaRPr>
        </a:p>
      </dsp:txBody>
      <dsp:txXfrm>
        <a:off x="5143814" y="505888"/>
        <a:ext cx="330526" cy="331418"/>
      </dsp:txXfrm>
    </dsp:sp>
    <dsp:sp modelId="{D5B427FB-2C1B-4663-85B6-E2475E4982FE}">
      <dsp:nvSpPr>
        <dsp:cNvPr id="0" name=""/>
        <dsp:cNvSpPr/>
      </dsp:nvSpPr>
      <dsp:spPr>
        <a:xfrm>
          <a:off x="5838721" y="3417"/>
          <a:ext cx="2227268" cy="1336361"/>
        </a:xfrm>
        <a:prstGeom prst="roundRect">
          <a:avLst>
            <a:gd name="adj" fmla="val 10000"/>
          </a:avLst>
        </a:prstGeom>
        <a:solidFill>
          <a:schemeClr val="accent4">
            <a:hueOff val="1960178"/>
            <a:satOff val="-8155"/>
            <a:lumOff val="1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</a:rPr>
            <a:t>Organização Federativa Brasileira</a:t>
          </a:r>
        </a:p>
      </dsp:txBody>
      <dsp:txXfrm>
        <a:off x="5877862" y="42558"/>
        <a:ext cx="2148986" cy="1258079"/>
      </dsp:txXfrm>
    </dsp:sp>
    <dsp:sp modelId="{F55F201F-3434-4116-BE2C-43FCABC3904E}">
      <dsp:nvSpPr>
        <dsp:cNvPr id="0" name=""/>
        <dsp:cNvSpPr/>
      </dsp:nvSpPr>
      <dsp:spPr>
        <a:xfrm>
          <a:off x="8261990" y="395416"/>
          <a:ext cx="472180" cy="5523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300" kern="1200">
            <a:solidFill>
              <a:schemeClr val="tx1"/>
            </a:solidFill>
          </a:endParaRPr>
        </a:p>
      </dsp:txBody>
      <dsp:txXfrm>
        <a:off x="8261990" y="505888"/>
        <a:ext cx="330526" cy="331418"/>
      </dsp:txXfrm>
    </dsp:sp>
    <dsp:sp modelId="{2F0D4092-4008-4A83-B5E3-04DA8E420B41}">
      <dsp:nvSpPr>
        <dsp:cNvPr id="0" name=""/>
        <dsp:cNvSpPr/>
      </dsp:nvSpPr>
      <dsp:spPr>
        <a:xfrm>
          <a:off x="8956898" y="3417"/>
          <a:ext cx="2227268" cy="1336361"/>
        </a:xfrm>
        <a:prstGeom prst="roundRect">
          <a:avLst>
            <a:gd name="adj" fmla="val 10000"/>
          </a:avLst>
        </a:prstGeom>
        <a:solidFill>
          <a:schemeClr val="accent4">
            <a:hueOff val="3920356"/>
            <a:satOff val="-16311"/>
            <a:lumOff val="3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</a:rPr>
            <a:t>União dos entes autônomos</a:t>
          </a:r>
        </a:p>
      </dsp:txBody>
      <dsp:txXfrm>
        <a:off x="8996039" y="42558"/>
        <a:ext cx="2148986" cy="1258079"/>
      </dsp:txXfrm>
    </dsp:sp>
    <dsp:sp modelId="{52EE8337-393D-4318-9400-DC1A97036490}">
      <dsp:nvSpPr>
        <dsp:cNvPr id="0" name=""/>
        <dsp:cNvSpPr/>
      </dsp:nvSpPr>
      <dsp:spPr>
        <a:xfrm rot="6839215">
          <a:off x="9322554" y="1495687"/>
          <a:ext cx="516813" cy="5523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500" kern="1200">
            <a:solidFill>
              <a:schemeClr val="tx1"/>
            </a:solidFill>
          </a:endParaRPr>
        </a:p>
      </dsp:txBody>
      <dsp:txXfrm rot="-5400000">
        <a:off x="9446766" y="1520157"/>
        <a:ext cx="331418" cy="361769"/>
      </dsp:txXfrm>
    </dsp:sp>
    <dsp:sp modelId="{FD948125-1EEC-4B47-AE00-68BC529C22BB}">
      <dsp:nvSpPr>
        <dsp:cNvPr id="0" name=""/>
        <dsp:cNvSpPr/>
      </dsp:nvSpPr>
      <dsp:spPr>
        <a:xfrm>
          <a:off x="6974829" y="2230686"/>
          <a:ext cx="4209337" cy="1336361"/>
        </a:xfrm>
        <a:prstGeom prst="roundRect">
          <a:avLst>
            <a:gd name="adj" fmla="val 10000"/>
          </a:avLst>
        </a:prstGeom>
        <a:solidFill>
          <a:schemeClr val="accent4">
            <a:hueOff val="5880535"/>
            <a:satOff val="-24466"/>
            <a:lumOff val="5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>
              <a:solidFill>
                <a:schemeClr val="tx1"/>
              </a:solidFill>
            </a:rPr>
            <a:t>Atuação </a:t>
          </a:r>
          <a:r>
            <a:rPr lang="pt-BR" sz="2000" b="1" kern="1200" dirty="0">
              <a:solidFill>
                <a:schemeClr val="tx1"/>
              </a:solidFill>
            </a:rPr>
            <a:t>uniformizada</a:t>
          </a:r>
          <a:r>
            <a:rPr lang="pt-BR" sz="1700" b="1" kern="1200" dirty="0">
              <a:solidFill>
                <a:schemeClr val="tx1"/>
              </a:solidFill>
            </a:rPr>
            <a:t> e harmônica</a:t>
          </a:r>
        </a:p>
      </dsp:txBody>
      <dsp:txXfrm>
        <a:off x="7013970" y="2269827"/>
        <a:ext cx="4131055" cy="1258079"/>
      </dsp:txXfrm>
    </dsp:sp>
    <dsp:sp modelId="{00836134-CB0C-46F4-8EE8-984B794AAAF6}">
      <dsp:nvSpPr>
        <dsp:cNvPr id="0" name=""/>
        <dsp:cNvSpPr/>
      </dsp:nvSpPr>
      <dsp:spPr>
        <a:xfrm rot="10815594">
          <a:off x="3840282" y="2603944"/>
          <a:ext cx="2215094" cy="5523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300" kern="1200">
            <a:solidFill>
              <a:schemeClr val="tx1"/>
            </a:solidFill>
          </a:endParaRPr>
        </a:p>
      </dsp:txBody>
      <dsp:txXfrm rot="10800000">
        <a:off x="4005990" y="2714792"/>
        <a:ext cx="2049385" cy="331418"/>
      </dsp:txXfrm>
    </dsp:sp>
    <dsp:sp modelId="{393D736D-4C5F-46B4-8738-D08963083795}">
      <dsp:nvSpPr>
        <dsp:cNvPr id="0" name=""/>
        <dsp:cNvSpPr/>
      </dsp:nvSpPr>
      <dsp:spPr>
        <a:xfrm>
          <a:off x="568179" y="2197130"/>
          <a:ext cx="2227268" cy="1336361"/>
        </a:xfrm>
        <a:prstGeom prst="roundRect">
          <a:avLst>
            <a:gd name="adj" fmla="val 10000"/>
          </a:avLst>
        </a:prstGeom>
        <a:solidFill>
          <a:schemeClr val="accent4">
            <a:hueOff val="7840713"/>
            <a:satOff val="-32622"/>
            <a:lumOff val="7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</a:rPr>
            <a:t>INSTÂNCIAS FEDERADAS</a:t>
          </a:r>
        </a:p>
      </dsp:txBody>
      <dsp:txXfrm>
        <a:off x="607320" y="2236271"/>
        <a:ext cx="2148986" cy="1258079"/>
      </dsp:txXfrm>
    </dsp:sp>
    <dsp:sp modelId="{534274B0-4697-47B9-908C-3DAD34656E62}">
      <dsp:nvSpPr>
        <dsp:cNvPr id="0" name=""/>
        <dsp:cNvSpPr/>
      </dsp:nvSpPr>
      <dsp:spPr>
        <a:xfrm rot="1608568">
          <a:off x="3063238" y="3500851"/>
          <a:ext cx="845476" cy="5523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300" kern="1200">
            <a:solidFill>
              <a:schemeClr val="tx1"/>
            </a:solidFill>
          </a:endParaRPr>
        </a:p>
      </dsp:txBody>
      <dsp:txXfrm>
        <a:off x="3072144" y="3573954"/>
        <a:ext cx="679767" cy="331418"/>
      </dsp:txXfrm>
    </dsp:sp>
    <dsp:sp modelId="{8F64C6C9-7A67-4983-88EF-16F50CFCC918}">
      <dsp:nvSpPr>
        <dsp:cNvPr id="0" name=""/>
        <dsp:cNvSpPr/>
      </dsp:nvSpPr>
      <dsp:spPr>
        <a:xfrm>
          <a:off x="3844069" y="4147571"/>
          <a:ext cx="4621337" cy="1956205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</a:rPr>
            <a:t>Decisões partilhadas para planejamento e financiamento comuns das políticas públicas.</a:t>
          </a:r>
        </a:p>
      </dsp:txBody>
      <dsp:txXfrm>
        <a:off x="3901364" y="4204866"/>
        <a:ext cx="4506747" cy="18416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B56AE-ECE6-427A-B11C-7DF9FAB7420E}">
      <dsp:nvSpPr>
        <dsp:cNvPr id="0" name=""/>
        <dsp:cNvSpPr/>
      </dsp:nvSpPr>
      <dsp:spPr>
        <a:xfrm>
          <a:off x="4681395" y="2174492"/>
          <a:ext cx="2688593" cy="161352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800" b="1" kern="1200" dirty="0">
              <a:solidFill>
                <a:schemeClr val="tx1"/>
              </a:solidFill>
            </a:rPr>
            <a:t>CIR</a:t>
          </a:r>
        </a:p>
      </dsp:txBody>
      <dsp:txXfrm>
        <a:off x="5075130" y="2410787"/>
        <a:ext cx="1901123" cy="1140930"/>
      </dsp:txXfrm>
    </dsp:sp>
    <dsp:sp modelId="{69B85EA7-ECFC-4391-B7FD-25E44005A949}">
      <dsp:nvSpPr>
        <dsp:cNvPr id="0" name=""/>
        <dsp:cNvSpPr/>
      </dsp:nvSpPr>
      <dsp:spPr>
        <a:xfrm rot="16269983">
          <a:off x="5876622" y="1585713"/>
          <a:ext cx="343795" cy="5485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b="1" kern="1200">
            <a:solidFill>
              <a:schemeClr val="tx1"/>
            </a:solidFill>
          </a:endParaRPr>
        </a:p>
      </dsp:txBody>
      <dsp:txXfrm>
        <a:off x="5927141" y="1746990"/>
        <a:ext cx="240657" cy="329159"/>
      </dsp:txXfrm>
    </dsp:sp>
    <dsp:sp modelId="{59FE4A1A-1682-4350-A069-5C43674C4D1E}">
      <dsp:nvSpPr>
        <dsp:cNvPr id="0" name=""/>
        <dsp:cNvSpPr/>
      </dsp:nvSpPr>
      <dsp:spPr>
        <a:xfrm>
          <a:off x="4813190" y="-87436"/>
          <a:ext cx="2517108" cy="161352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Negociação</a:t>
          </a:r>
        </a:p>
      </dsp:txBody>
      <dsp:txXfrm>
        <a:off x="5181812" y="148859"/>
        <a:ext cx="1779864" cy="1140930"/>
      </dsp:txXfrm>
    </dsp:sp>
    <dsp:sp modelId="{2D61E973-F41A-4105-92CA-3641A3F5CF70}">
      <dsp:nvSpPr>
        <dsp:cNvPr id="0" name=""/>
        <dsp:cNvSpPr/>
      </dsp:nvSpPr>
      <dsp:spPr>
        <a:xfrm rot="20297131">
          <a:off x="7312925" y="2138098"/>
          <a:ext cx="762793" cy="3572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b="1" kern="1200">
            <a:solidFill>
              <a:schemeClr val="tx1"/>
            </a:solidFill>
          </a:endParaRPr>
        </a:p>
      </dsp:txBody>
      <dsp:txXfrm>
        <a:off x="7316728" y="2229381"/>
        <a:ext cx="655611" cy="214363"/>
      </dsp:txXfrm>
    </dsp:sp>
    <dsp:sp modelId="{728155C6-C381-45DD-9E1E-84BCC985FA19}">
      <dsp:nvSpPr>
        <dsp:cNvPr id="0" name=""/>
        <dsp:cNvSpPr/>
      </dsp:nvSpPr>
      <dsp:spPr>
        <a:xfrm>
          <a:off x="8072856" y="843480"/>
          <a:ext cx="2590120" cy="1613520"/>
        </a:xfrm>
        <a:prstGeom prst="ellipse">
          <a:avLst/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Pactuação</a:t>
          </a:r>
        </a:p>
      </dsp:txBody>
      <dsp:txXfrm>
        <a:off x="8452170" y="1079775"/>
        <a:ext cx="1831492" cy="1140930"/>
      </dsp:txXfrm>
    </dsp:sp>
    <dsp:sp modelId="{6C00DECD-FFE4-4823-BFCA-CD439EEDA4F8}">
      <dsp:nvSpPr>
        <dsp:cNvPr id="0" name=""/>
        <dsp:cNvSpPr/>
      </dsp:nvSpPr>
      <dsp:spPr>
        <a:xfrm rot="1644538">
          <a:off x="7202855" y="3450157"/>
          <a:ext cx="512146" cy="5485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b="1" kern="1200">
            <a:solidFill>
              <a:schemeClr val="tx1"/>
            </a:solidFill>
          </a:endParaRPr>
        </a:p>
      </dsp:txBody>
      <dsp:txXfrm>
        <a:off x="7211479" y="3524512"/>
        <a:ext cx="358502" cy="329159"/>
      </dsp:txXfrm>
    </dsp:sp>
    <dsp:sp modelId="{AAFBA843-36A0-496D-96E0-09A55976FE75}">
      <dsp:nvSpPr>
        <dsp:cNvPr id="0" name=""/>
        <dsp:cNvSpPr/>
      </dsp:nvSpPr>
      <dsp:spPr>
        <a:xfrm>
          <a:off x="7421716" y="3723689"/>
          <a:ext cx="3183073" cy="1613520"/>
        </a:xfrm>
        <a:prstGeom prst="ellipse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tx1"/>
              </a:solidFill>
            </a:rPr>
            <a:t>Entre  Gestores Municipais e representação da SES na região.</a:t>
          </a:r>
        </a:p>
      </dsp:txBody>
      <dsp:txXfrm>
        <a:off x="7887866" y="3959984"/>
        <a:ext cx="2250773" cy="1140930"/>
      </dsp:txXfrm>
    </dsp:sp>
    <dsp:sp modelId="{B28A9EBD-731E-4D95-BC4A-7D0AA899FC1D}">
      <dsp:nvSpPr>
        <dsp:cNvPr id="0" name=""/>
        <dsp:cNvSpPr/>
      </dsp:nvSpPr>
      <dsp:spPr>
        <a:xfrm rot="9269467">
          <a:off x="4426882" y="3371499"/>
          <a:ext cx="412234" cy="5485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b="1" kern="1200">
            <a:solidFill>
              <a:schemeClr val="tx1"/>
            </a:solidFill>
          </a:endParaRPr>
        </a:p>
      </dsp:txBody>
      <dsp:txXfrm rot="10800000">
        <a:off x="4544524" y="3454589"/>
        <a:ext cx="288564" cy="329159"/>
      </dsp:txXfrm>
    </dsp:sp>
    <dsp:sp modelId="{470A323E-0DBD-438E-A554-BD61C5A17B37}">
      <dsp:nvSpPr>
        <dsp:cNvPr id="0" name=""/>
        <dsp:cNvSpPr/>
      </dsp:nvSpPr>
      <dsp:spPr>
        <a:xfrm>
          <a:off x="1169029" y="3471672"/>
          <a:ext cx="3523251" cy="1972852"/>
        </a:xfrm>
        <a:prstGeom prst="ellipse">
          <a:avLst/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tx1"/>
              </a:solidFill>
            </a:rPr>
            <a:t>Para implantação, implementação e operacionalização de políticas públicas de saúde na região.</a:t>
          </a:r>
        </a:p>
      </dsp:txBody>
      <dsp:txXfrm>
        <a:off x="1684997" y="3760589"/>
        <a:ext cx="2491315" cy="1395018"/>
      </dsp:txXfrm>
    </dsp:sp>
    <dsp:sp modelId="{426C1EC5-74FE-49EB-8508-07B5E83A4A1A}">
      <dsp:nvSpPr>
        <dsp:cNvPr id="0" name=""/>
        <dsp:cNvSpPr/>
      </dsp:nvSpPr>
      <dsp:spPr>
        <a:xfrm rot="11958602">
          <a:off x="4299819" y="2174808"/>
          <a:ext cx="414310" cy="5485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b="1" kern="1200">
            <a:solidFill>
              <a:schemeClr val="tx1"/>
            </a:solidFill>
          </a:endParaRPr>
        </a:p>
      </dsp:txBody>
      <dsp:txXfrm rot="10800000">
        <a:off x="4420616" y="2305078"/>
        <a:ext cx="290017" cy="329159"/>
      </dsp:txXfrm>
    </dsp:sp>
    <dsp:sp modelId="{DC9A9786-6BAC-4771-8302-FB7644E83548}">
      <dsp:nvSpPr>
        <dsp:cNvPr id="0" name=""/>
        <dsp:cNvSpPr/>
      </dsp:nvSpPr>
      <dsp:spPr>
        <a:xfrm>
          <a:off x="1042848" y="1028034"/>
          <a:ext cx="3421826" cy="1613520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Articulação</a:t>
          </a:r>
        </a:p>
      </dsp:txBody>
      <dsp:txXfrm>
        <a:off x="1543963" y="1264329"/>
        <a:ext cx="2419596" cy="11409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19D16-F269-4123-B6C2-82289A791836}">
      <dsp:nvSpPr>
        <dsp:cNvPr id="0" name=""/>
        <dsp:cNvSpPr/>
      </dsp:nvSpPr>
      <dsp:spPr>
        <a:xfrm>
          <a:off x="4724679" y="1655"/>
          <a:ext cx="7087019" cy="13131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1" kern="1200" dirty="0">
              <a:solidFill>
                <a:schemeClr val="tx1"/>
              </a:solidFill>
            </a:rPr>
            <a:t>Gestores municipais da região e representantes da SES (regional)</a:t>
          </a:r>
        </a:p>
      </dsp:txBody>
      <dsp:txXfrm>
        <a:off x="4724679" y="165800"/>
        <a:ext cx="6594584" cy="984869"/>
      </dsp:txXfrm>
    </dsp:sp>
    <dsp:sp modelId="{0EF753AE-F14F-4836-9930-A5C04A6BB2C4}">
      <dsp:nvSpPr>
        <dsp:cNvPr id="0" name=""/>
        <dsp:cNvSpPr/>
      </dsp:nvSpPr>
      <dsp:spPr>
        <a:xfrm>
          <a:off x="0" y="1655"/>
          <a:ext cx="4724679" cy="131315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b="1" kern="1200" dirty="0">
              <a:solidFill>
                <a:schemeClr val="bg1"/>
              </a:solidFill>
            </a:rPr>
            <a:t>Plenário</a:t>
          </a:r>
        </a:p>
      </dsp:txBody>
      <dsp:txXfrm>
        <a:off x="64103" y="65758"/>
        <a:ext cx="4596473" cy="1184953"/>
      </dsp:txXfrm>
    </dsp:sp>
    <dsp:sp modelId="{D33D7317-98A3-493B-8990-053CF40ED68D}">
      <dsp:nvSpPr>
        <dsp:cNvPr id="0" name=""/>
        <dsp:cNvSpPr/>
      </dsp:nvSpPr>
      <dsp:spPr>
        <a:xfrm>
          <a:off x="4724679" y="1446130"/>
          <a:ext cx="7087019" cy="13131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3620642"/>
            <a:satOff val="-17082"/>
            <a:lumOff val="-617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3620642"/>
              <a:satOff val="-17082"/>
              <a:lumOff val="-6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1" kern="1200" dirty="0">
              <a:solidFill>
                <a:schemeClr val="tx1"/>
              </a:solidFill>
            </a:rPr>
            <a:t>Secretário municipal eleito por consenso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1" kern="1200" dirty="0">
              <a:solidFill>
                <a:schemeClr val="tx1"/>
              </a:solidFill>
            </a:rPr>
            <a:t>Estimular a participação, coordenar e conduzir as reuniões; aprovar versão final (redação) da pauta; supervisionar CT e SE</a:t>
          </a:r>
        </a:p>
      </dsp:txBody>
      <dsp:txXfrm>
        <a:off x="4724679" y="1610275"/>
        <a:ext cx="6594584" cy="984869"/>
      </dsp:txXfrm>
    </dsp:sp>
    <dsp:sp modelId="{BC8B3A17-F00B-4499-B673-F440A09BD842}">
      <dsp:nvSpPr>
        <dsp:cNvPr id="0" name=""/>
        <dsp:cNvSpPr/>
      </dsp:nvSpPr>
      <dsp:spPr>
        <a:xfrm>
          <a:off x="0" y="1446130"/>
          <a:ext cx="4724679" cy="1313159"/>
        </a:xfrm>
        <a:prstGeom prst="round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b="1" kern="1200" dirty="0">
              <a:solidFill>
                <a:schemeClr val="bg1"/>
              </a:solidFill>
            </a:rPr>
            <a:t>Coordenação</a:t>
          </a:r>
        </a:p>
      </dsp:txBody>
      <dsp:txXfrm>
        <a:off x="64103" y="1510233"/>
        <a:ext cx="4596473" cy="1184953"/>
      </dsp:txXfrm>
    </dsp:sp>
    <dsp:sp modelId="{C8EFEA22-AB86-4257-AD1A-682560618E7E}">
      <dsp:nvSpPr>
        <dsp:cNvPr id="0" name=""/>
        <dsp:cNvSpPr/>
      </dsp:nvSpPr>
      <dsp:spPr>
        <a:xfrm>
          <a:off x="4724679" y="2890605"/>
          <a:ext cx="7087019" cy="13131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7241284"/>
            <a:satOff val="-34163"/>
            <a:lumOff val="-1234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7241284"/>
              <a:satOff val="-34163"/>
              <a:lumOff val="-12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1" kern="1200" dirty="0">
              <a:solidFill>
                <a:schemeClr val="tx1"/>
              </a:solidFill>
            </a:rPr>
            <a:t>Coordenador da Unidade Regional (SES)</a:t>
          </a:r>
        </a:p>
      </dsp:txBody>
      <dsp:txXfrm>
        <a:off x="4724679" y="3054750"/>
        <a:ext cx="6594584" cy="984869"/>
      </dsp:txXfrm>
    </dsp:sp>
    <dsp:sp modelId="{5CEA06C3-268C-429B-99FC-163A7BD2596A}">
      <dsp:nvSpPr>
        <dsp:cNvPr id="0" name=""/>
        <dsp:cNvSpPr/>
      </dsp:nvSpPr>
      <dsp:spPr>
        <a:xfrm>
          <a:off x="0" y="2890605"/>
          <a:ext cx="4724679" cy="1313159"/>
        </a:xfrm>
        <a:prstGeom prst="roundRec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b="1" kern="1200" dirty="0">
              <a:solidFill>
                <a:schemeClr val="bg1"/>
              </a:solidFill>
            </a:rPr>
            <a:t>Vice Coordenação</a:t>
          </a:r>
        </a:p>
      </dsp:txBody>
      <dsp:txXfrm>
        <a:off x="64103" y="2954708"/>
        <a:ext cx="4596473" cy="1184953"/>
      </dsp:txXfrm>
    </dsp:sp>
    <dsp:sp modelId="{07905523-1669-4B5F-87D4-1757E130659A}">
      <dsp:nvSpPr>
        <dsp:cNvPr id="0" name=""/>
        <dsp:cNvSpPr/>
      </dsp:nvSpPr>
      <dsp:spPr>
        <a:xfrm>
          <a:off x="4724679" y="4335081"/>
          <a:ext cx="7087019" cy="13131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1" kern="1200" dirty="0">
              <a:solidFill>
                <a:schemeClr val="tx1"/>
              </a:solidFill>
            </a:rPr>
            <a:t>Servidor da Unidade Regional de Saúde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1" kern="1200" dirty="0">
              <a:solidFill>
                <a:schemeClr val="tx1"/>
              </a:solidFill>
            </a:rPr>
            <a:t>Assessorar a Coordenação</a:t>
          </a:r>
        </a:p>
      </dsp:txBody>
      <dsp:txXfrm>
        <a:off x="4724679" y="4499226"/>
        <a:ext cx="6594584" cy="984869"/>
      </dsp:txXfrm>
    </dsp:sp>
    <dsp:sp modelId="{A0579813-3906-41BE-B984-3D40955B119B}">
      <dsp:nvSpPr>
        <dsp:cNvPr id="0" name=""/>
        <dsp:cNvSpPr/>
      </dsp:nvSpPr>
      <dsp:spPr>
        <a:xfrm>
          <a:off x="0" y="4335081"/>
          <a:ext cx="4724679" cy="1313159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b="1" kern="1200" dirty="0">
              <a:solidFill>
                <a:schemeClr val="bg1"/>
              </a:solidFill>
            </a:rPr>
            <a:t>Secretaria Executiva SE</a:t>
          </a:r>
        </a:p>
      </dsp:txBody>
      <dsp:txXfrm>
        <a:off x="64103" y="4399184"/>
        <a:ext cx="4596473" cy="11849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9592A2-306D-4B5B-BBFC-A1DBFAD352FC}">
      <dsp:nvSpPr>
        <dsp:cNvPr id="0" name=""/>
        <dsp:cNvSpPr/>
      </dsp:nvSpPr>
      <dsp:spPr>
        <a:xfrm>
          <a:off x="6206" y="402139"/>
          <a:ext cx="5494084" cy="18720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>
              <a:solidFill>
                <a:schemeClr val="bg1"/>
              </a:solidFill>
            </a:rPr>
            <a:t>Quem?</a:t>
          </a:r>
        </a:p>
      </dsp:txBody>
      <dsp:txXfrm>
        <a:off x="6206" y="402139"/>
        <a:ext cx="5494084" cy="1872000"/>
      </dsp:txXfrm>
    </dsp:sp>
    <dsp:sp modelId="{0310700F-9963-4BF1-B7D3-3D8A49E00787}">
      <dsp:nvSpPr>
        <dsp:cNvPr id="0" name=""/>
        <dsp:cNvSpPr/>
      </dsp:nvSpPr>
      <dsp:spPr>
        <a:xfrm>
          <a:off x="3102" y="2274140"/>
          <a:ext cx="5500292" cy="303322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kern="1200" dirty="0">
              <a:solidFill>
                <a:schemeClr val="tx1"/>
              </a:solidFill>
            </a:rPr>
            <a:t>Secretários e técnicos da SMS e da Regional de Saúde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kern="1200" dirty="0">
              <a:solidFill>
                <a:schemeClr val="tx1"/>
              </a:solidFill>
            </a:rPr>
            <a:t>Indicados pelos respectivos entes.</a:t>
          </a:r>
        </a:p>
      </dsp:txBody>
      <dsp:txXfrm>
        <a:off x="3102" y="2274140"/>
        <a:ext cx="5500292" cy="3033224"/>
      </dsp:txXfrm>
    </dsp:sp>
    <dsp:sp modelId="{4B71EB48-7B21-4D60-9356-660D576B00E7}">
      <dsp:nvSpPr>
        <dsp:cNvPr id="0" name=""/>
        <dsp:cNvSpPr/>
      </dsp:nvSpPr>
      <dsp:spPr>
        <a:xfrm>
          <a:off x="6272567" y="402139"/>
          <a:ext cx="5494084" cy="1872000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>
              <a:solidFill>
                <a:schemeClr val="bg1"/>
              </a:solidFill>
            </a:rPr>
            <a:t>Para quê?</a:t>
          </a:r>
        </a:p>
      </dsp:txBody>
      <dsp:txXfrm>
        <a:off x="6272567" y="402139"/>
        <a:ext cx="5494084" cy="1872000"/>
      </dsp:txXfrm>
    </dsp:sp>
    <dsp:sp modelId="{631DCF59-8E04-448D-A182-33F8ACEBC4E9}">
      <dsp:nvSpPr>
        <dsp:cNvPr id="0" name=""/>
        <dsp:cNvSpPr/>
      </dsp:nvSpPr>
      <dsp:spPr>
        <a:xfrm>
          <a:off x="6272567" y="2274140"/>
          <a:ext cx="5494084" cy="3033224"/>
        </a:xfrm>
        <a:prstGeom prst="rect">
          <a:avLst/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kern="1200" dirty="0">
              <a:solidFill>
                <a:schemeClr val="tx1"/>
              </a:solidFill>
            </a:rPr>
            <a:t>Analisar, qualificar e definir a pauta da reunião da CIR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kern="1200" dirty="0">
              <a:solidFill>
                <a:schemeClr val="tx1"/>
              </a:solidFill>
            </a:rPr>
            <a:t>Cumprir e acompanhar as determinações do Plenário;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kern="1200" dirty="0">
              <a:solidFill>
                <a:schemeClr val="tx1"/>
              </a:solidFill>
            </a:rPr>
            <a:t>Desenvolver estudos e análises com vistas a assessorar e subsidiar o Plenário;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kern="1200" dirty="0">
              <a:solidFill>
                <a:schemeClr val="tx1"/>
              </a:solidFill>
            </a:rPr>
            <a:t>Acompanhar as atividades desenvolvidas pelos Grupos de Trabalho;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kern="1200" dirty="0">
              <a:solidFill>
                <a:schemeClr val="tx1"/>
              </a:solidFill>
            </a:rPr>
            <a:t>Assessorar os membros da CIR.</a:t>
          </a:r>
        </a:p>
      </dsp:txBody>
      <dsp:txXfrm>
        <a:off x="6272567" y="2274140"/>
        <a:ext cx="5494084" cy="30332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B56AE-ECE6-427A-B11C-7DF9FAB7420E}">
      <dsp:nvSpPr>
        <dsp:cNvPr id="0" name=""/>
        <dsp:cNvSpPr/>
      </dsp:nvSpPr>
      <dsp:spPr>
        <a:xfrm>
          <a:off x="4169947" y="2314165"/>
          <a:ext cx="1651392" cy="165139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900" b="1" kern="1200" dirty="0">
              <a:solidFill>
                <a:schemeClr val="tx1"/>
              </a:solidFill>
            </a:rPr>
            <a:t>CIM</a:t>
          </a:r>
        </a:p>
      </dsp:txBody>
      <dsp:txXfrm>
        <a:off x="4411788" y="2556006"/>
        <a:ext cx="1167710" cy="1167710"/>
      </dsp:txXfrm>
    </dsp:sp>
    <dsp:sp modelId="{69B85EA7-ECFC-4391-B7FD-25E44005A949}">
      <dsp:nvSpPr>
        <dsp:cNvPr id="0" name=""/>
        <dsp:cNvSpPr/>
      </dsp:nvSpPr>
      <dsp:spPr>
        <a:xfrm rot="16200000">
          <a:off x="4820933" y="1713676"/>
          <a:ext cx="349421" cy="5614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b="1" kern="1200">
            <a:solidFill>
              <a:schemeClr val="tx1"/>
            </a:solidFill>
          </a:endParaRPr>
        </a:p>
      </dsp:txBody>
      <dsp:txXfrm>
        <a:off x="4873346" y="1878384"/>
        <a:ext cx="244595" cy="336883"/>
      </dsp:txXfrm>
    </dsp:sp>
    <dsp:sp modelId="{59FE4A1A-1682-4350-A069-5C43674C4D1E}">
      <dsp:nvSpPr>
        <dsp:cNvPr id="0" name=""/>
        <dsp:cNvSpPr/>
      </dsp:nvSpPr>
      <dsp:spPr>
        <a:xfrm>
          <a:off x="4169947" y="3488"/>
          <a:ext cx="1651392" cy="165139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Negociação</a:t>
          </a:r>
        </a:p>
      </dsp:txBody>
      <dsp:txXfrm>
        <a:off x="4411788" y="245329"/>
        <a:ext cx="1167710" cy="1167710"/>
      </dsp:txXfrm>
    </dsp:sp>
    <dsp:sp modelId="{2D61E973-F41A-4105-92CA-3641A3F5CF70}">
      <dsp:nvSpPr>
        <dsp:cNvPr id="0" name=""/>
        <dsp:cNvSpPr/>
      </dsp:nvSpPr>
      <dsp:spPr>
        <a:xfrm rot="20520000">
          <a:off x="5910320" y="2505162"/>
          <a:ext cx="349421" cy="5614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b="1" kern="1200">
            <a:solidFill>
              <a:schemeClr val="tx1"/>
            </a:solidFill>
          </a:endParaRPr>
        </a:p>
      </dsp:txBody>
      <dsp:txXfrm>
        <a:off x="5912885" y="2633654"/>
        <a:ext cx="244595" cy="336883"/>
      </dsp:txXfrm>
    </dsp:sp>
    <dsp:sp modelId="{728155C6-C381-45DD-9E1E-84BCC985FA19}">
      <dsp:nvSpPr>
        <dsp:cNvPr id="0" name=""/>
        <dsp:cNvSpPr/>
      </dsp:nvSpPr>
      <dsp:spPr>
        <a:xfrm>
          <a:off x="6367532" y="1600127"/>
          <a:ext cx="1651392" cy="1651392"/>
        </a:xfrm>
        <a:prstGeom prst="ellipse">
          <a:avLst/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Pactuação</a:t>
          </a:r>
        </a:p>
      </dsp:txBody>
      <dsp:txXfrm>
        <a:off x="6609373" y="1841968"/>
        <a:ext cx="1167710" cy="1167710"/>
      </dsp:txXfrm>
    </dsp:sp>
    <dsp:sp modelId="{6C00DECD-FFE4-4823-BFCA-CD439EEDA4F8}">
      <dsp:nvSpPr>
        <dsp:cNvPr id="0" name=""/>
        <dsp:cNvSpPr/>
      </dsp:nvSpPr>
      <dsp:spPr>
        <a:xfrm rot="3240000">
          <a:off x="5492236" y="3747212"/>
          <a:ext cx="297280" cy="5614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b="1" kern="1200">
            <a:solidFill>
              <a:schemeClr val="tx1"/>
            </a:solidFill>
          </a:endParaRPr>
        </a:p>
      </dsp:txBody>
      <dsp:txXfrm>
        <a:off x="5510617" y="3823431"/>
        <a:ext cx="208096" cy="336883"/>
      </dsp:txXfrm>
    </dsp:sp>
    <dsp:sp modelId="{AAFBA843-36A0-496D-96E0-09A55976FE75}">
      <dsp:nvSpPr>
        <dsp:cNvPr id="0" name=""/>
        <dsp:cNvSpPr/>
      </dsp:nvSpPr>
      <dsp:spPr>
        <a:xfrm>
          <a:off x="5074426" y="4183542"/>
          <a:ext cx="2558799" cy="1651392"/>
        </a:xfrm>
        <a:prstGeom prst="ellipse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tx1"/>
              </a:solidFill>
            </a:rPr>
            <a:t>Entre  Gestores Municipais da Macrorregião  de Saúde e representação da SES.</a:t>
          </a:r>
        </a:p>
      </dsp:txBody>
      <dsp:txXfrm>
        <a:off x="5449153" y="4425383"/>
        <a:ext cx="1809345" cy="1167710"/>
      </dsp:txXfrm>
    </dsp:sp>
    <dsp:sp modelId="{B28A9EBD-731E-4D95-BC4A-7D0AA899FC1D}">
      <dsp:nvSpPr>
        <dsp:cNvPr id="0" name=""/>
        <dsp:cNvSpPr/>
      </dsp:nvSpPr>
      <dsp:spPr>
        <a:xfrm rot="7739667">
          <a:off x="4121970" y="3734961"/>
          <a:ext cx="329152" cy="5614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b="1" kern="1200">
            <a:solidFill>
              <a:schemeClr val="tx1"/>
            </a:solidFill>
          </a:endParaRPr>
        </a:p>
      </dsp:txBody>
      <dsp:txXfrm rot="10800000">
        <a:off x="4202411" y="3808883"/>
        <a:ext cx="230406" cy="336883"/>
      </dsp:txXfrm>
    </dsp:sp>
    <dsp:sp modelId="{470A323E-0DBD-438E-A554-BD61C5A17B37}">
      <dsp:nvSpPr>
        <dsp:cNvPr id="0" name=""/>
        <dsp:cNvSpPr/>
      </dsp:nvSpPr>
      <dsp:spPr>
        <a:xfrm>
          <a:off x="2044474" y="4187031"/>
          <a:ext cx="2869706" cy="1651392"/>
        </a:xfrm>
        <a:prstGeom prst="ellipse">
          <a:avLst/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tx1"/>
              </a:solidFill>
            </a:rPr>
            <a:t>Para implantação, implementação e operacionalização de políticas públicas de saúde.</a:t>
          </a:r>
        </a:p>
      </dsp:txBody>
      <dsp:txXfrm>
        <a:off x="2464733" y="4428872"/>
        <a:ext cx="2029188" cy="1167710"/>
      </dsp:txXfrm>
    </dsp:sp>
    <dsp:sp modelId="{426C1EC5-74FE-49EB-8508-07B5E83A4A1A}">
      <dsp:nvSpPr>
        <dsp:cNvPr id="0" name=""/>
        <dsp:cNvSpPr/>
      </dsp:nvSpPr>
      <dsp:spPr>
        <a:xfrm rot="11880000">
          <a:off x="3731546" y="2505162"/>
          <a:ext cx="349421" cy="5614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b="1" kern="1200">
            <a:solidFill>
              <a:schemeClr val="tx1"/>
            </a:solidFill>
          </a:endParaRPr>
        </a:p>
      </dsp:txBody>
      <dsp:txXfrm rot="10800000">
        <a:off x="3833807" y="2633654"/>
        <a:ext cx="244595" cy="336883"/>
      </dsp:txXfrm>
    </dsp:sp>
    <dsp:sp modelId="{DC9A9786-6BAC-4771-8302-FB7644E83548}">
      <dsp:nvSpPr>
        <dsp:cNvPr id="0" name=""/>
        <dsp:cNvSpPr/>
      </dsp:nvSpPr>
      <dsp:spPr>
        <a:xfrm>
          <a:off x="1972363" y="1600127"/>
          <a:ext cx="1651392" cy="1651392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Articulação</a:t>
          </a:r>
        </a:p>
      </dsp:txBody>
      <dsp:txXfrm>
        <a:off x="2214204" y="1841968"/>
        <a:ext cx="1167710" cy="116771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CD3ABD-C5F6-47F7-BFA1-16937D0D442A}">
      <dsp:nvSpPr>
        <dsp:cNvPr id="0" name=""/>
        <dsp:cNvSpPr/>
      </dsp:nvSpPr>
      <dsp:spPr>
        <a:xfrm rot="10800000">
          <a:off x="2264922" y="1863"/>
          <a:ext cx="7823187" cy="1177682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9325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tx1"/>
              </a:solidFill>
            </a:rPr>
            <a:t>Promover, implementar e monitorar o processo de regionalização e descentralização com a finalidade de integrar o planejamento, a organização, e 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tx1"/>
              </a:solidFill>
            </a:rPr>
            <a:t>execução de ações e serviços de saúde, com vistas à garantia da integralidade da atenção à saúde;</a:t>
          </a:r>
        </a:p>
      </dsp:txBody>
      <dsp:txXfrm rot="10800000">
        <a:off x="2559342" y="1863"/>
        <a:ext cx="7528767" cy="1177682"/>
      </dsp:txXfrm>
    </dsp:sp>
    <dsp:sp modelId="{C3F65472-5E17-4D77-B9B0-4556640433FB}">
      <dsp:nvSpPr>
        <dsp:cNvPr id="0" name=""/>
        <dsp:cNvSpPr/>
      </dsp:nvSpPr>
      <dsp:spPr>
        <a:xfrm>
          <a:off x="1676081" y="1863"/>
          <a:ext cx="1177682" cy="117768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0FD954-B575-4123-9F1F-13BCA85B5356}">
      <dsp:nvSpPr>
        <dsp:cNvPr id="0" name=""/>
        <dsp:cNvSpPr/>
      </dsp:nvSpPr>
      <dsp:spPr>
        <a:xfrm rot="10800000">
          <a:off x="2264922" y="1531093"/>
          <a:ext cx="7823187" cy="1177682"/>
        </a:xfrm>
        <a:prstGeom prst="homePlate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9325" tIns="60960" rIns="113792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tx1"/>
              </a:solidFill>
            </a:rPr>
            <a:t>Discutir e pactuar sob os aspectos operacionais, financeiros e administrativos da gestão compartilhada do SUS, em âmbito macrorregional, seguindo as diretrizes da Comissão Intergestores Bipartite – CIB e políticas consubstanciadas em planos de saúde, aprovados pelos respectivos conselhos de saúde;</a:t>
          </a:r>
        </a:p>
      </dsp:txBody>
      <dsp:txXfrm rot="10800000">
        <a:off x="2559342" y="1531093"/>
        <a:ext cx="7528767" cy="1177682"/>
      </dsp:txXfrm>
    </dsp:sp>
    <dsp:sp modelId="{3219804D-A414-4F09-96F0-4EB218B6A45B}">
      <dsp:nvSpPr>
        <dsp:cNvPr id="0" name=""/>
        <dsp:cNvSpPr/>
      </dsp:nvSpPr>
      <dsp:spPr>
        <a:xfrm>
          <a:off x="1676081" y="1531093"/>
          <a:ext cx="1177682" cy="117768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622987-3298-4AFC-BD61-0252643B55BC}">
      <dsp:nvSpPr>
        <dsp:cNvPr id="0" name=""/>
        <dsp:cNvSpPr/>
      </dsp:nvSpPr>
      <dsp:spPr>
        <a:xfrm rot="10800000">
          <a:off x="2286201" y="2958678"/>
          <a:ext cx="7823187" cy="1177682"/>
        </a:xfrm>
        <a:prstGeom prst="homePlate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9325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tx1"/>
              </a:solidFill>
            </a:rPr>
            <a:t>Apoiar a organização das redes de atenção à saúde no âmbito macrorregional, respeitando as diretrizes definidas pela CIB e pela CIT;</a:t>
          </a:r>
        </a:p>
      </dsp:txBody>
      <dsp:txXfrm rot="10800000">
        <a:off x="2580621" y="2958678"/>
        <a:ext cx="7528767" cy="1177682"/>
      </dsp:txXfrm>
    </dsp:sp>
    <dsp:sp modelId="{92558F49-0F3B-489A-A493-0A03C65C0B86}">
      <dsp:nvSpPr>
        <dsp:cNvPr id="0" name=""/>
        <dsp:cNvSpPr/>
      </dsp:nvSpPr>
      <dsp:spPr>
        <a:xfrm>
          <a:off x="1676081" y="3060324"/>
          <a:ext cx="1177682" cy="117768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960B42-918F-4ABA-A89D-3910D2AAFA33}">
      <dsp:nvSpPr>
        <dsp:cNvPr id="0" name=""/>
        <dsp:cNvSpPr/>
      </dsp:nvSpPr>
      <dsp:spPr>
        <a:xfrm rot="10800000">
          <a:off x="2264922" y="4589554"/>
          <a:ext cx="7823187" cy="1177682"/>
        </a:xfrm>
        <a:prstGeom prst="homePlat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9325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tx1"/>
              </a:solidFill>
            </a:rPr>
            <a:t>Fomentar a organização do sistema macrorregional de saúde a partir dos princípios doutrinários e organizativos do SUS, promovendo a ação cooperativa e solidária entre os gestores.</a:t>
          </a:r>
        </a:p>
      </dsp:txBody>
      <dsp:txXfrm rot="10800000">
        <a:off x="2559342" y="4589554"/>
        <a:ext cx="7528767" cy="1177682"/>
      </dsp:txXfrm>
    </dsp:sp>
    <dsp:sp modelId="{DD63FAFE-5643-40CA-8918-82380457DD65}">
      <dsp:nvSpPr>
        <dsp:cNvPr id="0" name=""/>
        <dsp:cNvSpPr/>
      </dsp:nvSpPr>
      <dsp:spPr>
        <a:xfrm>
          <a:off x="1676081" y="4589554"/>
          <a:ext cx="1177682" cy="117768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19D16-F269-4123-B6C2-82289A791836}">
      <dsp:nvSpPr>
        <dsp:cNvPr id="0" name=""/>
        <dsp:cNvSpPr/>
      </dsp:nvSpPr>
      <dsp:spPr>
        <a:xfrm>
          <a:off x="4687767" y="0"/>
          <a:ext cx="7031652" cy="1777417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100" b="1" kern="1200" dirty="0">
              <a:solidFill>
                <a:schemeClr val="tx1"/>
              </a:solidFill>
            </a:rPr>
            <a:t>Gestores municipais das regiões que compõem a macro.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100" b="1" kern="1200" dirty="0">
              <a:solidFill>
                <a:schemeClr val="tx1"/>
              </a:solidFill>
            </a:rPr>
            <a:t> Coordenadores das CIR’s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100" b="1" kern="1200" dirty="0">
              <a:solidFill>
                <a:schemeClr val="tx1"/>
              </a:solidFill>
            </a:rPr>
            <a:t> Regionais de saúde que compõem a Macro;</a:t>
          </a:r>
        </a:p>
      </dsp:txBody>
      <dsp:txXfrm>
        <a:off x="4687767" y="222177"/>
        <a:ext cx="6365121" cy="1333063"/>
      </dsp:txXfrm>
    </dsp:sp>
    <dsp:sp modelId="{0EF753AE-F14F-4836-9930-A5C04A6BB2C4}">
      <dsp:nvSpPr>
        <dsp:cNvPr id="0" name=""/>
        <dsp:cNvSpPr/>
      </dsp:nvSpPr>
      <dsp:spPr>
        <a:xfrm>
          <a:off x="0" y="0"/>
          <a:ext cx="4687768" cy="177741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b="1" kern="1200" dirty="0"/>
            <a:t>Plenário</a:t>
          </a:r>
        </a:p>
      </dsp:txBody>
      <dsp:txXfrm>
        <a:off x="86766" y="86766"/>
        <a:ext cx="4514236" cy="1603885"/>
      </dsp:txXfrm>
    </dsp:sp>
    <dsp:sp modelId="{D33D7317-98A3-493B-8990-053CF40ED68D}">
      <dsp:nvSpPr>
        <dsp:cNvPr id="0" name=""/>
        <dsp:cNvSpPr/>
      </dsp:nvSpPr>
      <dsp:spPr>
        <a:xfrm>
          <a:off x="4687767" y="1955159"/>
          <a:ext cx="7031652" cy="1777417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5430963"/>
            <a:satOff val="-25622"/>
            <a:lumOff val="-92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5430963"/>
              <a:satOff val="-25622"/>
              <a:lumOff val="-9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100" b="1" kern="1200" dirty="0">
              <a:solidFill>
                <a:schemeClr val="tx1"/>
              </a:solidFill>
            </a:rPr>
            <a:t>Decididas por consenso a cada reunião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100" b="1" kern="1200" dirty="0">
              <a:solidFill>
                <a:schemeClr val="tx1"/>
              </a:solidFill>
            </a:rPr>
            <a:t>Condução da reunião a região anfitriã</a:t>
          </a:r>
        </a:p>
      </dsp:txBody>
      <dsp:txXfrm>
        <a:off x="4687767" y="2177336"/>
        <a:ext cx="6365121" cy="1333063"/>
      </dsp:txXfrm>
    </dsp:sp>
    <dsp:sp modelId="{BC8B3A17-F00B-4499-B673-F440A09BD842}">
      <dsp:nvSpPr>
        <dsp:cNvPr id="0" name=""/>
        <dsp:cNvSpPr/>
      </dsp:nvSpPr>
      <dsp:spPr>
        <a:xfrm>
          <a:off x="0" y="1955159"/>
          <a:ext cx="4687768" cy="1777417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b="1" kern="1200" dirty="0"/>
            <a:t>Coordenação e Vice Coordenação</a:t>
          </a:r>
        </a:p>
      </dsp:txBody>
      <dsp:txXfrm>
        <a:off x="86766" y="2041925"/>
        <a:ext cx="4514236" cy="1603885"/>
      </dsp:txXfrm>
    </dsp:sp>
    <dsp:sp modelId="{07905523-1669-4B5F-87D4-1757E130659A}">
      <dsp:nvSpPr>
        <dsp:cNvPr id="0" name=""/>
        <dsp:cNvSpPr/>
      </dsp:nvSpPr>
      <dsp:spPr>
        <a:xfrm>
          <a:off x="4687767" y="3910318"/>
          <a:ext cx="7031652" cy="1777417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100" b="1" kern="1200" dirty="0">
              <a:solidFill>
                <a:schemeClr val="tx1"/>
              </a:solidFill>
            </a:rPr>
            <a:t>Secretaria Executiva da CIR da Região de Saúde anfitriã  da reunião;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100" b="1" kern="1200" dirty="0">
              <a:solidFill>
                <a:schemeClr val="tx1"/>
              </a:solidFill>
            </a:rPr>
            <a:t>Assessorar a Coordenação.</a:t>
          </a:r>
        </a:p>
      </dsp:txBody>
      <dsp:txXfrm>
        <a:off x="4687767" y="4132495"/>
        <a:ext cx="6365121" cy="1333063"/>
      </dsp:txXfrm>
    </dsp:sp>
    <dsp:sp modelId="{A0579813-3906-41BE-B984-3D40955B119B}">
      <dsp:nvSpPr>
        <dsp:cNvPr id="0" name=""/>
        <dsp:cNvSpPr/>
      </dsp:nvSpPr>
      <dsp:spPr>
        <a:xfrm>
          <a:off x="0" y="3910318"/>
          <a:ext cx="4687768" cy="1777417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b="1" kern="1200" dirty="0"/>
            <a:t>Secretaria Executiva – SE</a:t>
          </a:r>
        </a:p>
      </dsp:txBody>
      <dsp:txXfrm>
        <a:off x="86766" y="3997084"/>
        <a:ext cx="4514236" cy="1603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1AFCB2-EB32-4FD3-9F9A-90767E3B1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F3136EC-0A80-4512-A8AF-AF2012FA14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A4F957E-329E-4B03-851E-9CEFC73EF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456B-3605-42AF-BA0D-898EB080D63A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B995FC5-6089-495C-9E30-7C241A5D3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3584D7D-F57E-4838-8760-55FB96D5D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ACD1-5054-4CA0-8572-2B456973C0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0466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7E08D0-C2E4-4111-90D9-DBDBA3439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C644B5F-08DC-4594-8C84-39803666D0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9D98CF-CA20-40CD-8C3D-277650B08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456B-3605-42AF-BA0D-898EB080D63A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1B9D6F-BF89-4D11-933F-72C46C7C7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578EF4B-0C05-417F-9688-ED38D98BF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ACD1-5054-4CA0-8572-2B456973C0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4368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9E5E989-543A-411D-BEDD-67B116F4DD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4CE99E0-9779-4543-82EB-9ACC7165FF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BE16640-4087-410D-93AC-BAEB9B18C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456B-3605-42AF-BA0D-898EB080D63A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D0D4D93-A3DB-4DA6-B7D7-E68455086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D70EB53-8A2E-4E86-8650-02978E855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ACD1-5054-4CA0-8572-2B456973C0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8537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3859F2-F69E-4C1D-9AD1-B2EC0A14A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F461A1-B3EF-4A17-8E90-6F457672E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4BDFDE-EAA5-4423-9A82-671C2F3F2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456B-3605-42AF-BA0D-898EB080D63A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6E521C3-58FC-497F-BB77-37E1F2CA3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CA835A-552E-46C0-B7E8-8751758E4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ACD1-5054-4CA0-8572-2B456973C0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1582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4F1563-A353-4EB8-A21D-FF789FBCB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0A154D-2829-42CB-9141-7A7145F53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F449B56-84A9-4E1B-B383-89F764C24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456B-3605-42AF-BA0D-898EB080D63A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9871CF-44E0-45A4-AFC0-DC07EC10D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B8687D-CE1E-4EBA-8021-67EB51AC3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ACD1-5054-4CA0-8572-2B456973C0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8101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39B7C3-70F9-4646-9C84-E3EAA6BBC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1A034B-7D8F-44C5-8691-1C65461B79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BA2AC0B-F3A5-4B56-BE0D-D404935316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4DB4AC1-438F-4E08-847A-5A919C3AE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456B-3605-42AF-BA0D-898EB080D63A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977F119-5F73-48CD-87F9-F80A49715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3673FED-948D-4DDC-8172-484D40EB9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ACD1-5054-4CA0-8572-2B456973C0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2043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7D2F91-F455-4218-9389-4403B075F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2B184F-4D27-4B96-9AE8-D20AB7B99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7FE489A-2BB1-4F1C-81A4-4EF497E310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CF22BC6-506C-4F08-83A6-F3EA5D6D9D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AAAF521-74E8-42D4-A5B2-C91EECFA58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6EE030D-BDCC-4AEF-8746-E58431DA6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456B-3605-42AF-BA0D-898EB080D63A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1B2D2CF-CCC4-4A3D-AD03-075A3BC77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D2400B2-9FE8-47A3-AE2D-A6D40FC26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ACD1-5054-4CA0-8572-2B456973C0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692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1E0757-9E85-4A5A-846A-C7A397175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14773C1-ED30-40F3-9F71-9E273BE15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456B-3605-42AF-BA0D-898EB080D63A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6EDE644-DBB7-4DC7-941D-FB7EFDBFA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4CC2E72-7519-4414-B30F-614F687D4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ACD1-5054-4CA0-8572-2B456973C0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40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FE04957-3BA5-446A-A374-447F30B4F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456B-3605-42AF-BA0D-898EB080D63A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2322C8F-508A-4282-85BD-0AE1542BC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B748677-93C9-4937-AAD3-F785AE356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ACD1-5054-4CA0-8572-2B456973C0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2238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EF40CF-EF73-41E4-A143-F29BC0333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BFA8DA-3C57-49EB-B10C-9747C9EF5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9F5F061-C60D-40A7-A089-306B4C812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C9C7B63-9E71-430F-9724-343D261B8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456B-3605-42AF-BA0D-898EB080D63A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8D1C3E1-ADA6-40D3-90AD-2239B1D6C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F600629-BE97-4237-8144-024FBDCB6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ACD1-5054-4CA0-8572-2B456973C0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9285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C272CE-067E-40F8-AF14-79129652A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BB44C3F-9896-4C24-804E-0F7FCFD320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95A46BC-E605-459A-BF7E-3CB6A633F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16E2CEA-C6C4-46DE-944F-08FB7D81B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456B-3605-42AF-BA0D-898EB080D63A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4F414A2-E145-40E0-92A5-86476CD6B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6A753AF-280D-44EB-98C0-E76B3673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ACD1-5054-4CA0-8572-2B456973C0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5962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7670398-7989-4EE5-B23E-A85B5ADD0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5571A27-A61E-40DF-B1DF-3FB07A549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EA7E6FC-0BEB-474F-B6F5-853559EC58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5456B-3605-42AF-BA0D-898EB080D63A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E5FDCA-8850-4C28-AEF4-4B3EB54130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C0908D-0662-448F-A4E8-44BC683216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7ACD1-5054-4CA0-8572-2B456973C0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90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C85CB23-74A8-0786-6A9E-1800FCB49B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0"/>
            <a:ext cx="12198350" cy="6858000"/>
          </a:xfrm>
          <a:prstGeom prst="rect">
            <a:avLst/>
          </a:prstGeom>
        </p:spPr>
      </p:pic>
      <p:sp>
        <p:nvSpPr>
          <p:cNvPr id="6" name="CaixaDeTexto 4">
            <a:extLst>
              <a:ext uri="{FF2B5EF4-FFF2-40B4-BE49-F238E27FC236}">
                <a16:creationId xmlns:a16="http://schemas.microsoft.com/office/drawing/2014/main" id="{B605297C-E8C0-44AE-9D2F-D57673AD3E85}"/>
              </a:ext>
            </a:extLst>
          </p:cNvPr>
          <p:cNvSpPr/>
          <p:nvPr/>
        </p:nvSpPr>
        <p:spPr>
          <a:xfrm>
            <a:off x="2574961" y="1229124"/>
            <a:ext cx="8874360" cy="43997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endParaRPr lang="pt-B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pt-B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pt-BR" sz="4400" b="1" strike="noStrike" spc="-1" dirty="0">
                <a:solidFill>
                  <a:srgbClr val="2E75B6"/>
                </a:solidFill>
                <a:latin typeface="Arial"/>
              </a:rPr>
              <a:t>Espaços de Governança do SUS</a:t>
            </a:r>
            <a:endParaRPr lang="pt-BR" sz="4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pt-B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pt-B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pt-BR" sz="2400" b="1" i="1" strike="noStrike" spc="-1" dirty="0">
                <a:solidFill>
                  <a:srgbClr val="DB9712"/>
                </a:solidFill>
                <a:latin typeface="Arial"/>
              </a:rPr>
              <a:t>Welingta Tarciany Souza Barbosa</a:t>
            </a:r>
            <a:endParaRPr lang="pt-BR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pt-BR" sz="2400" b="0" i="1" strike="noStrike" spc="-1" dirty="0">
                <a:solidFill>
                  <a:srgbClr val="1C65D4"/>
                </a:solidFill>
                <a:latin typeface="Arial"/>
              </a:rPr>
              <a:t>Coordenadora do Apoio COSEMS/GO</a:t>
            </a:r>
            <a:endParaRPr lang="pt-BR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pt-BR" sz="2400" b="0" i="1" strike="noStrike" spc="-1" dirty="0">
                <a:solidFill>
                  <a:srgbClr val="1C65D4"/>
                </a:solidFill>
                <a:latin typeface="Arial"/>
              </a:rPr>
              <a:t>wtarciany@homail.com</a:t>
            </a:r>
            <a:endParaRPr lang="pt-BR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pt-B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2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3290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2AC7BCA-4C42-06BD-4B79-907BAB7CA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0"/>
            <a:ext cx="12198350" cy="6858000"/>
          </a:xfrm>
          <a:prstGeom prst="rect">
            <a:avLst/>
          </a:prstGeom>
        </p:spPr>
      </p:pic>
      <p:sp>
        <p:nvSpPr>
          <p:cNvPr id="9" name="Retângulo 2">
            <a:extLst>
              <a:ext uri="{FF2B5EF4-FFF2-40B4-BE49-F238E27FC236}">
                <a16:creationId xmlns:a16="http://schemas.microsoft.com/office/drawing/2014/main" id="{7282C2D5-B3EF-4A2F-8A72-020DD3BB5844}"/>
              </a:ext>
            </a:extLst>
          </p:cNvPr>
          <p:cNvSpPr/>
          <p:nvPr/>
        </p:nvSpPr>
        <p:spPr>
          <a:xfrm>
            <a:off x="84131" y="218520"/>
            <a:ext cx="11995774" cy="5525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3000" b="1" strike="noStrike" spc="-1" dirty="0">
                <a:solidFill>
                  <a:srgbClr val="0070C0"/>
                </a:solidFill>
                <a:latin typeface="Calibri"/>
              </a:rPr>
              <a:t>COMISSÕES INTERGESTORES REGIONAIS-CIR</a:t>
            </a:r>
            <a:endParaRPr lang="pt-BR" sz="3000" b="0" strike="noStrike" spc="-1" dirty="0">
              <a:latin typeface="Arial"/>
            </a:endParaRPr>
          </a:p>
        </p:txBody>
      </p:sp>
      <p:graphicFrame>
        <p:nvGraphicFramePr>
          <p:cNvPr id="10" name="Diagram5">
            <a:extLst>
              <a:ext uri="{FF2B5EF4-FFF2-40B4-BE49-F238E27FC236}">
                <a16:creationId xmlns:a16="http://schemas.microsoft.com/office/drawing/2014/main" id="{67290CD7-4A97-4691-997A-A1FB05D3CD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4670015"/>
              </p:ext>
            </p:extLst>
          </p:nvPr>
        </p:nvGraphicFramePr>
        <p:xfrm>
          <a:off x="176169" y="989584"/>
          <a:ext cx="11811699" cy="5649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23037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2AC7BCA-4C42-06BD-4B79-907BAB7CA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0"/>
            <a:ext cx="12198350" cy="6858000"/>
          </a:xfrm>
          <a:prstGeom prst="rect">
            <a:avLst/>
          </a:prstGeom>
        </p:spPr>
      </p:pic>
      <p:graphicFrame>
        <p:nvGraphicFramePr>
          <p:cNvPr id="5" name="Diagram6">
            <a:extLst>
              <a:ext uri="{FF2B5EF4-FFF2-40B4-BE49-F238E27FC236}">
                <a16:creationId xmlns:a16="http://schemas.microsoft.com/office/drawing/2014/main" id="{732D026F-73ED-4151-BC73-5F6EA80FD5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9475086"/>
              </p:ext>
            </p:extLst>
          </p:nvPr>
        </p:nvGraphicFramePr>
        <p:xfrm>
          <a:off x="234892" y="915935"/>
          <a:ext cx="11769754" cy="5709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tângulo 2">
            <a:extLst>
              <a:ext uri="{FF2B5EF4-FFF2-40B4-BE49-F238E27FC236}">
                <a16:creationId xmlns:a16="http://schemas.microsoft.com/office/drawing/2014/main" id="{9E179DFB-79BD-4139-A26F-D431E25C52BE}"/>
              </a:ext>
            </a:extLst>
          </p:cNvPr>
          <p:cNvSpPr/>
          <p:nvPr/>
        </p:nvSpPr>
        <p:spPr>
          <a:xfrm>
            <a:off x="92279" y="166307"/>
            <a:ext cx="11987867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3200" b="1" strike="noStrike" spc="-1" dirty="0">
                <a:solidFill>
                  <a:srgbClr val="0070C0"/>
                </a:solidFill>
                <a:latin typeface="Calibri"/>
              </a:rPr>
              <a:t>Câmara Técnica – CT</a:t>
            </a:r>
            <a:endParaRPr lang="pt-BR" sz="3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274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2AC7BCA-4C42-06BD-4B79-907BAB7CA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0"/>
            <a:ext cx="12198350" cy="6858000"/>
          </a:xfrm>
          <a:prstGeom prst="rect">
            <a:avLst/>
          </a:prstGeom>
        </p:spPr>
      </p:pic>
      <p:sp>
        <p:nvSpPr>
          <p:cNvPr id="8" name="Retângulo 3">
            <a:extLst>
              <a:ext uri="{FF2B5EF4-FFF2-40B4-BE49-F238E27FC236}">
                <a16:creationId xmlns:a16="http://schemas.microsoft.com/office/drawing/2014/main" id="{5834A813-3945-43BD-8276-9D78278087E4}"/>
              </a:ext>
            </a:extLst>
          </p:cNvPr>
          <p:cNvSpPr/>
          <p:nvPr/>
        </p:nvSpPr>
        <p:spPr>
          <a:xfrm>
            <a:off x="89482" y="189596"/>
            <a:ext cx="12013035" cy="5525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3000" b="1" strike="noStrike" spc="-1" dirty="0">
                <a:solidFill>
                  <a:srgbClr val="0070C0"/>
                </a:solidFill>
                <a:latin typeface="Calibri"/>
              </a:rPr>
              <a:t>  COMISSÕES INTERGESTORES MACRORREGIONAIS – CIM</a:t>
            </a:r>
            <a:endParaRPr lang="pt-BR" sz="3000" b="0" strike="noStrike" spc="-1" dirty="0">
              <a:latin typeface="Arial"/>
            </a:endParaRPr>
          </a:p>
        </p:txBody>
      </p:sp>
      <p:graphicFrame>
        <p:nvGraphicFramePr>
          <p:cNvPr id="9" name="Diagram7">
            <a:extLst>
              <a:ext uri="{FF2B5EF4-FFF2-40B4-BE49-F238E27FC236}">
                <a16:creationId xmlns:a16="http://schemas.microsoft.com/office/drawing/2014/main" id="{345BBCB9-7438-4A43-8456-D7372D72E9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3984946"/>
              </p:ext>
            </p:extLst>
          </p:nvPr>
        </p:nvGraphicFramePr>
        <p:xfrm>
          <a:off x="209726" y="931736"/>
          <a:ext cx="9991288" cy="5838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Imagem 12">
            <a:extLst>
              <a:ext uri="{FF2B5EF4-FFF2-40B4-BE49-F238E27FC236}">
                <a16:creationId xmlns:a16="http://schemas.microsoft.com/office/drawing/2014/main" id="{1B7A7FFD-F30F-45B1-8D96-2EAB171FD89D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8254474" y="1866448"/>
            <a:ext cx="3727800" cy="3969000"/>
          </a:xfrm>
          <a:prstGeom prst="rect">
            <a:avLst/>
          </a:prstGeom>
          <a:ln w="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443840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2AC7BCA-4C42-06BD-4B79-907BAB7CA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0"/>
            <a:ext cx="12198350" cy="6858000"/>
          </a:xfrm>
          <a:prstGeom prst="rect">
            <a:avLst/>
          </a:prstGeom>
        </p:spPr>
      </p:pic>
      <p:sp>
        <p:nvSpPr>
          <p:cNvPr id="7" name="Retângulo 3">
            <a:extLst>
              <a:ext uri="{FF2B5EF4-FFF2-40B4-BE49-F238E27FC236}">
                <a16:creationId xmlns:a16="http://schemas.microsoft.com/office/drawing/2014/main" id="{34FE9208-84BC-47F0-A0D9-93323C819031}"/>
              </a:ext>
            </a:extLst>
          </p:cNvPr>
          <p:cNvSpPr/>
          <p:nvPr/>
        </p:nvSpPr>
        <p:spPr>
          <a:xfrm>
            <a:off x="114649" y="178785"/>
            <a:ext cx="11962701" cy="5525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3000" b="1" strike="noStrike" spc="-1" dirty="0">
                <a:solidFill>
                  <a:srgbClr val="0070C0"/>
                </a:solidFill>
                <a:latin typeface="Calibri"/>
              </a:rPr>
              <a:t>  COMISSÕES INTERGESTORES MACRORREGIONAIS – CIM</a:t>
            </a:r>
            <a:endParaRPr lang="pt-BR" sz="3000" b="0" strike="noStrike" spc="-1" dirty="0">
              <a:latin typeface="Arial"/>
            </a:endParaRPr>
          </a:p>
        </p:txBody>
      </p:sp>
      <p:graphicFrame>
        <p:nvGraphicFramePr>
          <p:cNvPr id="11" name="Diagram8">
            <a:extLst>
              <a:ext uri="{FF2B5EF4-FFF2-40B4-BE49-F238E27FC236}">
                <a16:creationId xmlns:a16="http://schemas.microsoft.com/office/drawing/2014/main" id="{BCC7B0BE-2C07-4838-9DF9-557AA64AD9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9499487"/>
              </p:ext>
            </p:extLst>
          </p:nvPr>
        </p:nvGraphicFramePr>
        <p:xfrm>
          <a:off x="268448" y="910114"/>
          <a:ext cx="11764192" cy="5769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7991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2AC7BCA-4C42-06BD-4B79-907BAB7CA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0"/>
            <a:ext cx="12198350" cy="6858000"/>
          </a:xfrm>
          <a:prstGeom prst="rect">
            <a:avLst/>
          </a:prstGeom>
        </p:spPr>
      </p:pic>
      <p:sp>
        <p:nvSpPr>
          <p:cNvPr id="5" name="Retângulo 3">
            <a:extLst>
              <a:ext uri="{FF2B5EF4-FFF2-40B4-BE49-F238E27FC236}">
                <a16:creationId xmlns:a16="http://schemas.microsoft.com/office/drawing/2014/main" id="{C71FAA0C-488C-4765-981B-8B838F88DDDF}"/>
              </a:ext>
            </a:extLst>
          </p:cNvPr>
          <p:cNvSpPr/>
          <p:nvPr/>
        </p:nvSpPr>
        <p:spPr>
          <a:xfrm>
            <a:off x="89482" y="187174"/>
            <a:ext cx="12013035" cy="5525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3000" b="1" strike="noStrike" spc="-1" dirty="0">
                <a:solidFill>
                  <a:srgbClr val="0070C0"/>
                </a:solidFill>
                <a:latin typeface="Calibri"/>
              </a:rPr>
              <a:t>  COMISSÕES INTERGESTORES MACRORREGIONAIS – CIM</a:t>
            </a:r>
            <a:endParaRPr lang="pt-BR" sz="3000" b="0" strike="noStrike" spc="-1" dirty="0">
              <a:latin typeface="Arial"/>
            </a:endParaRPr>
          </a:p>
        </p:txBody>
      </p:sp>
      <p:graphicFrame>
        <p:nvGraphicFramePr>
          <p:cNvPr id="8" name="Diagram9">
            <a:extLst>
              <a:ext uri="{FF2B5EF4-FFF2-40B4-BE49-F238E27FC236}">
                <a16:creationId xmlns:a16="http://schemas.microsoft.com/office/drawing/2014/main" id="{E7140273-F750-4352-BBE4-A11F69782E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5807252"/>
              </p:ext>
            </p:extLst>
          </p:nvPr>
        </p:nvGraphicFramePr>
        <p:xfrm>
          <a:off x="268448" y="864066"/>
          <a:ext cx="11719420" cy="5687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40814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2AC7BCA-4C42-06BD-4B79-907BAB7CA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0"/>
            <a:ext cx="12198350" cy="6858000"/>
          </a:xfrm>
          <a:prstGeom prst="rect">
            <a:avLst/>
          </a:prstGeom>
        </p:spPr>
      </p:pic>
      <p:sp>
        <p:nvSpPr>
          <p:cNvPr id="7" name="Retângulo 3">
            <a:extLst>
              <a:ext uri="{FF2B5EF4-FFF2-40B4-BE49-F238E27FC236}">
                <a16:creationId xmlns:a16="http://schemas.microsoft.com/office/drawing/2014/main" id="{0B828A9C-691B-474D-BD5B-0EEAD578398D}"/>
              </a:ext>
            </a:extLst>
          </p:cNvPr>
          <p:cNvSpPr/>
          <p:nvPr/>
        </p:nvSpPr>
        <p:spPr>
          <a:xfrm>
            <a:off x="148205" y="162007"/>
            <a:ext cx="11895589" cy="5525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3000" b="1" strike="noStrike" spc="-1" dirty="0">
                <a:solidFill>
                  <a:srgbClr val="0070C0"/>
                </a:solidFill>
                <a:latin typeface="Calibri"/>
              </a:rPr>
              <a:t>  COMISSÃO  INTERGESTORES BIPARTITE - CIB</a:t>
            </a:r>
            <a:endParaRPr lang="pt-BR" sz="3000" b="0" strike="noStrike" spc="-1" dirty="0">
              <a:latin typeface="Arial"/>
            </a:endParaRPr>
          </a:p>
        </p:txBody>
      </p:sp>
      <p:graphicFrame>
        <p:nvGraphicFramePr>
          <p:cNvPr id="9" name="Diagram10">
            <a:extLst>
              <a:ext uri="{FF2B5EF4-FFF2-40B4-BE49-F238E27FC236}">
                <a16:creationId xmlns:a16="http://schemas.microsoft.com/office/drawing/2014/main" id="{EF0942E7-FE0F-47EA-BA9B-35CF3FCFF4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6184291"/>
              </p:ext>
            </p:extLst>
          </p:nvPr>
        </p:nvGraphicFramePr>
        <p:xfrm>
          <a:off x="148205" y="876559"/>
          <a:ext cx="11895589" cy="5825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0208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7B167-BFA7-0953-04DD-F78A6C175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B1D321C-B851-5CE9-0711-2DBEF3742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0"/>
            <a:ext cx="12198350" cy="6858000"/>
          </a:xfrm>
          <a:prstGeom prst="rect">
            <a:avLst/>
          </a:prstGeom>
        </p:spPr>
      </p:pic>
      <p:sp>
        <p:nvSpPr>
          <p:cNvPr id="5" name="Retângulo 3">
            <a:extLst>
              <a:ext uri="{FF2B5EF4-FFF2-40B4-BE49-F238E27FC236}">
                <a16:creationId xmlns:a16="http://schemas.microsoft.com/office/drawing/2014/main" id="{03D653A8-3F33-4245-964E-3AF9DCBA4ED0}"/>
              </a:ext>
            </a:extLst>
          </p:cNvPr>
          <p:cNvSpPr/>
          <p:nvPr/>
        </p:nvSpPr>
        <p:spPr>
          <a:xfrm>
            <a:off x="2290495" y="245897"/>
            <a:ext cx="9501480" cy="538463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4000" b="1" strike="noStrike" spc="-1" dirty="0">
                <a:solidFill>
                  <a:srgbClr val="0070C0"/>
                </a:solidFill>
                <a:latin typeface="Calibri"/>
              </a:rPr>
              <a:t>CIB</a:t>
            </a:r>
          </a:p>
          <a:p>
            <a:pPr algn="ctr">
              <a:lnSpc>
                <a:spcPct val="100000"/>
              </a:lnSpc>
              <a:buNone/>
            </a:pPr>
            <a:endParaRPr lang="pt-BR" sz="4000" b="1" spc="-1" dirty="0">
              <a:solidFill>
                <a:srgbClr val="0070C0"/>
              </a:solidFill>
              <a:latin typeface="Calibri"/>
            </a:endParaRPr>
          </a:p>
          <a:p>
            <a:pPr algn="ctr">
              <a:lnSpc>
                <a:spcPct val="100000"/>
              </a:lnSpc>
              <a:buNone/>
            </a:pPr>
            <a:r>
              <a:rPr lang="pt-BR" sz="4000" b="0" strike="noStrike" spc="-1" dirty="0">
                <a:solidFill>
                  <a:srgbClr val="0070C0"/>
                </a:solidFill>
                <a:latin typeface="Calibri"/>
              </a:rPr>
              <a:t>Composição paritária entre SES e COSEMS</a:t>
            </a:r>
            <a:endParaRPr lang="pt-BR" sz="4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pt-BR" sz="3200" b="0" strike="noStrike" spc="-1" dirty="0">
                <a:solidFill>
                  <a:srgbClr val="0070C0"/>
                </a:solidFill>
                <a:latin typeface="Calibri"/>
              </a:rPr>
              <a:t>de caráter deliberativo para definição dos aspectos operacionais e de regulamentação das políticas públicas de saúde e das regras de gestão compartilhada, propiciando um espaço para o fortalecimento da governança do Sistema Único de Saúde – SUS, no Estado de Goiás.</a:t>
            </a:r>
            <a:endParaRPr lang="pt-B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1538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F41C51D2-F1A8-435F-BEBA-7B4596649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0"/>
            <a:ext cx="12198350" cy="6858000"/>
          </a:xfrm>
          <a:prstGeom prst="rect">
            <a:avLst/>
          </a:prstGeom>
        </p:spPr>
      </p:pic>
      <p:sp>
        <p:nvSpPr>
          <p:cNvPr id="5" name="Retângulo 3">
            <a:extLst>
              <a:ext uri="{FF2B5EF4-FFF2-40B4-BE49-F238E27FC236}">
                <a16:creationId xmlns:a16="http://schemas.microsoft.com/office/drawing/2014/main" id="{14A79229-CC4F-49C0-A6D8-9CC97C824F5F}"/>
              </a:ext>
            </a:extLst>
          </p:cNvPr>
          <p:cNvSpPr/>
          <p:nvPr/>
        </p:nvSpPr>
        <p:spPr>
          <a:xfrm>
            <a:off x="131427" y="136840"/>
            <a:ext cx="11929145" cy="5525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3000" b="1" strike="noStrike" spc="-1" dirty="0">
                <a:solidFill>
                  <a:srgbClr val="0070C0"/>
                </a:solidFill>
                <a:latin typeface="Calibri"/>
              </a:rPr>
              <a:t>COMISSÃO  INTERGESTORES BIPARTITE – CIB</a:t>
            </a:r>
            <a:endParaRPr lang="pt-BR" sz="3000" b="0" strike="noStrike" spc="-1" dirty="0">
              <a:latin typeface="Arial"/>
            </a:endParaRPr>
          </a:p>
        </p:txBody>
      </p:sp>
      <p:graphicFrame>
        <p:nvGraphicFramePr>
          <p:cNvPr id="7" name="Diagram11">
            <a:extLst>
              <a:ext uri="{FF2B5EF4-FFF2-40B4-BE49-F238E27FC236}">
                <a16:creationId xmlns:a16="http://schemas.microsoft.com/office/drawing/2014/main" id="{877FC187-215C-48BB-B74B-7FA1C04D7C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1086933"/>
              </p:ext>
            </p:extLst>
          </p:nvPr>
        </p:nvGraphicFramePr>
        <p:xfrm>
          <a:off x="251170" y="826224"/>
          <a:ext cx="11809402" cy="5865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4090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F41C51D2-F1A8-435F-BEBA-7B4596649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0"/>
            <a:ext cx="12198350" cy="6858000"/>
          </a:xfrm>
          <a:prstGeom prst="rect">
            <a:avLst/>
          </a:prstGeom>
        </p:spPr>
      </p:pic>
      <p:sp>
        <p:nvSpPr>
          <p:cNvPr id="6" name="Retângulo 3">
            <a:extLst>
              <a:ext uri="{FF2B5EF4-FFF2-40B4-BE49-F238E27FC236}">
                <a16:creationId xmlns:a16="http://schemas.microsoft.com/office/drawing/2014/main" id="{72139A9B-8311-4E8B-8F42-710A1900E4C4}"/>
              </a:ext>
            </a:extLst>
          </p:cNvPr>
          <p:cNvSpPr/>
          <p:nvPr/>
        </p:nvSpPr>
        <p:spPr>
          <a:xfrm>
            <a:off x="139816" y="195563"/>
            <a:ext cx="11912367" cy="5525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3000" b="1" strike="noStrike" spc="-1" dirty="0">
                <a:solidFill>
                  <a:srgbClr val="0070C0"/>
                </a:solidFill>
                <a:latin typeface="Calibri"/>
              </a:rPr>
              <a:t> Grupo de Trabalho - GT</a:t>
            </a:r>
            <a:endParaRPr lang="pt-BR" sz="3000" b="0" strike="noStrike" spc="-1" dirty="0">
              <a:latin typeface="Arial"/>
            </a:endParaRPr>
          </a:p>
        </p:txBody>
      </p:sp>
      <p:graphicFrame>
        <p:nvGraphicFramePr>
          <p:cNvPr id="12" name="Diagram12">
            <a:extLst>
              <a:ext uri="{FF2B5EF4-FFF2-40B4-BE49-F238E27FC236}">
                <a16:creationId xmlns:a16="http://schemas.microsoft.com/office/drawing/2014/main" id="{FC2559AB-1AD1-438A-A805-37F1BB389B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027796"/>
              </p:ext>
            </p:extLst>
          </p:nvPr>
        </p:nvGraphicFramePr>
        <p:xfrm>
          <a:off x="279032" y="943670"/>
          <a:ext cx="11658502" cy="5735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0113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F41C51D2-F1A8-435F-BEBA-7B4596649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0"/>
            <a:ext cx="12198350" cy="6858000"/>
          </a:xfrm>
          <a:prstGeom prst="rect">
            <a:avLst/>
          </a:prstGeom>
        </p:spPr>
      </p:pic>
      <p:sp>
        <p:nvSpPr>
          <p:cNvPr id="6" name="Retângulo 3">
            <a:extLst>
              <a:ext uri="{FF2B5EF4-FFF2-40B4-BE49-F238E27FC236}">
                <a16:creationId xmlns:a16="http://schemas.microsoft.com/office/drawing/2014/main" id="{9452B7F4-46AE-4D64-9500-2A8B771CFC2A}"/>
              </a:ext>
            </a:extLst>
          </p:cNvPr>
          <p:cNvSpPr/>
          <p:nvPr/>
        </p:nvSpPr>
        <p:spPr>
          <a:xfrm>
            <a:off x="159391" y="94895"/>
            <a:ext cx="11912367" cy="5525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3000" b="1" strike="noStrike" spc="-1" dirty="0">
                <a:solidFill>
                  <a:srgbClr val="0070C0"/>
                </a:solidFill>
                <a:latin typeface="Calibri"/>
              </a:rPr>
              <a:t>COMISSÃO INTERGESTORES TRIPARTITE-CIT</a:t>
            </a:r>
            <a:endParaRPr lang="pt-BR" sz="3000" b="0" strike="noStrike" spc="-1" dirty="0">
              <a:latin typeface="Arial"/>
            </a:endParaRPr>
          </a:p>
        </p:txBody>
      </p:sp>
      <p:graphicFrame>
        <p:nvGraphicFramePr>
          <p:cNvPr id="8" name="Diagram13">
            <a:extLst>
              <a:ext uri="{FF2B5EF4-FFF2-40B4-BE49-F238E27FC236}">
                <a16:creationId xmlns:a16="http://schemas.microsoft.com/office/drawing/2014/main" id="{61E1F92E-8C79-4E40-A242-3D883F442F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7257386"/>
              </p:ext>
            </p:extLst>
          </p:nvPr>
        </p:nvGraphicFramePr>
        <p:xfrm>
          <a:off x="218113" y="742333"/>
          <a:ext cx="11778143" cy="5935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08919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7B167-BFA7-0953-04DD-F78A6C175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B1D321C-B851-5CE9-0711-2DBEF3742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0"/>
            <a:ext cx="12198350" cy="6858000"/>
          </a:xfrm>
          <a:prstGeom prst="rect">
            <a:avLst/>
          </a:prstGeom>
        </p:spPr>
      </p:pic>
      <p:sp>
        <p:nvSpPr>
          <p:cNvPr id="3" name="CaixaDeTexto 4">
            <a:extLst>
              <a:ext uri="{FF2B5EF4-FFF2-40B4-BE49-F238E27FC236}">
                <a16:creationId xmlns:a16="http://schemas.microsoft.com/office/drawing/2014/main" id="{999DC950-0E24-47A0-8B5B-FC9E226BCEB0}"/>
              </a:ext>
            </a:extLst>
          </p:cNvPr>
          <p:cNvSpPr/>
          <p:nvPr/>
        </p:nvSpPr>
        <p:spPr>
          <a:xfrm>
            <a:off x="2332440" y="624240"/>
            <a:ext cx="9342360" cy="48306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4400" b="1" strike="noStrike" spc="-1" dirty="0">
                <a:solidFill>
                  <a:srgbClr val="2E75B6"/>
                </a:solidFill>
                <a:latin typeface="Calibri"/>
              </a:rPr>
              <a:t>GESTOR:</a:t>
            </a:r>
            <a:endParaRPr lang="pt-BR" sz="4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pt-BR" sz="4400" b="1" strike="noStrike" spc="-1" dirty="0">
                <a:solidFill>
                  <a:srgbClr val="2E75B6"/>
                </a:solidFill>
                <a:latin typeface="Calibri"/>
              </a:rPr>
              <a:t>CONHECENDO SEUS ESPAÇOS</a:t>
            </a:r>
            <a:endParaRPr lang="pt-BR" sz="4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pt-BR" sz="4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pt-BR" sz="4400" b="1" strike="noStrike" spc="-1" dirty="0">
                <a:solidFill>
                  <a:srgbClr val="2E75B6"/>
                </a:solidFill>
                <a:latin typeface="Calibri"/>
              </a:rPr>
              <a:t>Você acha que a gestão dos serviços de saúde da sua população está somente dentro </a:t>
            </a:r>
            <a:endParaRPr lang="pt-BR" sz="4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pt-BR" sz="4400" b="1" strike="noStrike" spc="-1" dirty="0">
                <a:solidFill>
                  <a:srgbClr val="2E75B6"/>
                </a:solidFill>
                <a:latin typeface="Calibri"/>
              </a:rPr>
              <a:t>dos limites do seu Município?</a:t>
            </a:r>
            <a:endParaRPr lang="pt-BR" sz="4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7458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7B167-BFA7-0953-04DD-F78A6C175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B1D321C-B851-5CE9-0711-2DBEF3742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0"/>
            <a:ext cx="12198350" cy="6858000"/>
          </a:xfrm>
          <a:prstGeom prst="rect">
            <a:avLst/>
          </a:prstGeom>
        </p:spPr>
      </p:pic>
      <p:sp>
        <p:nvSpPr>
          <p:cNvPr id="6" name="Retângulo 3">
            <a:extLst>
              <a:ext uri="{FF2B5EF4-FFF2-40B4-BE49-F238E27FC236}">
                <a16:creationId xmlns:a16="http://schemas.microsoft.com/office/drawing/2014/main" id="{5935E989-1305-474C-ABB4-0F896454AA1B}"/>
              </a:ext>
            </a:extLst>
          </p:cNvPr>
          <p:cNvSpPr/>
          <p:nvPr/>
        </p:nvSpPr>
        <p:spPr>
          <a:xfrm>
            <a:off x="2374385" y="0"/>
            <a:ext cx="9501480" cy="62464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4000" b="1" strike="noStrike" spc="-1" dirty="0">
                <a:solidFill>
                  <a:srgbClr val="0070C0"/>
                </a:solidFill>
                <a:latin typeface="Calibri"/>
              </a:rPr>
              <a:t>CIT</a:t>
            </a:r>
          </a:p>
          <a:p>
            <a:pPr algn="ctr">
              <a:lnSpc>
                <a:spcPct val="100000"/>
              </a:lnSpc>
              <a:buNone/>
            </a:pPr>
            <a:endParaRPr lang="pt-BR" sz="4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pt-BR" sz="3200" b="0" strike="noStrike" spc="-1" dirty="0">
                <a:solidFill>
                  <a:srgbClr val="0070C0"/>
                </a:solidFill>
                <a:latin typeface="Calibri"/>
              </a:rPr>
              <a:t>Constituída, paritariamente, por representação do Ministério da Saúde, do Conselho Nacional de Secretários de Saúde-CONASS e do Conselho Nacional de Secretarias Municipais de Saúde-CONASEMS para a regulamentação e a operacionalização das políticas de saúde, no âmbito do (SUS).</a:t>
            </a:r>
            <a:endParaRPr lang="pt-B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738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F41C51D2-F1A8-435F-BEBA-7B4596649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0"/>
            <a:ext cx="12198350" cy="6858000"/>
          </a:xfrm>
          <a:prstGeom prst="rect">
            <a:avLst/>
          </a:prstGeom>
        </p:spPr>
      </p:pic>
      <p:sp>
        <p:nvSpPr>
          <p:cNvPr id="5" name="Retângulo 3">
            <a:extLst>
              <a:ext uri="{FF2B5EF4-FFF2-40B4-BE49-F238E27FC236}">
                <a16:creationId xmlns:a16="http://schemas.microsoft.com/office/drawing/2014/main" id="{99A433F5-C3C8-4F22-B43F-BF50E6B3FD32}"/>
              </a:ext>
            </a:extLst>
          </p:cNvPr>
          <p:cNvSpPr/>
          <p:nvPr/>
        </p:nvSpPr>
        <p:spPr>
          <a:xfrm>
            <a:off x="169178" y="195563"/>
            <a:ext cx="11853644" cy="5525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3000" b="1" strike="noStrike" spc="-1" dirty="0">
                <a:solidFill>
                  <a:srgbClr val="0070C0"/>
                </a:solidFill>
                <a:latin typeface="Calibri"/>
              </a:rPr>
              <a:t>COMISSÃO INTERGESTORES TRIPARTITE-CIT</a:t>
            </a:r>
            <a:endParaRPr lang="pt-BR" sz="3000" b="0" strike="noStrike" spc="-1" dirty="0">
              <a:latin typeface="Arial"/>
            </a:endParaRPr>
          </a:p>
        </p:txBody>
      </p:sp>
      <p:graphicFrame>
        <p:nvGraphicFramePr>
          <p:cNvPr id="7" name="Diagram14">
            <a:extLst>
              <a:ext uri="{FF2B5EF4-FFF2-40B4-BE49-F238E27FC236}">
                <a16:creationId xmlns:a16="http://schemas.microsoft.com/office/drawing/2014/main" id="{91C63DFB-A595-4E84-8C02-9E949FF96D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1385504"/>
              </p:ext>
            </p:extLst>
          </p:nvPr>
        </p:nvGraphicFramePr>
        <p:xfrm>
          <a:off x="234892" y="943670"/>
          <a:ext cx="11787930" cy="5802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1536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7B167-BFA7-0953-04DD-F78A6C175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B1D321C-B851-5CE9-0711-2DBEF3742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0"/>
            <a:ext cx="12198350" cy="6858000"/>
          </a:xfrm>
          <a:prstGeom prst="rect">
            <a:avLst/>
          </a:prstGeom>
        </p:spPr>
      </p:pic>
      <p:sp>
        <p:nvSpPr>
          <p:cNvPr id="5" name="Retângulo 3">
            <a:extLst>
              <a:ext uri="{FF2B5EF4-FFF2-40B4-BE49-F238E27FC236}">
                <a16:creationId xmlns:a16="http://schemas.microsoft.com/office/drawing/2014/main" id="{9D67E2A1-3669-44A8-88DA-91968855A5F9}"/>
              </a:ext>
            </a:extLst>
          </p:cNvPr>
          <p:cNvSpPr/>
          <p:nvPr/>
        </p:nvSpPr>
        <p:spPr>
          <a:xfrm>
            <a:off x="2332440" y="715680"/>
            <a:ext cx="9501480" cy="55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endParaRPr lang="pt-B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pt-B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pt-B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pt-BR" sz="3000" b="1" strike="noStrike" spc="-1" dirty="0">
                <a:solidFill>
                  <a:srgbClr val="0070C0"/>
                </a:solidFill>
                <a:latin typeface="Calibri"/>
              </a:rPr>
              <a:t>A participação dos gestores nos espaços de governança é fundamental para o fortalecimento das ações e serviços de saúde em todos os níveis de atenção no âmbito do SUS!</a:t>
            </a:r>
            <a:endParaRPr lang="pt-BR" sz="3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6638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703EF84-7189-D969-BFB9-1DEC9303B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64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2AC7BCA-4C42-06BD-4B79-907BAB7CA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0"/>
            <a:ext cx="12198350" cy="6858000"/>
          </a:xfrm>
          <a:prstGeom prst="rect">
            <a:avLst/>
          </a:prstGeom>
        </p:spPr>
      </p:pic>
      <p:graphicFrame>
        <p:nvGraphicFramePr>
          <p:cNvPr id="3" name="Diagram1">
            <a:extLst>
              <a:ext uri="{FF2B5EF4-FFF2-40B4-BE49-F238E27FC236}">
                <a16:creationId xmlns:a16="http://schemas.microsoft.com/office/drawing/2014/main" id="{EFC2261F-F74F-4AD1-BD96-6F6A0995AB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7722839"/>
              </p:ext>
            </p:extLst>
          </p:nvPr>
        </p:nvGraphicFramePr>
        <p:xfrm>
          <a:off x="243281" y="176169"/>
          <a:ext cx="11590639" cy="6501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60453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2AC7BCA-4C42-06BD-4B79-907BAB7CA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0"/>
            <a:ext cx="12198350" cy="6858000"/>
          </a:xfrm>
          <a:prstGeom prst="rect">
            <a:avLst/>
          </a:prstGeom>
        </p:spPr>
      </p:pic>
      <p:graphicFrame>
        <p:nvGraphicFramePr>
          <p:cNvPr id="4" name="Diagram2">
            <a:extLst>
              <a:ext uri="{FF2B5EF4-FFF2-40B4-BE49-F238E27FC236}">
                <a16:creationId xmlns:a16="http://schemas.microsoft.com/office/drawing/2014/main" id="{0D49AE53-620B-4A0A-B0D1-2754C2B7E9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3176079"/>
              </p:ext>
            </p:extLst>
          </p:nvPr>
        </p:nvGraphicFramePr>
        <p:xfrm>
          <a:off x="201335" y="125835"/>
          <a:ext cx="11862033" cy="6632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0510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2AC7BCA-4C42-06BD-4B79-907BAB7CA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0"/>
            <a:ext cx="12198350" cy="6858000"/>
          </a:xfrm>
          <a:prstGeom prst="rect">
            <a:avLst/>
          </a:prstGeom>
        </p:spPr>
      </p:pic>
      <p:graphicFrame>
        <p:nvGraphicFramePr>
          <p:cNvPr id="9" name="Diagram3">
            <a:extLst>
              <a:ext uri="{FF2B5EF4-FFF2-40B4-BE49-F238E27FC236}">
                <a16:creationId xmlns:a16="http://schemas.microsoft.com/office/drawing/2014/main" id="{09B31CBA-6565-437D-AEA6-5C4A021E4D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7013478"/>
              </p:ext>
            </p:extLst>
          </p:nvPr>
        </p:nvGraphicFramePr>
        <p:xfrm>
          <a:off x="234891" y="184558"/>
          <a:ext cx="11711031" cy="6417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03108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7B167-BFA7-0953-04DD-F78A6C175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B1D321C-B851-5CE9-0711-2DBEF3742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0"/>
            <a:ext cx="12198350" cy="6858000"/>
          </a:xfrm>
          <a:prstGeom prst="rect">
            <a:avLst/>
          </a:prstGeom>
        </p:spPr>
      </p:pic>
      <p:sp>
        <p:nvSpPr>
          <p:cNvPr id="5" name="Retângulo 2">
            <a:extLst>
              <a:ext uri="{FF2B5EF4-FFF2-40B4-BE49-F238E27FC236}">
                <a16:creationId xmlns:a16="http://schemas.microsoft.com/office/drawing/2014/main" id="{5B5801F6-8F1A-400E-BD0C-30577F1573B5}"/>
              </a:ext>
            </a:extLst>
          </p:cNvPr>
          <p:cNvSpPr/>
          <p:nvPr/>
        </p:nvSpPr>
        <p:spPr>
          <a:xfrm>
            <a:off x="2302342" y="1556460"/>
            <a:ext cx="9686880" cy="3745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</a:pPr>
            <a:endParaRPr lang="pt-BR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pt-BR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pt-BR" sz="3000" b="1" strike="noStrike" spc="-1" dirty="0">
                <a:solidFill>
                  <a:srgbClr val="0070C0"/>
                </a:solidFill>
                <a:latin typeface="Calibri (corpo)"/>
              </a:rPr>
              <a:t>Então, os Espaços de Governança não são ambientes de disputa...</a:t>
            </a:r>
            <a:endParaRPr lang="pt-BR" sz="3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pt-BR" sz="3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pt-BR" sz="3000" b="1" strike="noStrike" spc="-1" dirty="0">
                <a:solidFill>
                  <a:srgbClr val="0070C0"/>
                </a:solidFill>
                <a:latin typeface="Calibri (corpo)"/>
              </a:rPr>
              <a:t>As decisões são partilhadas e dependem de cooperação, que possibilita a GESTÃO CONJUNTA de interesses e serviços.</a:t>
            </a:r>
            <a:endParaRPr lang="pt-BR" sz="3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9555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7B167-BFA7-0953-04DD-F78A6C175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B1D321C-B851-5CE9-0711-2DBEF3742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0"/>
            <a:ext cx="12198350" cy="6858000"/>
          </a:xfrm>
          <a:prstGeom prst="rect">
            <a:avLst/>
          </a:prstGeom>
        </p:spPr>
      </p:pic>
      <p:sp>
        <p:nvSpPr>
          <p:cNvPr id="6" name="Retângulo 2">
            <a:extLst>
              <a:ext uri="{FF2B5EF4-FFF2-40B4-BE49-F238E27FC236}">
                <a16:creationId xmlns:a16="http://schemas.microsoft.com/office/drawing/2014/main" id="{8497DAB0-B4CA-41D7-A255-DDCFCB6C8338}"/>
              </a:ext>
            </a:extLst>
          </p:cNvPr>
          <p:cNvSpPr/>
          <p:nvPr/>
        </p:nvSpPr>
        <p:spPr>
          <a:xfrm>
            <a:off x="2320863" y="287812"/>
            <a:ext cx="9767672" cy="63695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3000" b="1" strike="noStrike" spc="-1" dirty="0">
                <a:solidFill>
                  <a:srgbClr val="0070C0"/>
                </a:solidFill>
                <a:latin typeface="Calibri"/>
              </a:rPr>
              <a:t> O PAPEL DO COSEMS </a:t>
            </a:r>
            <a:endParaRPr lang="pt-BR" sz="3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t-BR" sz="3000" b="1" strike="noStrike" spc="-1" dirty="0">
                <a:solidFill>
                  <a:srgbClr val="0070C0"/>
                </a:solidFill>
                <a:latin typeface="Calibri"/>
              </a:rPr>
              <a:t>Lutar pelo fortalecimento da autonomia e protagonismo dos municípios;</a:t>
            </a:r>
          </a:p>
          <a:p>
            <a:pPr>
              <a:lnSpc>
                <a:spcPct val="100000"/>
              </a:lnSpc>
              <a:buNone/>
            </a:pPr>
            <a:endParaRPr lang="pt-BR" sz="3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t-BR" sz="3000" b="1" strike="noStrike" spc="-1" dirty="0">
                <a:solidFill>
                  <a:srgbClr val="0070C0"/>
                </a:solidFill>
                <a:latin typeface="Calibri"/>
              </a:rPr>
              <a:t>Congregar os gestores dos serviços municipais de saúde;</a:t>
            </a:r>
            <a:endParaRPr lang="pt-BR" sz="3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000" b="1" strike="noStrike" spc="-1" dirty="0">
              <a:solidFill>
                <a:srgbClr val="0070C0"/>
              </a:solidFill>
              <a:latin typeface="Calibri"/>
            </a:endParaRPr>
          </a:p>
          <a:p>
            <a:pPr>
              <a:lnSpc>
                <a:spcPct val="100000"/>
              </a:lnSpc>
              <a:buNone/>
            </a:pPr>
            <a:r>
              <a:rPr lang="pt-BR" sz="3000" b="1" strike="noStrike" spc="-1" dirty="0">
                <a:solidFill>
                  <a:srgbClr val="0070C0"/>
                </a:solidFill>
                <a:latin typeface="Calibri"/>
              </a:rPr>
              <a:t>Funcionar como órgão permanente de intercâmbio  de experiências e informações de seus membros;</a:t>
            </a:r>
          </a:p>
          <a:p>
            <a:pPr>
              <a:lnSpc>
                <a:spcPct val="100000"/>
              </a:lnSpc>
              <a:buNone/>
            </a:pPr>
            <a:endParaRPr lang="pt-BR" sz="3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t-BR" sz="3000" b="1" strike="noStrike" spc="-1" dirty="0">
                <a:solidFill>
                  <a:srgbClr val="0070C0"/>
                </a:solidFill>
                <a:latin typeface="Calibri"/>
              </a:rPr>
              <a:t>Participar </a:t>
            </a:r>
            <a:r>
              <a:rPr lang="pt-BR" sz="3000" b="1" spc="-1" dirty="0">
                <a:solidFill>
                  <a:srgbClr val="0070C0"/>
                </a:solidFill>
                <a:latin typeface="Calibri"/>
              </a:rPr>
              <a:t>na formulação e execução </a:t>
            </a:r>
            <a:r>
              <a:rPr lang="pt-BR" sz="3000" b="1" strike="noStrike" spc="-1" dirty="0">
                <a:solidFill>
                  <a:srgbClr val="0070C0"/>
                </a:solidFill>
                <a:latin typeface="Calibri"/>
              </a:rPr>
              <a:t>das políticas de saúde no âmbito Estadual;</a:t>
            </a:r>
          </a:p>
          <a:p>
            <a:pPr>
              <a:lnSpc>
                <a:spcPct val="100000"/>
              </a:lnSpc>
              <a:buNone/>
            </a:pPr>
            <a:endParaRPr lang="pt-BR" sz="3000" b="1" strike="noStrike" spc="-1" dirty="0">
              <a:solidFill>
                <a:srgbClr val="0070C0"/>
              </a:solidFill>
              <a:latin typeface="Calibri"/>
            </a:endParaRPr>
          </a:p>
          <a:p>
            <a:pPr algn="r">
              <a:lnSpc>
                <a:spcPct val="100000"/>
              </a:lnSpc>
              <a:buNone/>
            </a:pPr>
            <a:r>
              <a:rPr lang="pt-BR" dirty="0"/>
              <a:t>.</a:t>
            </a:r>
            <a:endParaRPr lang="pt-BR" sz="3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5851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2AC7BCA-4C42-06BD-4B79-907BAB7CA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0"/>
            <a:ext cx="12198350" cy="6858000"/>
          </a:xfrm>
          <a:prstGeom prst="rect">
            <a:avLst/>
          </a:prstGeom>
        </p:spPr>
      </p:pic>
      <p:grpSp>
        <p:nvGrpSpPr>
          <p:cNvPr id="4" name="Diagrama 5">
            <a:extLst>
              <a:ext uri="{FF2B5EF4-FFF2-40B4-BE49-F238E27FC236}">
                <a16:creationId xmlns:a16="http://schemas.microsoft.com/office/drawing/2014/main" id="{95B0B084-3834-4EDE-9DEE-5BB40681D55C}"/>
              </a:ext>
            </a:extLst>
          </p:cNvPr>
          <p:cNvGrpSpPr/>
          <p:nvPr/>
        </p:nvGrpSpPr>
        <p:grpSpPr>
          <a:xfrm>
            <a:off x="293614" y="192947"/>
            <a:ext cx="11694253" cy="6467913"/>
            <a:chOff x="2259360" y="-152280"/>
            <a:chExt cx="10096560" cy="6606000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C90C6B09-3983-4511-A761-C9108F48A48A}"/>
                </a:ext>
              </a:extLst>
            </p:cNvPr>
            <p:cNvSpPr/>
            <p:nvPr/>
          </p:nvSpPr>
          <p:spPr>
            <a:xfrm>
              <a:off x="2305800" y="-152280"/>
              <a:ext cx="9885600" cy="6606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" name="Retângulo: Cantos Arredondados 6">
              <a:extLst>
                <a:ext uri="{FF2B5EF4-FFF2-40B4-BE49-F238E27FC236}">
                  <a16:creationId xmlns:a16="http://schemas.microsoft.com/office/drawing/2014/main" id="{893208BE-F7A2-4134-88D3-A167F445828F}"/>
                </a:ext>
              </a:extLst>
            </p:cNvPr>
            <p:cNvSpPr/>
            <p:nvPr/>
          </p:nvSpPr>
          <p:spPr>
            <a:xfrm>
              <a:off x="2274480" y="681480"/>
              <a:ext cx="1465920" cy="819360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8320" tIns="47160" rIns="34200" bIns="4716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29"/>
                </a:spcAft>
                <a:buNone/>
                <a:tabLst>
                  <a:tab pos="0" algn="l"/>
                </a:tabLst>
              </a:pPr>
              <a:r>
                <a:rPr lang="pt-BR" sz="1800" b="1" strike="noStrike" spc="-1" dirty="0">
                  <a:solidFill>
                    <a:srgbClr val="FFFFFF"/>
                  </a:solidFill>
                  <a:latin typeface="Calibri"/>
                </a:rPr>
                <a:t>Membros COSEMS|GO</a:t>
              </a:r>
              <a:endParaRPr lang="pt-BR" sz="1800" b="0" strike="noStrike" spc="-1" dirty="0">
                <a:latin typeface="Arial"/>
              </a:endParaRPr>
            </a:p>
          </p:txBody>
        </p:sp>
        <p:sp>
          <p:nvSpPr>
            <p:cNvPr id="8" name="Forma Livre: Forma 7">
              <a:extLst>
                <a:ext uri="{FF2B5EF4-FFF2-40B4-BE49-F238E27FC236}">
                  <a16:creationId xmlns:a16="http://schemas.microsoft.com/office/drawing/2014/main" id="{8D628E25-82A0-433A-9D79-2D327E8C36C5}"/>
                </a:ext>
              </a:extLst>
            </p:cNvPr>
            <p:cNvSpPr/>
            <p:nvPr/>
          </p:nvSpPr>
          <p:spPr>
            <a:xfrm>
              <a:off x="2259360" y="1504800"/>
              <a:ext cx="164160" cy="679680"/>
            </a:xfrm>
            <a:custGeom>
              <a:avLst/>
              <a:gdLst/>
              <a:ahLst/>
              <a:cxnLst/>
              <a:rect l="l" t="t" r="r" b="b"/>
              <a:pathLst>
                <a:path w="164607" h="679867">
                  <a:moveTo>
                    <a:pt x="0" y="0"/>
                  </a:moveTo>
                  <a:lnTo>
                    <a:pt x="0" y="679867"/>
                  </a:lnTo>
                  <a:lnTo>
                    <a:pt x="164607" y="679867"/>
                  </a:lnTo>
                </a:path>
              </a:pathLst>
            </a:custGeom>
            <a:noFill/>
            <a:ln>
              <a:solidFill>
                <a:srgbClr val="5B9BD5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Retângulo: Cantos Arredondados 9">
              <a:extLst>
                <a:ext uri="{FF2B5EF4-FFF2-40B4-BE49-F238E27FC236}">
                  <a16:creationId xmlns:a16="http://schemas.microsoft.com/office/drawing/2014/main" id="{9601C87A-0628-4706-A2ED-593C079A7379}"/>
                </a:ext>
              </a:extLst>
            </p:cNvPr>
            <p:cNvSpPr/>
            <p:nvPr/>
          </p:nvSpPr>
          <p:spPr>
            <a:xfrm>
              <a:off x="2423880" y="1710360"/>
              <a:ext cx="1530360" cy="94788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C000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4360" tIns="45360" rIns="26640" bIns="4536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90"/>
                </a:spcAft>
                <a:buNone/>
                <a:tabLst>
                  <a:tab pos="0" algn="l"/>
                </a:tabLst>
              </a:pPr>
              <a:r>
                <a:rPr lang="pt-BR" sz="1400" b="1" strike="noStrike" spc="-1">
                  <a:solidFill>
                    <a:srgbClr val="000000"/>
                  </a:solidFill>
                  <a:latin typeface="Calibri"/>
                </a:rPr>
                <a:t>Secretários Municipais de Saúde</a:t>
              </a:r>
              <a:endParaRPr lang="pt-BR" sz="1400" b="0" strike="noStrike" spc="-1">
                <a:latin typeface="Arial"/>
              </a:endParaRPr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B63F3F53-9F0E-41F6-AEAE-BC23048B43BD}"/>
                </a:ext>
              </a:extLst>
            </p:cNvPr>
            <p:cNvSpPr/>
            <p:nvPr/>
          </p:nvSpPr>
          <p:spPr>
            <a:xfrm>
              <a:off x="2259360" y="1504800"/>
              <a:ext cx="164160" cy="1924560"/>
            </a:xfrm>
            <a:custGeom>
              <a:avLst/>
              <a:gdLst/>
              <a:ahLst/>
              <a:cxnLst/>
              <a:rect l="l" t="t" r="r" b="b"/>
              <a:pathLst>
                <a:path w="164607" h="1924820">
                  <a:moveTo>
                    <a:pt x="0" y="0"/>
                  </a:moveTo>
                  <a:lnTo>
                    <a:pt x="0" y="1924820"/>
                  </a:lnTo>
                  <a:lnTo>
                    <a:pt x="164607" y="1924820"/>
                  </a:lnTo>
                </a:path>
              </a:pathLst>
            </a:custGeom>
            <a:noFill/>
            <a:ln>
              <a:solidFill>
                <a:srgbClr val="5B9BD5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" name="Retângulo: Cantos Arredondados 11">
              <a:extLst>
                <a:ext uri="{FF2B5EF4-FFF2-40B4-BE49-F238E27FC236}">
                  <a16:creationId xmlns:a16="http://schemas.microsoft.com/office/drawing/2014/main" id="{A4689396-1BA8-495D-81DB-C8AC7EC81476}"/>
                </a:ext>
              </a:extLst>
            </p:cNvPr>
            <p:cNvSpPr/>
            <p:nvPr/>
          </p:nvSpPr>
          <p:spPr>
            <a:xfrm>
              <a:off x="2423880" y="2864520"/>
              <a:ext cx="1438200" cy="112968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C000">
                  <a:hueOff val="980089"/>
                  <a:satOff val="-4078"/>
                  <a:lumOff val="961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9760" tIns="50760" rIns="26640" bIns="5076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90"/>
                </a:spcAft>
                <a:buNone/>
                <a:tabLst>
                  <a:tab pos="0" algn="l"/>
                </a:tabLst>
              </a:pPr>
              <a:r>
                <a:rPr lang="pt-BR" sz="1400" b="1" strike="noStrike" spc="-1">
                  <a:solidFill>
                    <a:srgbClr val="000000"/>
                  </a:solidFill>
                  <a:latin typeface="Calibri"/>
                </a:rPr>
                <a:t>Participação na  Assembleia Geral</a:t>
              </a:r>
              <a:endParaRPr lang="pt-BR" sz="1400" b="0" strike="noStrike" spc="-1">
                <a:latin typeface="Arial"/>
              </a:endParaRPr>
            </a:p>
          </p:txBody>
        </p:sp>
        <p:sp>
          <p:nvSpPr>
            <p:cNvPr id="13" name="Retângulo: Cantos Arredondados 12">
              <a:extLst>
                <a:ext uri="{FF2B5EF4-FFF2-40B4-BE49-F238E27FC236}">
                  <a16:creationId xmlns:a16="http://schemas.microsoft.com/office/drawing/2014/main" id="{F24F1F04-F327-4858-96DA-19E5A2321AE2}"/>
                </a:ext>
              </a:extLst>
            </p:cNvPr>
            <p:cNvSpPr/>
            <p:nvPr/>
          </p:nvSpPr>
          <p:spPr>
            <a:xfrm>
              <a:off x="3864240" y="681480"/>
              <a:ext cx="1645560" cy="822600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hueOff val="2450223"/>
                <a:satOff val="-10194"/>
                <a:lumOff val="2402"/>
                <a:alphaOff val="0"/>
              </a:schemeClr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2280" tIns="49680" rIns="38160" bIns="4968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  <a:buNone/>
                <a:tabLst>
                  <a:tab pos="0" algn="l"/>
                </a:tabLst>
              </a:pPr>
              <a:r>
                <a:rPr lang="pt-BR" sz="2000" b="1" strike="noStrike" spc="-1">
                  <a:solidFill>
                    <a:srgbClr val="FFFFFF"/>
                  </a:solidFill>
                  <a:latin typeface="Calibri"/>
                </a:rPr>
                <a:t>Assembleia Geral</a:t>
              </a:r>
              <a:endParaRPr lang="pt-BR" sz="2000" b="0" strike="noStrike" spc="-1">
                <a:latin typeface="Arial"/>
              </a:endParaRPr>
            </a:p>
          </p:txBody>
        </p:sp>
        <p:sp>
          <p:nvSpPr>
            <p:cNvPr id="14" name="Forma Livre: Forma 13">
              <a:extLst>
                <a:ext uri="{FF2B5EF4-FFF2-40B4-BE49-F238E27FC236}">
                  <a16:creationId xmlns:a16="http://schemas.microsoft.com/office/drawing/2014/main" id="{00D92490-A9A0-47BB-BF7F-4AC4A22F3716}"/>
                </a:ext>
              </a:extLst>
            </p:cNvPr>
            <p:cNvSpPr/>
            <p:nvPr/>
          </p:nvSpPr>
          <p:spPr>
            <a:xfrm>
              <a:off x="4028760" y="1504800"/>
              <a:ext cx="164160" cy="703800"/>
            </a:xfrm>
            <a:custGeom>
              <a:avLst/>
              <a:gdLst/>
              <a:ahLst/>
              <a:cxnLst/>
              <a:rect l="l" t="t" r="r" b="b"/>
              <a:pathLst>
                <a:path w="164607" h="704233">
                  <a:moveTo>
                    <a:pt x="0" y="0"/>
                  </a:moveTo>
                  <a:lnTo>
                    <a:pt x="0" y="704233"/>
                  </a:lnTo>
                  <a:lnTo>
                    <a:pt x="164607" y="704233"/>
                  </a:lnTo>
                </a:path>
              </a:pathLst>
            </a:custGeom>
            <a:noFill/>
            <a:ln>
              <a:solidFill>
                <a:srgbClr val="5B9BD5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" name="Retângulo: Cantos Arredondados 14">
              <a:extLst>
                <a:ext uri="{FF2B5EF4-FFF2-40B4-BE49-F238E27FC236}">
                  <a16:creationId xmlns:a16="http://schemas.microsoft.com/office/drawing/2014/main" id="{32738015-60D0-43D4-A379-389B7BFAEA06}"/>
                </a:ext>
              </a:extLst>
            </p:cNvPr>
            <p:cNvSpPr/>
            <p:nvPr/>
          </p:nvSpPr>
          <p:spPr>
            <a:xfrm>
              <a:off x="4193640" y="1710360"/>
              <a:ext cx="1438560" cy="99648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C000">
                  <a:hueOff val="1960178"/>
                  <a:satOff val="-8155"/>
                  <a:lumOff val="1922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5800" tIns="46800" rIns="26640" bIns="4680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90"/>
                </a:spcAft>
                <a:buNone/>
                <a:tabLst>
                  <a:tab pos="0" algn="l"/>
                </a:tabLst>
              </a:pPr>
              <a:r>
                <a:rPr lang="pt-BR" sz="1400" b="1" strike="noStrike" spc="-1">
                  <a:solidFill>
                    <a:srgbClr val="000000"/>
                  </a:solidFill>
                  <a:latin typeface="Calibri"/>
                </a:rPr>
                <a:t>Órgão de deliberação máxima</a:t>
              </a:r>
              <a:endParaRPr lang="pt-BR" sz="1400" b="0" strike="noStrike" spc="-1">
                <a:latin typeface="Arial"/>
              </a:endParaRPr>
            </a:p>
          </p:txBody>
        </p:sp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0266EF8C-FCEB-495A-B41C-9532DFD6E0C8}"/>
                </a:ext>
              </a:extLst>
            </p:cNvPr>
            <p:cNvSpPr/>
            <p:nvPr/>
          </p:nvSpPr>
          <p:spPr>
            <a:xfrm>
              <a:off x="4028760" y="1504800"/>
              <a:ext cx="164160" cy="1946880"/>
            </a:xfrm>
            <a:custGeom>
              <a:avLst/>
              <a:gdLst/>
              <a:ahLst/>
              <a:cxnLst/>
              <a:rect l="l" t="t" r="r" b="b"/>
              <a:pathLst>
                <a:path w="164607" h="1947232">
                  <a:moveTo>
                    <a:pt x="0" y="0"/>
                  </a:moveTo>
                  <a:lnTo>
                    <a:pt x="0" y="1947232"/>
                  </a:lnTo>
                  <a:lnTo>
                    <a:pt x="164607" y="1947232"/>
                  </a:lnTo>
                </a:path>
              </a:pathLst>
            </a:custGeom>
            <a:noFill/>
            <a:ln>
              <a:solidFill>
                <a:srgbClr val="5B9BD5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" name="Retângulo: Cantos Arredondados 16">
              <a:extLst>
                <a:ext uri="{FF2B5EF4-FFF2-40B4-BE49-F238E27FC236}">
                  <a16:creationId xmlns:a16="http://schemas.microsoft.com/office/drawing/2014/main" id="{16EEC1D2-DF63-467C-8AC6-2CA03151F493}"/>
                </a:ext>
              </a:extLst>
            </p:cNvPr>
            <p:cNvSpPr/>
            <p:nvPr/>
          </p:nvSpPr>
          <p:spPr>
            <a:xfrm>
              <a:off x="4193640" y="2913120"/>
              <a:ext cx="1511640" cy="107712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C000">
                  <a:hueOff val="2940267"/>
                  <a:satOff val="-12233"/>
                  <a:lumOff val="2882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8320" tIns="49320" rIns="26640" bIns="4896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90"/>
                </a:spcAft>
                <a:buNone/>
                <a:tabLst>
                  <a:tab pos="0" algn="l"/>
                </a:tabLst>
              </a:pPr>
              <a:r>
                <a:rPr lang="pt-BR" sz="1400" b="1" strike="noStrike" spc="-1">
                  <a:solidFill>
                    <a:srgbClr val="000000"/>
                  </a:solidFill>
                  <a:latin typeface="Calibri"/>
                </a:rPr>
                <a:t>Para deliberações 2/3 dos gestores presentes</a:t>
              </a:r>
              <a:endParaRPr lang="pt-BR" sz="1400" b="0" strike="noStrike" spc="-1">
                <a:latin typeface="Arial"/>
              </a:endParaRPr>
            </a:p>
          </p:txBody>
        </p:sp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62E1CF55-FFD7-420A-A050-C8F329AB8A7A}"/>
                </a:ext>
              </a:extLst>
            </p:cNvPr>
            <p:cNvSpPr/>
            <p:nvPr/>
          </p:nvSpPr>
          <p:spPr>
            <a:xfrm>
              <a:off x="5598000" y="681480"/>
              <a:ext cx="1645560" cy="822600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hueOff val="4900445"/>
                <a:satOff val="-20388"/>
                <a:lumOff val="4804"/>
                <a:alphaOff val="0"/>
              </a:schemeClr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2280" tIns="49680" rIns="38160" bIns="4968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  <a:buNone/>
                <a:tabLst>
                  <a:tab pos="0" algn="l"/>
                </a:tabLst>
              </a:pPr>
              <a:r>
                <a:rPr lang="pt-BR" sz="2000" b="1" strike="noStrike" spc="-1">
                  <a:solidFill>
                    <a:srgbClr val="FFFFFF"/>
                  </a:solidFill>
                  <a:latin typeface="Calibri"/>
                </a:rPr>
                <a:t>Conselho Fiscal</a:t>
              </a:r>
              <a:endParaRPr lang="pt-BR" sz="2000" b="0" strike="noStrike" spc="-1">
                <a:latin typeface="Arial"/>
              </a:endParaRPr>
            </a:p>
          </p:txBody>
        </p:sp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id="{C65B3682-3B85-48F6-B7DB-72655C521D76}"/>
                </a:ext>
              </a:extLst>
            </p:cNvPr>
            <p:cNvSpPr/>
            <p:nvPr/>
          </p:nvSpPr>
          <p:spPr>
            <a:xfrm>
              <a:off x="5762520" y="1504800"/>
              <a:ext cx="164160" cy="617040"/>
            </a:xfrm>
            <a:custGeom>
              <a:avLst/>
              <a:gdLst/>
              <a:ahLst/>
              <a:cxnLst/>
              <a:rect l="l" t="t" r="r" b="b"/>
              <a:pathLst>
                <a:path w="164607" h="617279">
                  <a:moveTo>
                    <a:pt x="0" y="0"/>
                  </a:moveTo>
                  <a:lnTo>
                    <a:pt x="0" y="617279"/>
                  </a:lnTo>
                  <a:lnTo>
                    <a:pt x="164607" y="617279"/>
                  </a:lnTo>
                </a:path>
              </a:pathLst>
            </a:custGeom>
            <a:noFill/>
            <a:ln>
              <a:solidFill>
                <a:srgbClr val="5B9BD5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" name="Retângulo: Cantos Arredondados 19">
              <a:extLst>
                <a:ext uri="{FF2B5EF4-FFF2-40B4-BE49-F238E27FC236}">
                  <a16:creationId xmlns:a16="http://schemas.microsoft.com/office/drawing/2014/main" id="{BF972C39-3D1C-431A-9481-2E54592B5CA3}"/>
                </a:ext>
              </a:extLst>
            </p:cNvPr>
            <p:cNvSpPr/>
            <p:nvPr/>
          </p:nvSpPr>
          <p:spPr>
            <a:xfrm>
              <a:off x="5927040" y="1710360"/>
              <a:ext cx="1316520" cy="8226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C000">
                  <a:hueOff val="3920356"/>
                  <a:satOff val="-16311"/>
                  <a:lumOff val="3843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41760" rIns="26640" bIns="4176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90"/>
                </a:spcAft>
                <a:buNone/>
                <a:tabLst>
                  <a:tab pos="0" algn="l"/>
                </a:tabLst>
              </a:pPr>
              <a:r>
                <a:rPr lang="pt-BR" sz="1400" b="1" strike="noStrike" spc="-1">
                  <a:solidFill>
                    <a:srgbClr val="000000"/>
                  </a:solidFill>
                  <a:latin typeface="Calibri"/>
                </a:rPr>
                <a:t>Eleito pela Assembleia Geral</a:t>
              </a:r>
              <a:endParaRPr lang="pt-BR" sz="1400" b="0" strike="noStrike" spc="-1">
                <a:latin typeface="Arial"/>
              </a:endParaRPr>
            </a:p>
          </p:txBody>
        </p:sp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FC44CE54-91D2-4EB4-AC8E-75D8A08C4DE5}"/>
                </a:ext>
              </a:extLst>
            </p:cNvPr>
            <p:cNvSpPr/>
            <p:nvPr/>
          </p:nvSpPr>
          <p:spPr>
            <a:xfrm>
              <a:off x="5762520" y="1504800"/>
              <a:ext cx="164160" cy="2194920"/>
            </a:xfrm>
            <a:custGeom>
              <a:avLst/>
              <a:gdLst/>
              <a:ahLst/>
              <a:cxnLst/>
              <a:rect l="l" t="t" r="r" b="b"/>
              <a:pathLst>
                <a:path w="164607" h="2195407">
                  <a:moveTo>
                    <a:pt x="0" y="0"/>
                  </a:moveTo>
                  <a:lnTo>
                    <a:pt x="0" y="2195407"/>
                  </a:lnTo>
                  <a:lnTo>
                    <a:pt x="164607" y="2195407"/>
                  </a:lnTo>
                </a:path>
              </a:pathLst>
            </a:custGeom>
            <a:noFill/>
            <a:ln>
              <a:solidFill>
                <a:srgbClr val="5B9BD5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" name="Retângulo: Cantos Arredondados 21">
              <a:extLst>
                <a:ext uri="{FF2B5EF4-FFF2-40B4-BE49-F238E27FC236}">
                  <a16:creationId xmlns:a16="http://schemas.microsoft.com/office/drawing/2014/main" id="{09CADA77-D4B9-478A-864B-86CBDFF2C80A}"/>
                </a:ext>
              </a:extLst>
            </p:cNvPr>
            <p:cNvSpPr/>
            <p:nvPr/>
          </p:nvSpPr>
          <p:spPr>
            <a:xfrm>
              <a:off x="5927040" y="2739240"/>
              <a:ext cx="1378080" cy="192132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C000">
                  <a:hueOff val="4900445"/>
                  <a:satOff val="-20388"/>
                  <a:lumOff val="4804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6960" tIns="57960" rIns="26640" bIns="5796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90"/>
                </a:spcAft>
                <a:buNone/>
                <a:tabLst>
                  <a:tab pos="0" algn="l"/>
                </a:tabLst>
              </a:pPr>
              <a:r>
                <a:rPr lang="pt-BR" sz="1400" b="1" strike="noStrike" spc="-1" dirty="0">
                  <a:solidFill>
                    <a:srgbClr val="000000"/>
                  </a:solidFill>
                  <a:latin typeface="Calibri"/>
                </a:rPr>
                <a:t>Analise e fiscalização de caráter  opinativo para os representantes do COSEMS</a:t>
              </a:r>
              <a:endParaRPr lang="pt-BR" sz="1400" b="0" strike="noStrike" spc="-1" dirty="0">
                <a:latin typeface="Arial"/>
              </a:endParaRPr>
            </a:p>
          </p:txBody>
        </p:sp>
        <p:sp>
          <p:nvSpPr>
            <p:cNvPr id="23" name="Retângulo: Cantos Arredondados 22">
              <a:extLst>
                <a:ext uri="{FF2B5EF4-FFF2-40B4-BE49-F238E27FC236}">
                  <a16:creationId xmlns:a16="http://schemas.microsoft.com/office/drawing/2014/main" id="{FF64B2A1-CF3E-4142-891D-34E88B50758F}"/>
                </a:ext>
              </a:extLst>
            </p:cNvPr>
            <p:cNvSpPr/>
            <p:nvPr/>
          </p:nvSpPr>
          <p:spPr>
            <a:xfrm>
              <a:off x="7295400" y="681480"/>
              <a:ext cx="1645560" cy="822600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hueOff val="7350668"/>
                <a:satOff val="-30583"/>
                <a:lumOff val="7206"/>
                <a:alphaOff val="0"/>
              </a:schemeClr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2280" tIns="49680" rIns="38160" bIns="4968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  <a:buNone/>
                <a:tabLst>
                  <a:tab pos="0" algn="l"/>
                </a:tabLst>
              </a:pPr>
              <a:r>
                <a:rPr lang="pt-BR" sz="2000" b="1" strike="noStrike" spc="-1">
                  <a:solidFill>
                    <a:srgbClr val="FFFFFF"/>
                  </a:solidFill>
                  <a:latin typeface="Calibri"/>
                </a:rPr>
                <a:t>Diretoria Executiva</a:t>
              </a:r>
              <a:endParaRPr lang="pt-BR" sz="2000" b="0" strike="noStrike" spc="-1">
                <a:latin typeface="Arial"/>
              </a:endParaRPr>
            </a:p>
          </p:txBody>
        </p:sp>
        <p:sp>
          <p:nvSpPr>
            <p:cNvPr id="24" name="Forma Livre: Forma 23">
              <a:extLst>
                <a:ext uri="{FF2B5EF4-FFF2-40B4-BE49-F238E27FC236}">
                  <a16:creationId xmlns:a16="http://schemas.microsoft.com/office/drawing/2014/main" id="{8658F021-7F69-450E-BB7A-86A92D88CA66}"/>
                </a:ext>
              </a:extLst>
            </p:cNvPr>
            <p:cNvSpPr/>
            <p:nvPr/>
          </p:nvSpPr>
          <p:spPr>
            <a:xfrm>
              <a:off x="7460280" y="1504800"/>
              <a:ext cx="164160" cy="617040"/>
            </a:xfrm>
            <a:custGeom>
              <a:avLst/>
              <a:gdLst/>
              <a:ahLst/>
              <a:cxnLst/>
              <a:rect l="l" t="t" r="r" b="b"/>
              <a:pathLst>
                <a:path w="164607" h="617279">
                  <a:moveTo>
                    <a:pt x="0" y="0"/>
                  </a:moveTo>
                  <a:lnTo>
                    <a:pt x="0" y="617279"/>
                  </a:lnTo>
                  <a:lnTo>
                    <a:pt x="164607" y="617279"/>
                  </a:lnTo>
                </a:path>
              </a:pathLst>
            </a:custGeom>
            <a:noFill/>
            <a:ln>
              <a:solidFill>
                <a:srgbClr val="5B9BD5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" name="Retângulo: Cantos Arredondados 24">
              <a:extLst>
                <a:ext uri="{FF2B5EF4-FFF2-40B4-BE49-F238E27FC236}">
                  <a16:creationId xmlns:a16="http://schemas.microsoft.com/office/drawing/2014/main" id="{2277D2D7-5562-4D56-9CC5-9F28525115D6}"/>
                </a:ext>
              </a:extLst>
            </p:cNvPr>
            <p:cNvSpPr/>
            <p:nvPr/>
          </p:nvSpPr>
          <p:spPr>
            <a:xfrm>
              <a:off x="7624800" y="1710360"/>
              <a:ext cx="1479600" cy="78372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C000">
                  <a:hueOff val="5880535"/>
                  <a:satOff val="-24466"/>
                  <a:lumOff val="5765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41760" rIns="26640" bIns="4176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90"/>
                </a:spcAft>
                <a:buNone/>
                <a:tabLst>
                  <a:tab pos="0" algn="l"/>
                </a:tabLst>
              </a:pPr>
              <a:r>
                <a:rPr lang="pt-BR" sz="1400" b="1" strike="noStrike" spc="-1">
                  <a:solidFill>
                    <a:srgbClr val="000000"/>
                  </a:solidFill>
                  <a:latin typeface="Calibri"/>
                </a:rPr>
                <a:t>Presidente</a:t>
              </a:r>
              <a:endParaRPr lang="pt-BR" sz="1400" b="0" strike="noStrike" spc="-1">
                <a:latin typeface="Arial"/>
              </a:endParaRPr>
            </a:p>
          </p:txBody>
        </p:sp>
        <p:sp>
          <p:nvSpPr>
            <p:cNvPr id="26" name="Forma Livre: Forma 25">
              <a:extLst>
                <a:ext uri="{FF2B5EF4-FFF2-40B4-BE49-F238E27FC236}">
                  <a16:creationId xmlns:a16="http://schemas.microsoft.com/office/drawing/2014/main" id="{AA45C589-39B1-41B9-8525-80942228B5BF}"/>
                </a:ext>
              </a:extLst>
            </p:cNvPr>
            <p:cNvSpPr/>
            <p:nvPr/>
          </p:nvSpPr>
          <p:spPr>
            <a:xfrm>
              <a:off x="7460280" y="1504800"/>
              <a:ext cx="164160" cy="1645560"/>
            </a:xfrm>
            <a:custGeom>
              <a:avLst/>
              <a:gdLst/>
              <a:ahLst/>
              <a:cxnLst/>
              <a:rect l="l" t="t" r="r" b="b"/>
              <a:pathLst>
                <a:path w="164607" h="1646077">
                  <a:moveTo>
                    <a:pt x="0" y="0"/>
                  </a:moveTo>
                  <a:lnTo>
                    <a:pt x="0" y="1646077"/>
                  </a:lnTo>
                  <a:lnTo>
                    <a:pt x="164607" y="1646077"/>
                  </a:lnTo>
                </a:path>
              </a:pathLst>
            </a:custGeom>
            <a:noFill/>
            <a:ln>
              <a:solidFill>
                <a:srgbClr val="5B9BD5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" name="Retângulo: Cantos Arredondados 26">
              <a:extLst>
                <a:ext uri="{FF2B5EF4-FFF2-40B4-BE49-F238E27FC236}">
                  <a16:creationId xmlns:a16="http://schemas.microsoft.com/office/drawing/2014/main" id="{3B2B278E-93E7-49BA-AEA8-4A2F6FDC42C4}"/>
                </a:ext>
              </a:extLst>
            </p:cNvPr>
            <p:cNvSpPr/>
            <p:nvPr/>
          </p:nvSpPr>
          <p:spPr>
            <a:xfrm>
              <a:off x="7624800" y="2739240"/>
              <a:ext cx="1533240" cy="796846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C000">
                  <a:hueOff val="6860623"/>
                  <a:satOff val="-28544"/>
                  <a:lumOff val="6726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41760" rIns="26640" bIns="4176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90"/>
                </a:spcAft>
                <a:buNone/>
                <a:tabLst>
                  <a:tab pos="0" algn="l"/>
                </a:tabLst>
              </a:pPr>
              <a:r>
                <a:rPr lang="pt-BR" sz="1400" b="1" strike="noStrike" spc="-1" dirty="0">
                  <a:solidFill>
                    <a:srgbClr val="000000"/>
                  </a:solidFill>
                  <a:latin typeface="Calibri"/>
                </a:rPr>
                <a:t>1º e 2º Vice-Presidentes</a:t>
              </a:r>
              <a:endParaRPr lang="pt-BR" sz="1400" b="0" strike="noStrike" spc="-1" dirty="0">
                <a:latin typeface="Arial"/>
              </a:endParaRPr>
            </a:p>
          </p:txBody>
        </p:sp>
        <p:sp>
          <p:nvSpPr>
            <p:cNvPr id="28" name="Forma Livre: Forma 27">
              <a:extLst>
                <a:ext uri="{FF2B5EF4-FFF2-40B4-BE49-F238E27FC236}">
                  <a16:creationId xmlns:a16="http://schemas.microsoft.com/office/drawing/2014/main" id="{48235A11-A107-4CE5-B1FF-43B1D8464701}"/>
                </a:ext>
              </a:extLst>
            </p:cNvPr>
            <p:cNvSpPr/>
            <p:nvPr/>
          </p:nvSpPr>
          <p:spPr>
            <a:xfrm>
              <a:off x="7460280" y="1504800"/>
              <a:ext cx="164160" cy="2674440"/>
            </a:xfrm>
            <a:custGeom>
              <a:avLst/>
              <a:gdLst/>
              <a:ahLst/>
              <a:cxnLst/>
              <a:rect l="l" t="t" r="r" b="b"/>
              <a:pathLst>
                <a:path w="164607" h="2674876">
                  <a:moveTo>
                    <a:pt x="0" y="0"/>
                  </a:moveTo>
                  <a:lnTo>
                    <a:pt x="0" y="2674876"/>
                  </a:lnTo>
                  <a:lnTo>
                    <a:pt x="164607" y="2674876"/>
                  </a:lnTo>
                </a:path>
              </a:pathLst>
            </a:custGeom>
            <a:noFill/>
            <a:ln>
              <a:solidFill>
                <a:srgbClr val="5B9BD5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" name="Retângulo: Cantos Arredondados 28">
              <a:extLst>
                <a:ext uri="{FF2B5EF4-FFF2-40B4-BE49-F238E27FC236}">
                  <a16:creationId xmlns:a16="http://schemas.microsoft.com/office/drawing/2014/main" id="{B221BF4D-672A-4319-AF24-9943C87DCE49}"/>
                </a:ext>
              </a:extLst>
            </p:cNvPr>
            <p:cNvSpPr/>
            <p:nvPr/>
          </p:nvSpPr>
          <p:spPr>
            <a:xfrm>
              <a:off x="7624800" y="3688366"/>
              <a:ext cx="1576440" cy="902354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C000">
                  <a:hueOff val="7840713"/>
                  <a:satOff val="-32622"/>
                  <a:lumOff val="7686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41760" rIns="26640" bIns="4176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90"/>
                </a:spcAft>
                <a:buNone/>
                <a:tabLst>
                  <a:tab pos="0" algn="l"/>
                </a:tabLst>
              </a:pPr>
              <a:r>
                <a:rPr lang="pt-BR" sz="1400" b="1" strike="noStrike" spc="-1" dirty="0">
                  <a:solidFill>
                    <a:srgbClr val="000000"/>
                  </a:solidFill>
                  <a:latin typeface="Calibri"/>
                </a:rPr>
                <a:t>Diretoria Financeira, Administrativa e Relações Instituicionais</a:t>
              </a:r>
              <a:endParaRPr lang="pt-BR" sz="1400" b="0" strike="noStrike" spc="-1" dirty="0">
                <a:latin typeface="Arial"/>
              </a:endParaRPr>
            </a:p>
          </p:txBody>
        </p:sp>
        <p:sp>
          <p:nvSpPr>
            <p:cNvPr id="30" name="Forma Livre: Forma 29">
              <a:extLst>
                <a:ext uri="{FF2B5EF4-FFF2-40B4-BE49-F238E27FC236}">
                  <a16:creationId xmlns:a16="http://schemas.microsoft.com/office/drawing/2014/main" id="{2A80330C-E9C1-4349-8938-7B3DE8B20901}"/>
                </a:ext>
              </a:extLst>
            </p:cNvPr>
            <p:cNvSpPr/>
            <p:nvPr/>
          </p:nvSpPr>
          <p:spPr>
            <a:xfrm>
              <a:off x="7460280" y="1504800"/>
              <a:ext cx="164160" cy="3703320"/>
            </a:xfrm>
            <a:custGeom>
              <a:avLst/>
              <a:gdLst/>
              <a:ahLst/>
              <a:cxnLst/>
              <a:rect l="l" t="t" r="r" b="b"/>
              <a:pathLst>
                <a:path w="164607" h="3703675">
                  <a:moveTo>
                    <a:pt x="0" y="0"/>
                  </a:moveTo>
                  <a:lnTo>
                    <a:pt x="0" y="3703675"/>
                  </a:lnTo>
                  <a:lnTo>
                    <a:pt x="164607" y="3703675"/>
                  </a:lnTo>
                </a:path>
              </a:pathLst>
            </a:custGeom>
            <a:noFill/>
            <a:ln>
              <a:solidFill>
                <a:srgbClr val="5B9BD5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" name="Retângulo: Cantos Arredondados 30">
              <a:extLst>
                <a:ext uri="{FF2B5EF4-FFF2-40B4-BE49-F238E27FC236}">
                  <a16:creationId xmlns:a16="http://schemas.microsoft.com/office/drawing/2014/main" id="{B4161581-B59E-4547-BCCA-C25529E065CB}"/>
                </a:ext>
              </a:extLst>
            </p:cNvPr>
            <p:cNvSpPr/>
            <p:nvPr/>
          </p:nvSpPr>
          <p:spPr>
            <a:xfrm>
              <a:off x="7624800" y="4796640"/>
              <a:ext cx="1576440" cy="848714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C000">
                  <a:hueOff val="8820801"/>
                  <a:satOff val="-36699"/>
                  <a:lumOff val="8647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41760" rIns="26640" bIns="4176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90"/>
                </a:spcAft>
                <a:buNone/>
                <a:tabLst>
                  <a:tab pos="0" algn="l"/>
                </a:tabLst>
              </a:pPr>
              <a:r>
                <a:rPr lang="pt-BR" sz="1400" b="1" spc="-1" dirty="0">
                  <a:solidFill>
                    <a:srgbClr val="000000"/>
                  </a:solidFill>
                  <a:latin typeface="Calibri"/>
                </a:rPr>
                <a:t>Diretoria Macrorregional</a:t>
              </a:r>
              <a:endParaRPr lang="pt-BR" sz="1400" b="0" strike="noStrike" spc="-1" dirty="0">
                <a:latin typeface="Arial"/>
              </a:endParaRPr>
            </a:p>
          </p:txBody>
        </p:sp>
        <p:sp>
          <p:nvSpPr>
            <p:cNvPr id="32" name="Retângulo: Cantos Arredondados 31">
              <a:extLst>
                <a:ext uri="{FF2B5EF4-FFF2-40B4-BE49-F238E27FC236}">
                  <a16:creationId xmlns:a16="http://schemas.microsoft.com/office/drawing/2014/main" id="{57897F3D-BE44-4FCB-A783-E6397B2BB175}"/>
                </a:ext>
              </a:extLst>
            </p:cNvPr>
            <p:cNvSpPr/>
            <p:nvPr/>
          </p:nvSpPr>
          <p:spPr>
            <a:xfrm>
              <a:off x="8991000" y="695880"/>
              <a:ext cx="1645560" cy="822600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hueOff val="9800891"/>
                <a:satOff val="-40777"/>
                <a:lumOff val="9608"/>
                <a:alphaOff val="0"/>
              </a:schemeClr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2280" tIns="49680" rIns="38160" bIns="4968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  <a:buNone/>
                <a:tabLst>
                  <a:tab pos="0" algn="l"/>
                </a:tabLst>
              </a:pPr>
              <a:r>
                <a:rPr lang="pt-BR" sz="2000" b="1" strike="noStrike" spc="-1">
                  <a:solidFill>
                    <a:srgbClr val="FFFFFF"/>
                  </a:solidFill>
                  <a:latin typeface="Calibri"/>
                </a:rPr>
                <a:t>Secretaria Executiva</a:t>
              </a:r>
              <a:endParaRPr lang="pt-BR" sz="2000" b="0" strike="noStrike" spc="-1">
                <a:latin typeface="Arial"/>
              </a:endParaRPr>
            </a:p>
          </p:txBody>
        </p:sp>
        <p:sp>
          <p:nvSpPr>
            <p:cNvPr id="33" name="Forma Livre: Forma 32">
              <a:extLst>
                <a:ext uri="{FF2B5EF4-FFF2-40B4-BE49-F238E27FC236}">
                  <a16:creationId xmlns:a16="http://schemas.microsoft.com/office/drawing/2014/main" id="{A4B4A644-3ED2-4A6D-B024-AA09A6E72A7D}"/>
                </a:ext>
              </a:extLst>
            </p:cNvPr>
            <p:cNvSpPr/>
            <p:nvPr/>
          </p:nvSpPr>
          <p:spPr>
            <a:xfrm>
              <a:off x="9110160" y="1518840"/>
              <a:ext cx="91080" cy="563760"/>
            </a:xfrm>
            <a:custGeom>
              <a:avLst/>
              <a:gdLst/>
              <a:ahLst/>
              <a:cxnLst/>
              <a:rect l="l" t="t" r="r" b="b"/>
              <a:pathLst>
                <a:path w="58432" h="564143">
                  <a:moveTo>
                    <a:pt x="45720" y="0"/>
                  </a:moveTo>
                  <a:lnTo>
                    <a:pt x="45720" y="564143"/>
                  </a:lnTo>
                  <a:lnTo>
                    <a:pt x="104152" y="564143"/>
                  </a:lnTo>
                </a:path>
              </a:pathLst>
            </a:custGeom>
            <a:noFill/>
            <a:ln>
              <a:solidFill>
                <a:srgbClr val="5B9BD5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" name="Retângulo: Cantos Arredondados 33">
              <a:extLst>
                <a:ext uri="{FF2B5EF4-FFF2-40B4-BE49-F238E27FC236}">
                  <a16:creationId xmlns:a16="http://schemas.microsoft.com/office/drawing/2014/main" id="{13198016-DAD2-4890-8DD2-EFBE22B9E2B8}"/>
                </a:ext>
              </a:extLst>
            </p:cNvPr>
            <p:cNvSpPr/>
            <p:nvPr/>
          </p:nvSpPr>
          <p:spPr>
            <a:xfrm>
              <a:off x="9366840" y="1671480"/>
              <a:ext cx="1163880" cy="8226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C000">
                  <a:hueOff val="9800891"/>
                  <a:satOff val="-40777"/>
                  <a:lumOff val="9608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4720" tIns="44280" rIns="30600" bIns="4428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61"/>
                </a:spcAft>
                <a:buNone/>
                <a:tabLst>
                  <a:tab pos="0" algn="l"/>
                </a:tabLst>
              </a:pPr>
              <a:endParaRPr lang="pt-BR" sz="1800" b="0" strike="noStrike" spc="-1" dirty="0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561"/>
                </a:spcAft>
                <a:buNone/>
                <a:tabLst>
                  <a:tab pos="0" algn="l"/>
                </a:tabLst>
              </a:pPr>
              <a:r>
                <a:rPr lang="pt-BR" sz="1600" b="1" strike="noStrike" spc="-1" dirty="0">
                  <a:solidFill>
                    <a:srgbClr val="000000"/>
                  </a:solidFill>
                  <a:latin typeface="Calibri"/>
                </a:rPr>
                <a:t>Assessoria</a:t>
              </a:r>
              <a:endParaRPr lang="pt-BR" sz="1600" b="0" strike="noStrike" spc="-1" dirty="0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561"/>
                </a:spcAft>
                <a:buNone/>
                <a:tabLst>
                  <a:tab pos="0" algn="l"/>
                </a:tabLst>
              </a:pPr>
              <a:r>
                <a:rPr lang="pt-BR" sz="1600" b="1" strike="noStrike" spc="-1" dirty="0">
                  <a:solidFill>
                    <a:srgbClr val="000000"/>
                  </a:solidFill>
                  <a:latin typeface="Calibri"/>
                </a:rPr>
                <a:t>Técnica</a:t>
              </a:r>
              <a:endParaRPr lang="pt-BR" sz="1600" b="0" strike="noStrike" spc="-1" dirty="0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561"/>
                </a:spcAft>
                <a:buNone/>
                <a:tabLst>
                  <a:tab pos="0" algn="l"/>
                </a:tabLst>
              </a:pPr>
              <a:endParaRPr lang="pt-BR" sz="1600" b="0" strike="noStrike" spc="-1" dirty="0">
                <a:latin typeface="Arial"/>
              </a:endParaRPr>
            </a:p>
          </p:txBody>
        </p:sp>
        <p:sp>
          <p:nvSpPr>
            <p:cNvPr id="35" name="Retângulo: Cantos Arredondados 34">
              <a:extLst>
                <a:ext uri="{FF2B5EF4-FFF2-40B4-BE49-F238E27FC236}">
                  <a16:creationId xmlns:a16="http://schemas.microsoft.com/office/drawing/2014/main" id="{A21A8D99-1B13-4EB6-B644-CF64648C3906}"/>
                </a:ext>
              </a:extLst>
            </p:cNvPr>
            <p:cNvSpPr/>
            <p:nvPr/>
          </p:nvSpPr>
          <p:spPr>
            <a:xfrm>
              <a:off x="10755720" y="695880"/>
              <a:ext cx="1600200" cy="826200"/>
            </a:xfrm>
            <a:prstGeom prst="roundRect">
              <a:avLst>
                <a:gd name="adj" fmla="val 10000"/>
              </a:avLst>
            </a:prstGeom>
            <a:solidFill>
              <a:srgbClr val="BF819E"/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2280" tIns="49680" rIns="38160" bIns="4968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  <a:buNone/>
                <a:tabLst>
                  <a:tab pos="0" algn="l"/>
                </a:tabLst>
              </a:pPr>
              <a:r>
                <a:rPr lang="pt-BR" sz="2000" b="1" spc="-1" dirty="0">
                  <a:solidFill>
                    <a:srgbClr val="FFFFFF"/>
                  </a:solidFill>
                  <a:latin typeface="Calibri"/>
                </a:rPr>
                <a:t>Estratégia</a:t>
              </a:r>
              <a:r>
                <a:rPr lang="pt-BR" sz="2000" b="1" strike="noStrike" spc="-1" dirty="0">
                  <a:solidFill>
                    <a:srgbClr val="FFFFFF"/>
                  </a:solidFill>
                  <a:latin typeface="Calibri"/>
                </a:rPr>
                <a:t> Apoio</a:t>
              </a:r>
              <a:endParaRPr lang="pt-BR" sz="2000" b="0" strike="noStrike" spc="-1" dirty="0">
                <a:latin typeface="Arial"/>
              </a:endParaRPr>
            </a:p>
          </p:txBody>
        </p:sp>
        <p:sp>
          <p:nvSpPr>
            <p:cNvPr id="36" name="Forma Livre: Forma 35">
              <a:extLst>
                <a:ext uri="{FF2B5EF4-FFF2-40B4-BE49-F238E27FC236}">
                  <a16:creationId xmlns:a16="http://schemas.microsoft.com/office/drawing/2014/main" id="{EFD80007-9641-407B-BACA-54314B6EF630}"/>
                </a:ext>
              </a:extLst>
            </p:cNvPr>
            <p:cNvSpPr/>
            <p:nvPr/>
          </p:nvSpPr>
          <p:spPr>
            <a:xfrm>
              <a:off x="10802160" y="1518840"/>
              <a:ext cx="91080" cy="563760"/>
            </a:xfrm>
            <a:custGeom>
              <a:avLst/>
              <a:gdLst/>
              <a:ahLst/>
              <a:cxnLst/>
              <a:rect l="l" t="t" r="r" b="b"/>
              <a:pathLst>
                <a:path w="58432" h="564143">
                  <a:moveTo>
                    <a:pt x="45720" y="0"/>
                  </a:moveTo>
                  <a:lnTo>
                    <a:pt x="45720" y="564143"/>
                  </a:lnTo>
                  <a:lnTo>
                    <a:pt x="104152" y="564143"/>
                  </a:lnTo>
                </a:path>
              </a:pathLst>
            </a:custGeom>
            <a:noFill/>
            <a:ln>
              <a:solidFill>
                <a:srgbClr val="5B9BD5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" name="Retângulo: Cantos Arredondados 36">
              <a:extLst>
                <a:ext uri="{FF2B5EF4-FFF2-40B4-BE49-F238E27FC236}">
                  <a16:creationId xmlns:a16="http://schemas.microsoft.com/office/drawing/2014/main" id="{0BBF4E93-7F71-44AB-8E58-548F8E2C2D22}"/>
                </a:ext>
              </a:extLst>
            </p:cNvPr>
            <p:cNvSpPr/>
            <p:nvPr/>
          </p:nvSpPr>
          <p:spPr>
            <a:xfrm>
              <a:off x="10906200" y="1671480"/>
              <a:ext cx="1316520" cy="8226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BF819E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4720" tIns="44280" rIns="30600" bIns="4428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61"/>
                </a:spcAft>
                <a:buNone/>
                <a:tabLst>
                  <a:tab pos="0" algn="l"/>
                </a:tabLst>
              </a:pPr>
              <a:endParaRPr lang="pt-BR" sz="1800" b="0" strike="noStrike" spc="-1" dirty="0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561"/>
                </a:spcAft>
                <a:buNone/>
                <a:tabLst>
                  <a:tab pos="0" algn="l"/>
                </a:tabLst>
              </a:pPr>
              <a:r>
                <a:rPr lang="pt-BR" sz="1600" b="1" strike="noStrike" spc="-1" dirty="0">
                  <a:solidFill>
                    <a:srgbClr val="000000"/>
                  </a:solidFill>
                  <a:latin typeface="Calibri"/>
                </a:rPr>
                <a:t>Coordenação</a:t>
              </a:r>
              <a:endParaRPr lang="pt-BR" sz="1600" b="0" strike="noStrike" spc="-1" dirty="0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561"/>
                </a:spcAft>
                <a:buNone/>
                <a:tabLst>
                  <a:tab pos="0" algn="l"/>
                </a:tabLst>
              </a:pPr>
              <a:endParaRPr lang="pt-BR" sz="1600" b="0" strike="noStrike" spc="-1" dirty="0">
                <a:latin typeface="Arial"/>
              </a:endParaRPr>
            </a:p>
          </p:txBody>
        </p:sp>
        <p:sp>
          <p:nvSpPr>
            <p:cNvPr id="38" name="Retângulo: Cantos Arredondados 37">
              <a:extLst>
                <a:ext uri="{FF2B5EF4-FFF2-40B4-BE49-F238E27FC236}">
                  <a16:creationId xmlns:a16="http://schemas.microsoft.com/office/drawing/2014/main" id="{09EA1EA1-BEBE-43CB-97F7-C8979B3D7449}"/>
                </a:ext>
              </a:extLst>
            </p:cNvPr>
            <p:cNvSpPr/>
            <p:nvPr/>
          </p:nvSpPr>
          <p:spPr>
            <a:xfrm>
              <a:off x="10906200" y="2643480"/>
              <a:ext cx="1316520" cy="8226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BF819E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4720" tIns="44280" rIns="30600" bIns="4428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61"/>
                </a:spcAft>
                <a:buNone/>
                <a:tabLst>
                  <a:tab pos="0" algn="l"/>
                </a:tabLst>
              </a:pPr>
              <a:endParaRPr lang="pt-BR" sz="1800" b="0" strike="noStrike" spc="-1" dirty="0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561"/>
                </a:spcAft>
                <a:buNone/>
                <a:tabLst>
                  <a:tab pos="0" algn="l"/>
                </a:tabLst>
              </a:pPr>
              <a:r>
                <a:rPr lang="pt-BR" sz="1600" b="1" strike="noStrike" spc="-1" dirty="0">
                  <a:solidFill>
                    <a:srgbClr val="000000"/>
                  </a:solidFill>
                  <a:latin typeface="Calibri"/>
                </a:rPr>
                <a:t>Apoiadoras</a:t>
              </a:r>
              <a:endParaRPr lang="pt-BR" sz="1600" b="0" strike="noStrike" spc="-1" dirty="0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561"/>
                </a:spcAft>
                <a:buNone/>
                <a:tabLst>
                  <a:tab pos="0" algn="l"/>
                </a:tabLst>
              </a:pPr>
              <a:endParaRPr lang="pt-BR" sz="1600" b="0" strike="noStrike" spc="-1" dirty="0">
                <a:latin typeface="Arial"/>
              </a:endParaRPr>
            </a:p>
          </p:txBody>
        </p:sp>
        <p:sp>
          <p:nvSpPr>
            <p:cNvPr id="39" name="Forma Livre: Forma 38">
              <a:extLst>
                <a:ext uri="{FF2B5EF4-FFF2-40B4-BE49-F238E27FC236}">
                  <a16:creationId xmlns:a16="http://schemas.microsoft.com/office/drawing/2014/main" id="{F82A0997-D3CB-4FED-8DA1-87A9E6D151F7}"/>
                </a:ext>
              </a:extLst>
            </p:cNvPr>
            <p:cNvSpPr/>
            <p:nvPr/>
          </p:nvSpPr>
          <p:spPr>
            <a:xfrm>
              <a:off x="10792080" y="1522440"/>
              <a:ext cx="91080" cy="1537560"/>
            </a:xfrm>
            <a:custGeom>
              <a:avLst/>
              <a:gdLst/>
              <a:ahLst/>
              <a:cxnLst/>
              <a:rect l="l" t="t" r="r" b="b"/>
              <a:pathLst>
                <a:path w="58432" h="564143">
                  <a:moveTo>
                    <a:pt x="45720" y="0"/>
                  </a:moveTo>
                  <a:lnTo>
                    <a:pt x="45720" y="564143"/>
                  </a:lnTo>
                  <a:lnTo>
                    <a:pt x="104152" y="564143"/>
                  </a:lnTo>
                </a:path>
              </a:pathLst>
            </a:custGeom>
            <a:noFill/>
            <a:ln>
              <a:solidFill>
                <a:srgbClr val="5B9BD5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  <p:extLst>
      <p:ext uri="{BB962C8B-B14F-4D97-AF65-F5344CB8AC3E}">
        <p14:creationId xmlns:p14="http://schemas.microsoft.com/office/powerpoint/2010/main" val="1376074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2AC7BCA-4C42-06BD-4B79-907BAB7CA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0"/>
            <a:ext cx="12198350" cy="6858000"/>
          </a:xfrm>
          <a:prstGeom prst="rect">
            <a:avLst/>
          </a:prstGeom>
        </p:spPr>
      </p:pic>
      <p:sp>
        <p:nvSpPr>
          <p:cNvPr id="40" name="Retângulo 2">
            <a:extLst>
              <a:ext uri="{FF2B5EF4-FFF2-40B4-BE49-F238E27FC236}">
                <a16:creationId xmlns:a16="http://schemas.microsoft.com/office/drawing/2014/main" id="{E91A1A06-22A1-44CA-961A-CD218674353D}"/>
              </a:ext>
            </a:extLst>
          </p:cNvPr>
          <p:cNvSpPr/>
          <p:nvPr/>
        </p:nvSpPr>
        <p:spPr>
          <a:xfrm>
            <a:off x="89482" y="191474"/>
            <a:ext cx="12013035" cy="147587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3000" b="1" strike="noStrike" spc="-1" dirty="0">
                <a:solidFill>
                  <a:srgbClr val="0070C0"/>
                </a:solidFill>
                <a:latin typeface="Calibri"/>
              </a:rPr>
              <a:t>COMISSÕES INTERGESTORES REGIONAIS-CIR</a:t>
            </a:r>
            <a:endParaRPr lang="pt-BR" sz="30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endParaRPr lang="pt-BR" sz="30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endParaRPr lang="pt-BR" sz="3000" b="0" strike="noStrike" spc="-1" dirty="0">
              <a:latin typeface="Arial"/>
            </a:endParaRPr>
          </a:p>
        </p:txBody>
      </p:sp>
      <p:graphicFrame>
        <p:nvGraphicFramePr>
          <p:cNvPr id="41" name="Diagram4">
            <a:extLst>
              <a:ext uri="{FF2B5EF4-FFF2-40B4-BE49-F238E27FC236}">
                <a16:creationId xmlns:a16="http://schemas.microsoft.com/office/drawing/2014/main" id="{FDCEEBC2-F85D-45CF-863F-01499D3F33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3883620"/>
              </p:ext>
            </p:extLst>
          </p:nvPr>
        </p:nvGraphicFramePr>
        <p:xfrm>
          <a:off x="278233" y="956345"/>
          <a:ext cx="11635531" cy="5710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84648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1131</Words>
  <Application>Microsoft Office PowerPoint</Application>
  <PresentationFormat>Widescreen</PresentationFormat>
  <Paragraphs>199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(corpo)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User-PC</dc:creator>
  <cp:lastModifiedBy>Welingta</cp:lastModifiedBy>
  <cp:revision>45</cp:revision>
  <dcterms:created xsi:type="dcterms:W3CDTF">2022-03-24T19:36:34Z</dcterms:created>
  <dcterms:modified xsi:type="dcterms:W3CDTF">2024-04-04T01:56:16Z</dcterms:modified>
</cp:coreProperties>
</file>