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EFAAE3-0C0B-46B8-8068-4421BF20BF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39B667-6B67-4A00-87CE-0D5E535B2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DC25AD-6617-4A44-AD3F-1D7509C2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1312C7-18E3-4B1D-8B33-DC3EBBA6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C697240-A39B-427A-AFBB-D5A4800E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230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4FF078-E51B-4C2D-B4AB-378BBDF7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16FC9CC-5DDD-401C-8D55-0CC8E8621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F9009A-48E1-4297-A9AE-ABB78820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7ABA95-3935-4425-8B03-F660AA475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E272B-B303-491E-A0E0-5B05DAB4E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25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02A8535-D547-4A36-94F4-8A4B8E2BF4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86FBD99-1E12-4628-8250-8D8ED3D2C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A36B5D-572D-499D-9E64-7017F37CA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D01AFA-FE49-4001-9E63-C5DCCCBCF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C053BF-7A72-4ABB-910B-38C875D11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79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4525BD-AB77-4D99-B59C-C4B0C5C2F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CD1930-8E52-436E-9637-C3FDBE36A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51E743-4429-4692-A100-D9277891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53D759-9469-46CF-B47F-2D157B372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B9AB1C-F9FA-44D9-B4B9-C99CC94D2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7138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8C1C4-F774-4E5D-9F36-BCDC5473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CC302D-88C0-441F-888C-502682B67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9DD103-02E5-4738-B89F-B6103CA2D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3C2B6B-7BAF-4E53-8887-C9EF1D6C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FEAA99-6F09-4AFF-8475-79E349FBF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627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FA071C-B0CA-4F85-9C97-8D096135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B96C4C0-2C65-498C-B8DE-76EDD6DA1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A64DBB6-7B6D-44C9-BFC6-D50E840B0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4016AD0-8726-4CE5-8095-5D33C5D5C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73A577-07F8-418F-99D3-5D915C6A9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550B66B-3203-4A7D-8F2A-3DD87FF9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83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C25E7-C3DB-42AE-AFE6-F188E341D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6736F0-E95C-4F3E-AA2D-3F6495BC6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BF04466-F53C-4980-AA81-36398CE48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405DFA8-B7F2-489F-A106-CF97D8A8D2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7E1E46F-4297-4F33-A826-D45B662F8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8B42C3B-2C39-4D97-BDA0-3DDA4684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8667730-CC1E-468F-B711-0406A6F5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412ECBF-EE9A-451B-AF25-A217DE7F5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80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0C7C5-3AE0-4733-8EE3-F5B844112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78695C8-45E0-48B4-BCF5-6A433EE6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7FEEE65-7EA1-4EBE-A8BD-EB1D7F03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DD9A4FE-A58E-4211-8421-A9B360B6D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23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29AFCA0-5BFB-4A18-A83F-A206E0047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B21DC9B-F68A-41AF-A854-5977E1C4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B7FA9C7-3704-4F8E-BAF3-D8D2DDD3B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222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244CE-AB62-46A4-8120-C5AE59CB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EF8CE0-8A54-4CB8-B26B-4A8770DD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DCB654-68EF-4808-BE8E-9BD303386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A649618-BF06-4A64-AEAE-F8526F81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6D64766-A713-40BF-B771-FB1BF029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3FA3FC-CCB5-4BC0-9A97-C941C13D3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74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AEA9C6-8B24-485F-8754-E9D7BF18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49D497E-8918-4D0B-81DB-9706E0E2A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F837C9B-10AC-4F27-9515-969AC8408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3969A6-7C5D-4A12-9495-205552F85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471F6A9-DCA7-4B04-977A-8B570CA8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C62E51B-38E1-4351-89E8-40C6BA48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0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558CC8D-82B3-4660-88FC-12CE4AE8A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70AD85D-A2F9-4C68-84D0-F6A1356CC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F85D8B8-8F92-43DE-965E-E30C681AD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C9F66-BA98-40D6-AFF2-892F8B6AA468}" type="datetimeFigureOut">
              <a:rPr lang="pt-BR" smtClean="0"/>
              <a:t>22/08/2024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FE0234-EEFF-4310-AE1E-9DACFDEB6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54D69A-3332-46E1-8BBA-337AB3A71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94AA4-8365-4E2F-9968-F937A870BBC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948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pgo.mp.br/portal/arquivos/2024/06/19/16_32_12_838_MANUAL_RAPS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6">
            <a:extLst>
              <a:ext uri="{FF2B5EF4-FFF2-40B4-BE49-F238E27FC236}">
                <a16:creationId xmlns:a16="http://schemas.microsoft.com/office/drawing/2014/main" id="{672BD4E8-D372-46A2-9FF4-D5C36E980C0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ln w="0"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67923D-D7E6-44F9-82CA-4826CCAC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Cartilha da RAPS para profissionais do judiciário e gestores de saúde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C7394D-B4BB-4972-AC45-CC778E820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72223" cy="4351338"/>
          </a:xfrm>
        </p:spPr>
        <p:txBody>
          <a:bodyPr/>
          <a:lstStyle/>
          <a:p>
            <a:r>
              <a:rPr lang="pt-BR" dirty="0"/>
              <a:t>Parceria SES e MPGO;</a:t>
            </a:r>
          </a:p>
          <a:p>
            <a:r>
              <a:rPr lang="pt-BR" dirty="0"/>
              <a:t>Disponível no site do Ministério Público do Estado de Goiás;</a:t>
            </a:r>
          </a:p>
          <a:p>
            <a:r>
              <a:rPr lang="pt-BR" dirty="0"/>
              <a:t>Recomenda-se divulgação entre gestores, promotores, defensoria pública e juízes.</a:t>
            </a:r>
          </a:p>
          <a:p>
            <a:r>
              <a:rPr lang="pt-BR" dirty="0">
                <a:hlinkClick r:id="rId3"/>
              </a:rPr>
              <a:t>https://www.mpgo.mp.br/portal/arquivos/2024/06/19/16_32_12_838_MANUAL_RAPS.pdf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06CD119-5B00-4EEA-91E5-86F623C64F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80" t="16352" r="57193" b="9644"/>
          <a:stretch/>
        </p:blipFill>
        <p:spPr>
          <a:xfrm>
            <a:off x="8057073" y="1760238"/>
            <a:ext cx="2940311" cy="44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491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60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Cartilha da RAPS para profissionais do judiciário e gestores de saúde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DE ENCONTROS VIRTUAIS: O CUIDADO EM SAÚDE MENTAL NA ATENÇÃO PRIMÁRIA</dc:title>
  <dc:creator>Nathalia dos Santos Silva</dc:creator>
  <cp:lastModifiedBy>Nathalia dos Santos Silva</cp:lastModifiedBy>
  <cp:revision>5</cp:revision>
  <dcterms:created xsi:type="dcterms:W3CDTF">2024-08-19T11:25:34Z</dcterms:created>
  <dcterms:modified xsi:type="dcterms:W3CDTF">2024-08-22T15:19:56Z</dcterms:modified>
</cp:coreProperties>
</file>