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FAAE3-0C0B-46B8-8068-4421BF20B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39B667-6B67-4A00-87CE-0D5E535B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C25AD-6617-4A44-AD3F-1D7509C2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1312C7-18E3-4B1D-8B33-DC3EBBA6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697240-A39B-427A-AFBB-D5A4800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23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FF078-E51B-4C2D-B4AB-378BBDF7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6FC9CC-5DDD-401C-8D55-0CC8E862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9009A-48E1-4297-A9AE-ABB78820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7ABA95-3935-4425-8B03-F660AA47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E272B-B303-491E-A0E0-5B05DAB4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25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A8535-D547-4A36-94F4-8A4B8E2BF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6FBD99-1E12-4628-8250-8D8ED3D2C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A36B5D-572D-499D-9E64-7017F37C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D01AFA-FE49-4001-9E63-C5DCCCBC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C053BF-7A72-4ABB-910B-38C875D1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9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525BD-AB77-4D99-B59C-C4B0C5C2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D1930-8E52-436E-9637-C3FDBE36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1E743-4429-4692-A100-D9277891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3D759-9469-46CF-B47F-2D157B37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B9AB1C-F9FA-44D9-B4B9-C99CC94D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13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8C1C4-F774-4E5D-9F36-BCDC5473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CC302D-88C0-441F-888C-502682B6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9DD103-02E5-4738-B89F-B6103CA2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3C2B6B-7BAF-4E53-8887-C9EF1D6C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FEAA99-6F09-4AFF-8475-79E349FB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A071C-B0CA-4F85-9C97-8D096135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96C4C0-2C65-498C-B8DE-76EDD6DA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64DBB6-7B6D-44C9-BFC6-D50E840B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016AD0-8726-4CE5-8095-5D33C5D5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73A577-07F8-418F-99D3-5D915C6A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50B66B-3203-4A7D-8F2A-3DD87FF9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C25E7-C3DB-42AE-AFE6-F188E341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6736F0-E95C-4F3E-AA2D-3F6495BC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F04466-F53C-4980-AA81-36398CE4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05DFA8-B7F2-489F-A106-CF97D8A8D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E1E46F-4297-4F33-A826-D45B662F8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B42C3B-2C39-4D97-BDA0-3DDA4684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8667730-CC1E-468F-B711-0406A6F5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12ECBF-EE9A-451B-AF25-A217DE7F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0C7C5-3AE0-4733-8EE3-F5B84411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8695C8-45E0-48B4-BCF5-6A433EE6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FEEE65-7EA1-4EBE-A8BD-EB1D7F03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D9A4FE-A58E-4211-8421-A9B360B6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23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9AFCA0-5BFB-4A18-A83F-A206E004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21DC9B-F68A-41AF-A854-5977E1C4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7FA9C7-3704-4F8E-BAF3-D8D2DDD3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2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244CE-AB62-46A4-8120-C5AE59CB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EF8CE0-8A54-4CB8-B26B-4A8770DD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DCB654-68EF-4808-BE8E-9BD303386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49618-BF06-4A64-AEAE-F8526F81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D64766-A713-40BF-B771-FB1BF029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3FA3FC-CCB5-4BC0-9A97-C941C13D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4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EA9C6-8B24-485F-8754-E9D7BF18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9D497E-8918-4D0B-81DB-9706E0E2A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837C9B-10AC-4F27-9515-969AC840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3969A6-7C5D-4A12-9495-205552F8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71F6A9-DCA7-4B04-977A-8B570CA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62E51B-38E1-4351-89E8-40C6BA48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0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58CC8D-82B3-4660-88FC-12CE4AE8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0AD85D-A2F9-4C68-84D0-F6A1356C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5D8B8-8F92-43DE-965E-E30C681AD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FE0234-EEFF-4310-AE1E-9DACFDEB6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4D69A-3332-46E1-8BBA-337AB3A7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8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>
            <a:extLst>
              <a:ext uri="{FF2B5EF4-FFF2-40B4-BE49-F238E27FC236}">
                <a16:creationId xmlns:a16="http://schemas.microsoft.com/office/drawing/2014/main" id="{8574CD05-3AD8-4EC0-8FEA-DEF14F7724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0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2EBDA2-E83C-421E-B40C-824E07DE6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733" y="1164696"/>
            <a:ext cx="8805333" cy="367770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800" b="1" i="0" u="none" strike="noStrike">
                <a:solidFill>
                  <a:schemeClr val="accent6">
                    <a:lumMod val="75000"/>
                  </a:schemeClr>
                </a:solidFill>
                <a:effectLst/>
                <a:latin typeface="Liberation Serif" panose="02020603050405020304" pitchFamily="18" charset="0"/>
              </a:rPr>
              <a:t>C: </a:t>
            </a:r>
            <a:r>
              <a:rPr lang="pt-BR" sz="2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Liberation Serif" panose="02020603050405020304" pitchFamily="18" charset="0"/>
              </a:rPr>
              <a:t>O CUIDADO EM SAÚDE MENTAL NA ATENÇÃO PRIMÁRIA </a:t>
            </a:r>
            <a:endParaRPr lang="pt-BR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212A9-0453-4E30-A72A-7474397EF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532" y="1604513"/>
            <a:ext cx="10023894" cy="5184476"/>
          </a:xfrm>
        </p:spPr>
        <p:txBody>
          <a:bodyPr>
            <a:normAutofit fontScale="92500"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OBJETIVO GERAL:  </a:t>
            </a:r>
            <a:r>
              <a:rPr lang="pt-BR" sz="1600" b="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Capacitar profissionais de saúde da atenção primária das 18 regiões de saúde em intervenções e manejo de usuários com necessidade de cuidados em saúde mental</a:t>
            </a:r>
            <a:endParaRPr lang="pt-BR" b="0" dirty="0">
              <a:effectLst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br>
              <a:rPr lang="pt-BR" b="0" dirty="0">
                <a:effectLst/>
              </a:rPr>
            </a:b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06/09 (presencial MPGO) - Estratificação de Risco em Saúde Mental na Atenção Primária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18/09 - Escalonamento do cuidado em saúde mental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29/10 - Prevenção ao Suicídio e Manejo de casos de autolesão e comportamento suicida na APS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20/11 - Demandas de cuidado em saúde mental mais prevalentes na Atenção Primária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04/12 - Uso racional dos medicamentos no cuidado em saúde mental: o desafio da desmedicalização</a:t>
            </a:r>
            <a:br>
              <a:rPr lang="pt-BR" dirty="0">
                <a:effectLst/>
              </a:rPr>
            </a:b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2025 (datas a definir)</a:t>
            </a:r>
            <a:endParaRPr lang="pt-BR" dirty="0">
              <a:effectLst/>
            </a:endParaRPr>
          </a:p>
          <a:p>
            <a:pPr algn="l" rtl="0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Acolhimento e Classificação de Risco em Saúde Mental na Atenção Primária </a:t>
            </a:r>
          </a:p>
          <a:p>
            <a:pPr algn="l" rtl="0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Plano de cuidado individual e familiar na Atenção Primária </a:t>
            </a:r>
          </a:p>
          <a:p>
            <a:pPr algn="l" rtl="0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Intervenções psicossociais (grupos na atenção primária) </a:t>
            </a:r>
          </a:p>
          <a:p>
            <a:pPr algn="l" rtl="0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Abordagem Diálogos Abertos </a:t>
            </a:r>
          </a:p>
          <a:p>
            <a:pPr algn="l" rtl="0" fontAlgn="base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i="0" u="none" strike="noStrike" dirty="0">
                <a:solidFill>
                  <a:srgbClr val="000000"/>
                </a:solidFill>
                <a:effectLst/>
                <a:latin typeface="Liberation Serif" panose="02020603050405020304" pitchFamily="18" charset="0"/>
              </a:rPr>
              <a:t>O autocuidado do profissional de saúde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D4264E-B02D-4746-B1A7-B11C5591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03" y="5123726"/>
            <a:ext cx="22955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3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>
            <a:extLst>
              <a:ext uri="{FF2B5EF4-FFF2-40B4-BE49-F238E27FC236}">
                <a16:creationId xmlns:a16="http://schemas.microsoft.com/office/drawing/2014/main" id="{0BA5F0F5-140E-4C83-82C0-F0DFBCD67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0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73EEA0-028F-47B2-A9DA-339B42FB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13" y="5896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SEMINÁRIO MPGO - Capacitação e Integração da Saúde Mental na Atenção Primária à Saúde – estratificação de risco em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36D06F-AA13-4DD8-B674-190A49DD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27" y="5569489"/>
            <a:ext cx="10515600" cy="4351338"/>
          </a:xfrm>
        </p:spPr>
        <p:txBody>
          <a:bodyPr/>
          <a:lstStyle/>
          <a:p>
            <a:r>
              <a:rPr lang="pt-BR" dirty="0"/>
              <a:t>Evento presencial;</a:t>
            </a:r>
          </a:p>
          <a:p>
            <a:r>
              <a:rPr lang="pt-BR" dirty="0"/>
              <a:t>Link de inscrições será disponibilizado ainda esta semana.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DE6454-5889-4C92-807A-2B77CC8F7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8" t="16772" r="49198" b="10482"/>
          <a:stretch/>
        </p:blipFill>
        <p:spPr>
          <a:xfrm>
            <a:off x="5545892" y="2164815"/>
            <a:ext cx="5090477" cy="38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2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184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Liberation Serif</vt:lpstr>
      <vt:lpstr>Tema do Office</vt:lpstr>
      <vt:lpstr>C: O CUIDADO EM SAÚDE MENTAL NA ATENÇÃO PRIMÁRIA </vt:lpstr>
      <vt:lpstr>SEMINÁRIO MPGO - Capacitação e Integração da Saúde Mental na Atenção Primária à Saúde – estratificação de risco em saúde 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ENCONTROS VIRTUAIS: O CUIDADO EM SAÚDE MENTAL NA ATENÇÃO PRIMÁRIA</dc:title>
  <dc:creator>Nathalia dos Santos Silva</dc:creator>
  <cp:lastModifiedBy>Nathalia dos Santos Silva</cp:lastModifiedBy>
  <cp:revision>6</cp:revision>
  <dcterms:created xsi:type="dcterms:W3CDTF">2024-08-19T11:25:34Z</dcterms:created>
  <dcterms:modified xsi:type="dcterms:W3CDTF">2024-08-22T15:20:51Z</dcterms:modified>
</cp:coreProperties>
</file>