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8" r:id="rId3"/>
    <p:sldId id="270" r:id="rId4"/>
    <p:sldId id="265" r:id="rId5"/>
    <p:sldId id="258" r:id="rId6"/>
    <p:sldId id="264" r:id="rId7"/>
    <p:sldId id="267" r:id="rId8"/>
    <p:sldId id="260" r:id="rId9"/>
  </p:sldIdLst>
  <p:sldSz cx="16205200" cy="12242800"/>
  <p:notesSz cx="16205200" cy="122428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1482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146118" y="1161479"/>
            <a:ext cx="7912963" cy="9677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0780" y="6855968"/>
            <a:ext cx="11343640" cy="3060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0260" y="2815844"/>
            <a:ext cx="7049262" cy="80802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45678" y="2815844"/>
            <a:ext cx="7049262" cy="80802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-1583" y="394"/>
            <a:ext cx="16200052" cy="12239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10260" y="489712"/>
            <a:ext cx="14584680" cy="19588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0260" y="2815844"/>
            <a:ext cx="14584680" cy="80802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09768" y="11385804"/>
            <a:ext cx="5185664" cy="612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0260" y="11385804"/>
            <a:ext cx="3727196" cy="612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67744" y="11385804"/>
            <a:ext cx="3727196" cy="612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24967" y="9877844"/>
            <a:ext cx="9928225" cy="1623695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 marR="5080" indent="605155">
              <a:lnSpc>
                <a:spcPts val="5960"/>
              </a:lnSpc>
              <a:spcBef>
                <a:spcPts val="850"/>
              </a:spcBef>
            </a:pPr>
            <a:r>
              <a:rPr sz="5500" b="1" spc="-1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5500" b="1" spc="-21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5500" b="1" spc="-5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5500" b="1" spc="15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5500" b="1" spc="-7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5500" b="1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0" b="1" spc="-17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5500" b="1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0" b="1" spc="35" dirty="0">
                <a:solidFill>
                  <a:srgbClr val="FFFFFF"/>
                </a:solidFill>
                <a:latin typeface="Arial"/>
                <a:cs typeface="Arial"/>
              </a:rPr>
              <a:t>EX</a:t>
            </a:r>
            <a:r>
              <a:rPr sz="5500" b="1" spc="4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5500" b="1" spc="-1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5500" b="1" spc="-2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5500" b="1" spc="-95" dirty="0">
                <a:solidFill>
                  <a:srgbClr val="FFFFFF"/>
                </a:solidFill>
                <a:latin typeface="Arial"/>
                <a:cs typeface="Arial"/>
              </a:rPr>
              <a:t>IÊN</a:t>
            </a:r>
            <a:r>
              <a:rPr sz="5500" b="1" spc="-8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5500" b="1" spc="140" dirty="0">
                <a:solidFill>
                  <a:srgbClr val="FFFFFF"/>
                </a:solidFill>
                <a:latin typeface="Arial"/>
                <a:cs typeface="Arial"/>
              </a:rPr>
              <a:t>IA  </a:t>
            </a:r>
            <a:r>
              <a:rPr sz="5500" b="1" spc="-2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5500" b="1" spc="-17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5500" b="1" spc="-1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5500" b="1" spc="-2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5500" b="1" spc="-9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5500" b="1" spc="140" dirty="0">
                <a:solidFill>
                  <a:srgbClr val="FFFFFF"/>
                </a:solidFill>
                <a:latin typeface="Arial"/>
                <a:cs typeface="Arial"/>
              </a:rPr>
              <a:t>AMEN</a:t>
            </a:r>
            <a:r>
              <a:rPr sz="5500" b="1" spc="15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5500" b="1" spc="-7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5500" b="1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0" b="1" spc="-17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5500" b="1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0" b="1" spc="-280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5500" b="1" spc="-59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0" b="1" spc="-3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5500" b="1" spc="-65" dirty="0">
                <a:solidFill>
                  <a:srgbClr val="FFFFFF"/>
                </a:solidFill>
                <a:latin typeface="Arial"/>
                <a:cs typeface="Arial"/>
              </a:rPr>
              <a:t>Ã</a:t>
            </a:r>
            <a:r>
              <a:rPr sz="5500" b="1" spc="-7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55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26058" y="1895869"/>
            <a:ext cx="13945235" cy="7280275"/>
            <a:chOff x="1126058" y="1895869"/>
            <a:chExt cx="13945235" cy="72802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96362" y="7445680"/>
              <a:ext cx="958086" cy="2729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1778" y="1941589"/>
              <a:ext cx="13853283" cy="718831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71778" y="1941589"/>
              <a:ext cx="13853794" cy="7188834"/>
            </a:xfrm>
            <a:custGeom>
              <a:avLst/>
              <a:gdLst/>
              <a:ahLst/>
              <a:cxnLst/>
              <a:rect l="l" t="t" r="r" b="b"/>
              <a:pathLst>
                <a:path w="13853794" h="7188834">
                  <a:moveTo>
                    <a:pt x="670674" y="0"/>
                  </a:moveTo>
                  <a:lnTo>
                    <a:pt x="13182650" y="0"/>
                  </a:lnTo>
                  <a:lnTo>
                    <a:pt x="13230357" y="1692"/>
                  </a:lnTo>
                  <a:lnTo>
                    <a:pt x="13277188" y="6691"/>
                  </a:lnTo>
                  <a:lnTo>
                    <a:pt x="13323029" y="14883"/>
                  </a:lnTo>
                  <a:lnTo>
                    <a:pt x="13367763" y="26150"/>
                  </a:lnTo>
                  <a:lnTo>
                    <a:pt x="13411274" y="40377"/>
                  </a:lnTo>
                  <a:lnTo>
                    <a:pt x="13453447" y="57448"/>
                  </a:lnTo>
                  <a:lnTo>
                    <a:pt x="13494166" y="77248"/>
                  </a:lnTo>
                  <a:lnTo>
                    <a:pt x="13533315" y="99661"/>
                  </a:lnTo>
                  <a:lnTo>
                    <a:pt x="13570777" y="124571"/>
                  </a:lnTo>
                  <a:lnTo>
                    <a:pt x="13606438" y="151863"/>
                  </a:lnTo>
                  <a:lnTo>
                    <a:pt x="13640181" y="181420"/>
                  </a:lnTo>
                  <a:lnTo>
                    <a:pt x="13671890" y="213126"/>
                  </a:lnTo>
                  <a:lnTo>
                    <a:pt x="13701450" y="246867"/>
                  </a:lnTo>
                  <a:lnTo>
                    <a:pt x="13728744" y="282526"/>
                  </a:lnTo>
                  <a:lnTo>
                    <a:pt x="13753658" y="319988"/>
                  </a:lnTo>
                  <a:lnTo>
                    <a:pt x="13776074" y="359137"/>
                  </a:lnTo>
                  <a:lnTo>
                    <a:pt x="13795877" y="399857"/>
                  </a:lnTo>
                  <a:lnTo>
                    <a:pt x="13812952" y="442032"/>
                  </a:lnTo>
                  <a:lnTo>
                    <a:pt x="13827182" y="485547"/>
                  </a:lnTo>
                  <a:lnTo>
                    <a:pt x="13838451" y="530285"/>
                  </a:lnTo>
                  <a:lnTo>
                    <a:pt x="13846644" y="576132"/>
                  </a:lnTo>
                  <a:lnTo>
                    <a:pt x="13851645" y="622971"/>
                  </a:lnTo>
                  <a:lnTo>
                    <a:pt x="13853337" y="670686"/>
                  </a:lnTo>
                  <a:lnTo>
                    <a:pt x="13853337" y="6517627"/>
                  </a:lnTo>
                  <a:lnTo>
                    <a:pt x="13851645" y="6565342"/>
                  </a:lnTo>
                  <a:lnTo>
                    <a:pt x="13846644" y="6612181"/>
                  </a:lnTo>
                  <a:lnTo>
                    <a:pt x="13838451" y="6658028"/>
                  </a:lnTo>
                  <a:lnTo>
                    <a:pt x="13827182" y="6702767"/>
                  </a:lnTo>
                  <a:lnTo>
                    <a:pt x="13812952" y="6746281"/>
                  </a:lnTo>
                  <a:lnTo>
                    <a:pt x="13795877" y="6788457"/>
                  </a:lnTo>
                  <a:lnTo>
                    <a:pt x="13776074" y="6829176"/>
                  </a:lnTo>
                  <a:lnTo>
                    <a:pt x="13753658" y="6868325"/>
                  </a:lnTo>
                  <a:lnTo>
                    <a:pt x="13728744" y="6905787"/>
                  </a:lnTo>
                  <a:lnTo>
                    <a:pt x="13701450" y="6941446"/>
                  </a:lnTo>
                  <a:lnTo>
                    <a:pt x="13671890" y="6975187"/>
                  </a:lnTo>
                  <a:lnTo>
                    <a:pt x="13640181" y="7006894"/>
                  </a:lnTo>
                  <a:lnTo>
                    <a:pt x="13606438" y="7036451"/>
                  </a:lnTo>
                  <a:lnTo>
                    <a:pt x="13570777" y="7063742"/>
                  </a:lnTo>
                  <a:lnTo>
                    <a:pt x="13533315" y="7088652"/>
                  </a:lnTo>
                  <a:lnTo>
                    <a:pt x="13494166" y="7111065"/>
                  </a:lnTo>
                  <a:lnTo>
                    <a:pt x="13453447" y="7130865"/>
                  </a:lnTo>
                  <a:lnTo>
                    <a:pt x="13411274" y="7147937"/>
                  </a:lnTo>
                  <a:lnTo>
                    <a:pt x="13367763" y="7162164"/>
                  </a:lnTo>
                  <a:lnTo>
                    <a:pt x="13323029" y="7173431"/>
                  </a:lnTo>
                  <a:lnTo>
                    <a:pt x="13277188" y="7181622"/>
                  </a:lnTo>
                  <a:lnTo>
                    <a:pt x="13230357" y="7186622"/>
                  </a:lnTo>
                  <a:lnTo>
                    <a:pt x="13182650" y="7188314"/>
                  </a:lnTo>
                  <a:lnTo>
                    <a:pt x="670674" y="7188314"/>
                  </a:lnTo>
                  <a:lnTo>
                    <a:pt x="622960" y="7186622"/>
                  </a:lnTo>
                  <a:lnTo>
                    <a:pt x="576122" y="7181622"/>
                  </a:lnTo>
                  <a:lnTo>
                    <a:pt x="530277" y="7173431"/>
                  </a:lnTo>
                  <a:lnTo>
                    <a:pt x="485539" y="7162164"/>
                  </a:lnTo>
                  <a:lnTo>
                    <a:pt x="442026" y="7147937"/>
                  </a:lnTo>
                  <a:lnTo>
                    <a:pt x="399852" y="7130865"/>
                  </a:lnTo>
                  <a:lnTo>
                    <a:pt x="359133" y="7111065"/>
                  </a:lnTo>
                  <a:lnTo>
                    <a:pt x="319985" y="7088652"/>
                  </a:lnTo>
                  <a:lnTo>
                    <a:pt x="282524" y="7063742"/>
                  </a:lnTo>
                  <a:lnTo>
                    <a:pt x="246865" y="7036451"/>
                  </a:lnTo>
                  <a:lnTo>
                    <a:pt x="213125" y="7006894"/>
                  </a:lnTo>
                  <a:lnTo>
                    <a:pt x="181418" y="6975187"/>
                  </a:lnTo>
                  <a:lnTo>
                    <a:pt x="151862" y="6941446"/>
                  </a:lnTo>
                  <a:lnTo>
                    <a:pt x="124570" y="6905787"/>
                  </a:lnTo>
                  <a:lnTo>
                    <a:pt x="99661" y="6868325"/>
                  </a:lnTo>
                  <a:lnTo>
                    <a:pt x="77248" y="6829176"/>
                  </a:lnTo>
                  <a:lnTo>
                    <a:pt x="57448" y="6788457"/>
                  </a:lnTo>
                  <a:lnTo>
                    <a:pt x="40377" y="6746281"/>
                  </a:lnTo>
                  <a:lnTo>
                    <a:pt x="26150" y="6702767"/>
                  </a:lnTo>
                  <a:lnTo>
                    <a:pt x="14883" y="6658028"/>
                  </a:lnTo>
                  <a:lnTo>
                    <a:pt x="6691" y="6612181"/>
                  </a:lnTo>
                  <a:lnTo>
                    <a:pt x="1692" y="6565342"/>
                  </a:lnTo>
                  <a:lnTo>
                    <a:pt x="0" y="6517627"/>
                  </a:lnTo>
                  <a:lnTo>
                    <a:pt x="0" y="670686"/>
                  </a:lnTo>
                  <a:lnTo>
                    <a:pt x="1692" y="622971"/>
                  </a:lnTo>
                  <a:lnTo>
                    <a:pt x="6691" y="576132"/>
                  </a:lnTo>
                  <a:lnTo>
                    <a:pt x="14883" y="530285"/>
                  </a:lnTo>
                  <a:lnTo>
                    <a:pt x="26150" y="485547"/>
                  </a:lnTo>
                  <a:lnTo>
                    <a:pt x="40377" y="442032"/>
                  </a:lnTo>
                  <a:lnTo>
                    <a:pt x="57448" y="399857"/>
                  </a:lnTo>
                  <a:lnTo>
                    <a:pt x="77248" y="359137"/>
                  </a:lnTo>
                  <a:lnTo>
                    <a:pt x="99661" y="319988"/>
                  </a:lnTo>
                  <a:lnTo>
                    <a:pt x="124570" y="282526"/>
                  </a:lnTo>
                  <a:lnTo>
                    <a:pt x="151862" y="246867"/>
                  </a:lnTo>
                  <a:lnTo>
                    <a:pt x="181418" y="213126"/>
                  </a:lnTo>
                  <a:lnTo>
                    <a:pt x="213125" y="181420"/>
                  </a:lnTo>
                  <a:lnTo>
                    <a:pt x="246865" y="151863"/>
                  </a:lnTo>
                  <a:lnTo>
                    <a:pt x="282524" y="124571"/>
                  </a:lnTo>
                  <a:lnTo>
                    <a:pt x="319985" y="99661"/>
                  </a:lnTo>
                  <a:lnTo>
                    <a:pt x="359133" y="77248"/>
                  </a:lnTo>
                  <a:lnTo>
                    <a:pt x="399852" y="57448"/>
                  </a:lnTo>
                  <a:lnTo>
                    <a:pt x="442026" y="40377"/>
                  </a:lnTo>
                  <a:lnTo>
                    <a:pt x="485539" y="26150"/>
                  </a:lnTo>
                  <a:lnTo>
                    <a:pt x="530277" y="14883"/>
                  </a:lnTo>
                  <a:lnTo>
                    <a:pt x="576122" y="6691"/>
                  </a:lnTo>
                  <a:lnTo>
                    <a:pt x="622960" y="1692"/>
                  </a:lnTo>
                  <a:lnTo>
                    <a:pt x="670674" y="0"/>
                  </a:lnTo>
                  <a:close/>
                </a:path>
              </a:pathLst>
            </a:custGeom>
            <a:ln w="914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6855524" y="685914"/>
            <a:ext cx="708025" cy="708660"/>
          </a:xfrm>
          <a:custGeom>
            <a:avLst/>
            <a:gdLst/>
            <a:ahLst/>
            <a:cxnLst/>
            <a:rect l="l" t="t" r="r" b="b"/>
            <a:pathLst>
              <a:path w="708025" h="708660">
                <a:moveTo>
                  <a:pt x="708025" y="353974"/>
                </a:moveTo>
                <a:lnTo>
                  <a:pt x="705459" y="327901"/>
                </a:lnTo>
                <a:lnTo>
                  <a:pt x="697941" y="303136"/>
                </a:lnTo>
                <a:lnTo>
                  <a:pt x="685711" y="280276"/>
                </a:lnTo>
                <a:lnTo>
                  <a:pt x="682040" y="275793"/>
                </a:lnTo>
                <a:lnTo>
                  <a:pt x="682040" y="353974"/>
                </a:lnTo>
                <a:lnTo>
                  <a:pt x="673608" y="395643"/>
                </a:lnTo>
                <a:lnTo>
                  <a:pt x="650595" y="429704"/>
                </a:lnTo>
                <a:lnTo>
                  <a:pt x="646722" y="432320"/>
                </a:lnTo>
                <a:lnTo>
                  <a:pt x="629005" y="414604"/>
                </a:lnTo>
                <a:lnTo>
                  <a:pt x="629005" y="555574"/>
                </a:lnTo>
                <a:lnTo>
                  <a:pt x="621157" y="581825"/>
                </a:lnTo>
                <a:lnTo>
                  <a:pt x="604812" y="604799"/>
                </a:lnTo>
                <a:lnTo>
                  <a:pt x="581812" y="621169"/>
                </a:lnTo>
                <a:lnTo>
                  <a:pt x="555561" y="629018"/>
                </a:lnTo>
                <a:lnTo>
                  <a:pt x="554774" y="628980"/>
                </a:lnTo>
                <a:lnTo>
                  <a:pt x="528510" y="628027"/>
                </a:lnTo>
                <a:lnTo>
                  <a:pt x="503186" y="617880"/>
                </a:lnTo>
                <a:lnTo>
                  <a:pt x="496735" y="613829"/>
                </a:lnTo>
                <a:lnTo>
                  <a:pt x="489597" y="611860"/>
                </a:lnTo>
                <a:lnTo>
                  <a:pt x="482663" y="611860"/>
                </a:lnTo>
                <a:lnTo>
                  <a:pt x="481063" y="612013"/>
                </a:lnTo>
                <a:lnTo>
                  <a:pt x="487057" y="574941"/>
                </a:lnTo>
                <a:lnTo>
                  <a:pt x="487057" y="487095"/>
                </a:lnTo>
                <a:lnTo>
                  <a:pt x="574929" y="487095"/>
                </a:lnTo>
                <a:lnTo>
                  <a:pt x="612063" y="481101"/>
                </a:lnTo>
                <a:lnTo>
                  <a:pt x="612940" y="491642"/>
                </a:lnTo>
                <a:lnTo>
                  <a:pt x="617880" y="503199"/>
                </a:lnTo>
                <a:lnTo>
                  <a:pt x="628015" y="528535"/>
                </a:lnTo>
                <a:lnTo>
                  <a:pt x="629005" y="555574"/>
                </a:lnTo>
                <a:lnTo>
                  <a:pt x="629005" y="414604"/>
                </a:lnTo>
                <a:lnTo>
                  <a:pt x="568439" y="354025"/>
                </a:lnTo>
                <a:lnTo>
                  <a:pt x="647103" y="275348"/>
                </a:lnTo>
                <a:lnTo>
                  <a:pt x="673925" y="313055"/>
                </a:lnTo>
                <a:lnTo>
                  <a:pt x="682040" y="353974"/>
                </a:lnTo>
                <a:lnTo>
                  <a:pt x="682040" y="275793"/>
                </a:lnTo>
                <a:lnTo>
                  <a:pt x="669010" y="259867"/>
                </a:lnTo>
                <a:lnTo>
                  <a:pt x="665467" y="256984"/>
                </a:lnTo>
                <a:lnTo>
                  <a:pt x="665734" y="256717"/>
                </a:lnTo>
                <a:lnTo>
                  <a:pt x="637146" y="228130"/>
                </a:lnTo>
                <a:lnTo>
                  <a:pt x="637120" y="223075"/>
                </a:lnTo>
                <a:lnTo>
                  <a:pt x="639889" y="218655"/>
                </a:lnTo>
                <a:lnTo>
                  <a:pt x="653338" y="185204"/>
                </a:lnTo>
                <a:lnTo>
                  <a:pt x="654773" y="149567"/>
                </a:lnTo>
                <a:lnTo>
                  <a:pt x="644575" y="115023"/>
                </a:lnTo>
                <a:lnTo>
                  <a:pt x="629005" y="93078"/>
                </a:lnTo>
                <a:lnTo>
                  <a:pt x="629005" y="152476"/>
                </a:lnTo>
                <a:lnTo>
                  <a:pt x="628015" y="179527"/>
                </a:lnTo>
                <a:lnTo>
                  <a:pt x="625500" y="185813"/>
                </a:lnTo>
                <a:lnTo>
                  <a:pt x="625500" y="260184"/>
                </a:lnTo>
                <a:lnTo>
                  <a:pt x="531698" y="354025"/>
                </a:lnTo>
                <a:lnTo>
                  <a:pt x="624776" y="447141"/>
                </a:lnTo>
                <a:lnTo>
                  <a:pt x="616572" y="452678"/>
                </a:lnTo>
                <a:lnTo>
                  <a:pt x="574929" y="461098"/>
                </a:lnTo>
                <a:lnTo>
                  <a:pt x="489661" y="461098"/>
                </a:lnTo>
                <a:lnTo>
                  <a:pt x="497560" y="449211"/>
                </a:lnTo>
                <a:lnTo>
                  <a:pt x="503986" y="416153"/>
                </a:lnTo>
                <a:lnTo>
                  <a:pt x="497560" y="383095"/>
                </a:lnTo>
                <a:lnTo>
                  <a:pt x="478269" y="354025"/>
                </a:lnTo>
                <a:lnTo>
                  <a:pt x="497560" y="324967"/>
                </a:lnTo>
                <a:lnTo>
                  <a:pt x="503986" y="291896"/>
                </a:lnTo>
                <a:lnTo>
                  <a:pt x="497560" y="258851"/>
                </a:lnTo>
                <a:lnTo>
                  <a:pt x="489661" y="246951"/>
                </a:lnTo>
                <a:lnTo>
                  <a:pt x="574929" y="246951"/>
                </a:lnTo>
                <a:lnTo>
                  <a:pt x="595947" y="249008"/>
                </a:lnTo>
                <a:lnTo>
                  <a:pt x="615886" y="255041"/>
                </a:lnTo>
                <a:lnTo>
                  <a:pt x="625500" y="260184"/>
                </a:lnTo>
                <a:lnTo>
                  <a:pt x="625500" y="185813"/>
                </a:lnTo>
                <a:lnTo>
                  <a:pt x="617880" y="204851"/>
                </a:lnTo>
                <a:lnTo>
                  <a:pt x="612940" y="216420"/>
                </a:lnTo>
                <a:lnTo>
                  <a:pt x="612076" y="226860"/>
                </a:lnTo>
                <a:lnTo>
                  <a:pt x="601040" y="223520"/>
                </a:lnTo>
                <a:lnTo>
                  <a:pt x="574929" y="220967"/>
                </a:lnTo>
                <a:lnTo>
                  <a:pt x="487057" y="220967"/>
                </a:lnTo>
                <a:lnTo>
                  <a:pt x="487057" y="133096"/>
                </a:lnTo>
                <a:lnTo>
                  <a:pt x="484492" y="106883"/>
                </a:lnTo>
                <a:lnTo>
                  <a:pt x="481177" y="95961"/>
                </a:lnTo>
                <a:lnTo>
                  <a:pt x="491617" y="95097"/>
                </a:lnTo>
                <a:lnTo>
                  <a:pt x="503186" y="90157"/>
                </a:lnTo>
                <a:lnTo>
                  <a:pt x="528523" y="80035"/>
                </a:lnTo>
                <a:lnTo>
                  <a:pt x="555040" y="79057"/>
                </a:lnTo>
                <a:lnTo>
                  <a:pt x="555561" y="79044"/>
                </a:lnTo>
                <a:lnTo>
                  <a:pt x="581825" y="86893"/>
                </a:lnTo>
                <a:lnTo>
                  <a:pt x="604812" y="103238"/>
                </a:lnTo>
                <a:lnTo>
                  <a:pt x="621157" y="126225"/>
                </a:lnTo>
                <a:lnTo>
                  <a:pt x="629005" y="152476"/>
                </a:lnTo>
                <a:lnTo>
                  <a:pt x="629005" y="93078"/>
                </a:lnTo>
                <a:lnTo>
                  <a:pt x="623176" y="84861"/>
                </a:lnTo>
                <a:lnTo>
                  <a:pt x="614972" y="79044"/>
                </a:lnTo>
                <a:lnTo>
                  <a:pt x="603542" y="70929"/>
                </a:lnTo>
                <a:lnTo>
                  <a:pt x="593013" y="63461"/>
                </a:lnTo>
                <a:lnTo>
                  <a:pt x="558469" y="53263"/>
                </a:lnTo>
                <a:lnTo>
                  <a:pt x="522820" y="54698"/>
                </a:lnTo>
                <a:lnTo>
                  <a:pt x="489381" y="68148"/>
                </a:lnTo>
                <a:lnTo>
                  <a:pt x="484949" y="70929"/>
                </a:lnTo>
                <a:lnTo>
                  <a:pt x="479907" y="70904"/>
                </a:lnTo>
                <a:lnTo>
                  <a:pt x="477989" y="68999"/>
                </a:lnTo>
                <a:lnTo>
                  <a:pt x="477989" y="291909"/>
                </a:lnTo>
                <a:lnTo>
                  <a:pt x="476808" y="304076"/>
                </a:lnTo>
                <a:lnTo>
                  <a:pt x="473316" y="315595"/>
                </a:lnTo>
                <a:lnTo>
                  <a:pt x="467639" y="326212"/>
                </a:lnTo>
                <a:lnTo>
                  <a:pt x="459892" y="335648"/>
                </a:lnTo>
                <a:lnTo>
                  <a:pt x="441515" y="354025"/>
                </a:lnTo>
                <a:lnTo>
                  <a:pt x="459892" y="372414"/>
                </a:lnTo>
                <a:lnTo>
                  <a:pt x="473456" y="392874"/>
                </a:lnTo>
                <a:lnTo>
                  <a:pt x="477977" y="416153"/>
                </a:lnTo>
                <a:lnTo>
                  <a:pt x="473456" y="439445"/>
                </a:lnTo>
                <a:lnTo>
                  <a:pt x="461073" y="458127"/>
                </a:lnTo>
                <a:lnTo>
                  <a:pt x="461073" y="491324"/>
                </a:lnTo>
                <a:lnTo>
                  <a:pt x="461073" y="574941"/>
                </a:lnTo>
                <a:lnTo>
                  <a:pt x="452640" y="616610"/>
                </a:lnTo>
                <a:lnTo>
                  <a:pt x="447116" y="624801"/>
                </a:lnTo>
                <a:lnTo>
                  <a:pt x="432320" y="610006"/>
                </a:lnTo>
                <a:lnTo>
                  <a:pt x="432320" y="646747"/>
                </a:lnTo>
                <a:lnTo>
                  <a:pt x="429679" y="650671"/>
                </a:lnTo>
                <a:lnTo>
                  <a:pt x="395655" y="673658"/>
                </a:lnTo>
                <a:lnTo>
                  <a:pt x="354050" y="682078"/>
                </a:lnTo>
                <a:lnTo>
                  <a:pt x="332994" y="680021"/>
                </a:lnTo>
                <a:lnTo>
                  <a:pt x="313055" y="673976"/>
                </a:lnTo>
                <a:lnTo>
                  <a:pt x="294678" y="664133"/>
                </a:lnTo>
                <a:lnTo>
                  <a:pt x="278307" y="650671"/>
                </a:lnTo>
                <a:lnTo>
                  <a:pt x="275361" y="647090"/>
                </a:lnTo>
                <a:lnTo>
                  <a:pt x="285343" y="637108"/>
                </a:lnTo>
                <a:lnTo>
                  <a:pt x="293446" y="629018"/>
                </a:lnTo>
                <a:lnTo>
                  <a:pt x="354025" y="568452"/>
                </a:lnTo>
                <a:lnTo>
                  <a:pt x="432320" y="646747"/>
                </a:lnTo>
                <a:lnTo>
                  <a:pt x="432320" y="610006"/>
                </a:lnTo>
                <a:lnTo>
                  <a:pt x="390779" y="568452"/>
                </a:lnTo>
                <a:lnTo>
                  <a:pt x="354025" y="531685"/>
                </a:lnTo>
                <a:lnTo>
                  <a:pt x="260172" y="625538"/>
                </a:lnTo>
                <a:lnTo>
                  <a:pt x="255028" y="615937"/>
                </a:lnTo>
                <a:lnTo>
                  <a:pt x="248983" y="595998"/>
                </a:lnTo>
                <a:lnTo>
                  <a:pt x="246926" y="574941"/>
                </a:lnTo>
                <a:lnTo>
                  <a:pt x="246926" y="491299"/>
                </a:lnTo>
                <a:lnTo>
                  <a:pt x="258826" y="497560"/>
                </a:lnTo>
                <a:lnTo>
                  <a:pt x="275107" y="502386"/>
                </a:lnTo>
                <a:lnTo>
                  <a:pt x="291896" y="503986"/>
                </a:lnTo>
                <a:lnTo>
                  <a:pt x="308673" y="502386"/>
                </a:lnTo>
                <a:lnTo>
                  <a:pt x="324954" y="497560"/>
                </a:lnTo>
                <a:lnTo>
                  <a:pt x="340233" y="489521"/>
                </a:lnTo>
                <a:lnTo>
                  <a:pt x="354012" y="478269"/>
                </a:lnTo>
                <a:lnTo>
                  <a:pt x="367792" y="489521"/>
                </a:lnTo>
                <a:lnTo>
                  <a:pt x="383082" y="497560"/>
                </a:lnTo>
                <a:lnTo>
                  <a:pt x="399364" y="502386"/>
                </a:lnTo>
                <a:lnTo>
                  <a:pt x="416140" y="503986"/>
                </a:lnTo>
                <a:lnTo>
                  <a:pt x="432917" y="502386"/>
                </a:lnTo>
                <a:lnTo>
                  <a:pt x="449199" y="497560"/>
                </a:lnTo>
                <a:lnTo>
                  <a:pt x="461073" y="491324"/>
                </a:lnTo>
                <a:lnTo>
                  <a:pt x="461073" y="458127"/>
                </a:lnTo>
                <a:lnTo>
                  <a:pt x="459892" y="459905"/>
                </a:lnTo>
                <a:lnTo>
                  <a:pt x="450443" y="467664"/>
                </a:lnTo>
                <a:lnTo>
                  <a:pt x="439826" y="473341"/>
                </a:lnTo>
                <a:lnTo>
                  <a:pt x="428307" y="476834"/>
                </a:lnTo>
                <a:lnTo>
                  <a:pt x="416140" y="478015"/>
                </a:lnTo>
                <a:lnTo>
                  <a:pt x="403974" y="476834"/>
                </a:lnTo>
                <a:lnTo>
                  <a:pt x="392455" y="473341"/>
                </a:lnTo>
                <a:lnTo>
                  <a:pt x="381825" y="467664"/>
                </a:lnTo>
                <a:lnTo>
                  <a:pt x="372389" y="459905"/>
                </a:lnTo>
                <a:lnTo>
                  <a:pt x="354012" y="441528"/>
                </a:lnTo>
                <a:lnTo>
                  <a:pt x="335648" y="459905"/>
                </a:lnTo>
                <a:lnTo>
                  <a:pt x="326199" y="467664"/>
                </a:lnTo>
                <a:lnTo>
                  <a:pt x="315582" y="473341"/>
                </a:lnTo>
                <a:lnTo>
                  <a:pt x="304063" y="476834"/>
                </a:lnTo>
                <a:lnTo>
                  <a:pt x="291896" y="478015"/>
                </a:lnTo>
                <a:lnTo>
                  <a:pt x="279730" y="476834"/>
                </a:lnTo>
                <a:lnTo>
                  <a:pt x="234556" y="439445"/>
                </a:lnTo>
                <a:lnTo>
                  <a:pt x="230035" y="416153"/>
                </a:lnTo>
                <a:lnTo>
                  <a:pt x="234556" y="392874"/>
                </a:lnTo>
                <a:lnTo>
                  <a:pt x="248132" y="372414"/>
                </a:lnTo>
                <a:lnTo>
                  <a:pt x="266534" y="354025"/>
                </a:lnTo>
                <a:lnTo>
                  <a:pt x="248132" y="335648"/>
                </a:lnTo>
                <a:lnTo>
                  <a:pt x="240372" y="326212"/>
                </a:lnTo>
                <a:lnTo>
                  <a:pt x="234696" y="315595"/>
                </a:lnTo>
                <a:lnTo>
                  <a:pt x="231203" y="304076"/>
                </a:lnTo>
                <a:lnTo>
                  <a:pt x="230022" y="291896"/>
                </a:lnTo>
                <a:lnTo>
                  <a:pt x="231203" y="279742"/>
                </a:lnTo>
                <a:lnTo>
                  <a:pt x="257581" y="240398"/>
                </a:lnTo>
                <a:lnTo>
                  <a:pt x="291896" y="230035"/>
                </a:lnTo>
                <a:lnTo>
                  <a:pt x="304063" y="231228"/>
                </a:lnTo>
                <a:lnTo>
                  <a:pt x="315582" y="234721"/>
                </a:lnTo>
                <a:lnTo>
                  <a:pt x="326199" y="240398"/>
                </a:lnTo>
                <a:lnTo>
                  <a:pt x="335648" y="248158"/>
                </a:lnTo>
                <a:lnTo>
                  <a:pt x="354012" y="266534"/>
                </a:lnTo>
                <a:lnTo>
                  <a:pt x="372389" y="248158"/>
                </a:lnTo>
                <a:lnTo>
                  <a:pt x="381825" y="240398"/>
                </a:lnTo>
                <a:lnTo>
                  <a:pt x="392455" y="234721"/>
                </a:lnTo>
                <a:lnTo>
                  <a:pt x="403974" y="231228"/>
                </a:lnTo>
                <a:lnTo>
                  <a:pt x="416140" y="230035"/>
                </a:lnTo>
                <a:lnTo>
                  <a:pt x="428307" y="231228"/>
                </a:lnTo>
                <a:lnTo>
                  <a:pt x="467639" y="257606"/>
                </a:lnTo>
                <a:lnTo>
                  <a:pt x="477989" y="291909"/>
                </a:lnTo>
                <a:lnTo>
                  <a:pt x="477989" y="68999"/>
                </a:lnTo>
                <a:lnTo>
                  <a:pt x="461073" y="52082"/>
                </a:lnTo>
                <a:lnTo>
                  <a:pt x="461073" y="133096"/>
                </a:lnTo>
                <a:lnTo>
                  <a:pt x="461073" y="216725"/>
                </a:lnTo>
                <a:lnTo>
                  <a:pt x="449199" y="210477"/>
                </a:lnTo>
                <a:lnTo>
                  <a:pt x="432917" y="205651"/>
                </a:lnTo>
                <a:lnTo>
                  <a:pt x="416140" y="204038"/>
                </a:lnTo>
                <a:lnTo>
                  <a:pt x="399364" y="205651"/>
                </a:lnTo>
                <a:lnTo>
                  <a:pt x="383082" y="210477"/>
                </a:lnTo>
                <a:lnTo>
                  <a:pt x="367792" y="218516"/>
                </a:lnTo>
                <a:lnTo>
                  <a:pt x="354012" y="229768"/>
                </a:lnTo>
                <a:lnTo>
                  <a:pt x="340233" y="218516"/>
                </a:lnTo>
                <a:lnTo>
                  <a:pt x="324954" y="210477"/>
                </a:lnTo>
                <a:lnTo>
                  <a:pt x="308673" y="205651"/>
                </a:lnTo>
                <a:lnTo>
                  <a:pt x="291896" y="204038"/>
                </a:lnTo>
                <a:lnTo>
                  <a:pt x="275107" y="205651"/>
                </a:lnTo>
                <a:lnTo>
                  <a:pt x="258826" y="210477"/>
                </a:lnTo>
                <a:lnTo>
                  <a:pt x="246926" y="216750"/>
                </a:lnTo>
                <a:lnTo>
                  <a:pt x="246926" y="133096"/>
                </a:lnTo>
                <a:lnTo>
                  <a:pt x="255346" y="91452"/>
                </a:lnTo>
                <a:lnTo>
                  <a:pt x="260896" y="83235"/>
                </a:lnTo>
                <a:lnTo>
                  <a:pt x="354025" y="176352"/>
                </a:lnTo>
                <a:lnTo>
                  <a:pt x="390766" y="139598"/>
                </a:lnTo>
                <a:lnTo>
                  <a:pt x="447852" y="82511"/>
                </a:lnTo>
                <a:lnTo>
                  <a:pt x="452970" y="92049"/>
                </a:lnTo>
                <a:lnTo>
                  <a:pt x="459016" y="112014"/>
                </a:lnTo>
                <a:lnTo>
                  <a:pt x="461073" y="133096"/>
                </a:lnTo>
                <a:lnTo>
                  <a:pt x="461073" y="52082"/>
                </a:lnTo>
                <a:lnTo>
                  <a:pt x="451307" y="42316"/>
                </a:lnTo>
                <a:lnTo>
                  <a:pt x="451027" y="42595"/>
                </a:lnTo>
                <a:lnTo>
                  <a:pt x="448106" y="39039"/>
                </a:lnTo>
                <a:lnTo>
                  <a:pt x="432638" y="26250"/>
                </a:lnTo>
                <a:lnTo>
                  <a:pt x="432638" y="60985"/>
                </a:lnTo>
                <a:lnTo>
                  <a:pt x="354025" y="139598"/>
                </a:lnTo>
                <a:lnTo>
                  <a:pt x="293471" y="79057"/>
                </a:lnTo>
                <a:lnTo>
                  <a:pt x="285318" y="70904"/>
                </a:lnTo>
                <a:lnTo>
                  <a:pt x="275704" y="61302"/>
                </a:lnTo>
                <a:lnTo>
                  <a:pt x="278333" y="57404"/>
                </a:lnTo>
                <a:lnTo>
                  <a:pt x="312381" y="34429"/>
                </a:lnTo>
                <a:lnTo>
                  <a:pt x="354050" y="25996"/>
                </a:lnTo>
                <a:lnTo>
                  <a:pt x="375145" y="28054"/>
                </a:lnTo>
                <a:lnTo>
                  <a:pt x="395097" y="34099"/>
                </a:lnTo>
                <a:lnTo>
                  <a:pt x="413423" y="43942"/>
                </a:lnTo>
                <a:lnTo>
                  <a:pt x="429704" y="57404"/>
                </a:lnTo>
                <a:lnTo>
                  <a:pt x="432638" y="60985"/>
                </a:lnTo>
                <a:lnTo>
                  <a:pt x="432638" y="26250"/>
                </a:lnTo>
                <a:lnTo>
                  <a:pt x="380301" y="2565"/>
                </a:lnTo>
                <a:lnTo>
                  <a:pt x="354050" y="0"/>
                </a:lnTo>
                <a:lnTo>
                  <a:pt x="312013" y="6807"/>
                </a:lnTo>
                <a:lnTo>
                  <a:pt x="275488" y="25717"/>
                </a:lnTo>
                <a:lnTo>
                  <a:pt x="257797" y="43395"/>
                </a:lnTo>
                <a:lnTo>
                  <a:pt x="256730" y="42316"/>
                </a:lnTo>
                <a:lnTo>
                  <a:pt x="229768" y="69278"/>
                </a:lnTo>
                <a:lnTo>
                  <a:pt x="229768" y="354025"/>
                </a:lnTo>
                <a:lnTo>
                  <a:pt x="226822" y="358470"/>
                </a:lnTo>
                <a:lnTo>
                  <a:pt x="226822" y="612101"/>
                </a:lnTo>
                <a:lnTo>
                  <a:pt x="216408" y="612952"/>
                </a:lnTo>
                <a:lnTo>
                  <a:pt x="204851" y="617880"/>
                </a:lnTo>
                <a:lnTo>
                  <a:pt x="179501" y="628027"/>
                </a:lnTo>
                <a:lnTo>
                  <a:pt x="152463" y="629018"/>
                </a:lnTo>
                <a:lnTo>
                  <a:pt x="126199" y="621169"/>
                </a:lnTo>
                <a:lnTo>
                  <a:pt x="103225" y="604799"/>
                </a:lnTo>
                <a:lnTo>
                  <a:pt x="86855" y="581825"/>
                </a:lnTo>
                <a:lnTo>
                  <a:pt x="79006" y="555574"/>
                </a:lnTo>
                <a:lnTo>
                  <a:pt x="79997" y="528535"/>
                </a:lnTo>
                <a:lnTo>
                  <a:pt x="90144" y="503199"/>
                </a:lnTo>
                <a:lnTo>
                  <a:pt x="95084" y="491629"/>
                </a:lnTo>
                <a:lnTo>
                  <a:pt x="95935" y="481228"/>
                </a:lnTo>
                <a:lnTo>
                  <a:pt x="106857" y="484543"/>
                </a:lnTo>
                <a:lnTo>
                  <a:pt x="133083" y="487095"/>
                </a:lnTo>
                <a:lnTo>
                  <a:pt x="220941" y="487095"/>
                </a:lnTo>
                <a:lnTo>
                  <a:pt x="220941" y="574941"/>
                </a:lnTo>
                <a:lnTo>
                  <a:pt x="223494" y="601103"/>
                </a:lnTo>
                <a:lnTo>
                  <a:pt x="226822" y="612101"/>
                </a:lnTo>
                <a:lnTo>
                  <a:pt x="226822" y="358470"/>
                </a:lnTo>
                <a:lnTo>
                  <a:pt x="210464" y="383095"/>
                </a:lnTo>
                <a:lnTo>
                  <a:pt x="204025" y="416153"/>
                </a:lnTo>
                <a:lnTo>
                  <a:pt x="210464" y="449211"/>
                </a:lnTo>
                <a:lnTo>
                  <a:pt x="218351" y="461098"/>
                </a:lnTo>
                <a:lnTo>
                  <a:pt x="133083" y="461098"/>
                </a:lnTo>
                <a:lnTo>
                  <a:pt x="111988" y="459054"/>
                </a:lnTo>
                <a:lnTo>
                  <a:pt x="92024" y="453009"/>
                </a:lnTo>
                <a:lnTo>
                  <a:pt x="82473" y="447890"/>
                </a:lnTo>
                <a:lnTo>
                  <a:pt x="176352" y="354025"/>
                </a:lnTo>
                <a:lnTo>
                  <a:pt x="139598" y="317271"/>
                </a:lnTo>
                <a:lnTo>
                  <a:pt x="139598" y="354025"/>
                </a:lnTo>
                <a:lnTo>
                  <a:pt x="60934" y="432689"/>
                </a:lnTo>
                <a:lnTo>
                  <a:pt x="34074" y="394970"/>
                </a:lnTo>
                <a:lnTo>
                  <a:pt x="25984" y="353974"/>
                </a:lnTo>
                <a:lnTo>
                  <a:pt x="34404" y="312369"/>
                </a:lnTo>
                <a:lnTo>
                  <a:pt x="57378" y="278345"/>
                </a:lnTo>
                <a:lnTo>
                  <a:pt x="61290" y="275717"/>
                </a:lnTo>
                <a:lnTo>
                  <a:pt x="139598" y="354025"/>
                </a:lnTo>
                <a:lnTo>
                  <a:pt x="139598" y="317271"/>
                </a:lnTo>
                <a:lnTo>
                  <a:pt x="83248" y="260908"/>
                </a:lnTo>
                <a:lnTo>
                  <a:pt x="91427" y="255384"/>
                </a:lnTo>
                <a:lnTo>
                  <a:pt x="133083" y="246951"/>
                </a:lnTo>
                <a:lnTo>
                  <a:pt x="218351" y="246951"/>
                </a:lnTo>
                <a:lnTo>
                  <a:pt x="210464" y="258851"/>
                </a:lnTo>
                <a:lnTo>
                  <a:pt x="204025" y="291909"/>
                </a:lnTo>
                <a:lnTo>
                  <a:pt x="210464" y="324967"/>
                </a:lnTo>
                <a:lnTo>
                  <a:pt x="229768" y="354025"/>
                </a:lnTo>
                <a:lnTo>
                  <a:pt x="229768" y="69278"/>
                </a:lnTo>
                <a:lnTo>
                  <a:pt x="228130" y="70904"/>
                </a:lnTo>
                <a:lnTo>
                  <a:pt x="226936" y="70904"/>
                </a:lnTo>
                <a:lnTo>
                  <a:pt x="226936" y="95973"/>
                </a:lnTo>
                <a:lnTo>
                  <a:pt x="220941" y="133096"/>
                </a:lnTo>
                <a:lnTo>
                  <a:pt x="220941" y="220967"/>
                </a:lnTo>
                <a:lnTo>
                  <a:pt x="133083" y="220967"/>
                </a:lnTo>
                <a:lnTo>
                  <a:pt x="95948" y="226974"/>
                </a:lnTo>
                <a:lnTo>
                  <a:pt x="95084" y="216420"/>
                </a:lnTo>
                <a:lnTo>
                  <a:pt x="90144" y="204851"/>
                </a:lnTo>
                <a:lnTo>
                  <a:pt x="79997" y="179527"/>
                </a:lnTo>
                <a:lnTo>
                  <a:pt x="79006" y="152476"/>
                </a:lnTo>
                <a:lnTo>
                  <a:pt x="86855" y="126225"/>
                </a:lnTo>
                <a:lnTo>
                  <a:pt x="103225" y="103238"/>
                </a:lnTo>
                <a:lnTo>
                  <a:pt x="126199" y="86880"/>
                </a:lnTo>
                <a:lnTo>
                  <a:pt x="152463" y="79044"/>
                </a:lnTo>
                <a:lnTo>
                  <a:pt x="179514" y="80035"/>
                </a:lnTo>
                <a:lnTo>
                  <a:pt x="204851" y="90157"/>
                </a:lnTo>
                <a:lnTo>
                  <a:pt x="216408" y="95097"/>
                </a:lnTo>
                <a:lnTo>
                  <a:pt x="226936" y="95973"/>
                </a:lnTo>
                <a:lnTo>
                  <a:pt x="226936" y="70904"/>
                </a:lnTo>
                <a:lnTo>
                  <a:pt x="223088" y="70904"/>
                </a:lnTo>
                <a:lnTo>
                  <a:pt x="218643" y="68135"/>
                </a:lnTo>
                <a:lnTo>
                  <a:pt x="185178" y="54698"/>
                </a:lnTo>
                <a:lnTo>
                  <a:pt x="149542" y="53276"/>
                </a:lnTo>
                <a:lnTo>
                  <a:pt x="114998" y="63461"/>
                </a:lnTo>
                <a:lnTo>
                  <a:pt x="84861" y="84861"/>
                </a:lnTo>
                <a:lnTo>
                  <a:pt x="63461" y="115023"/>
                </a:lnTo>
                <a:lnTo>
                  <a:pt x="53263" y="149567"/>
                </a:lnTo>
                <a:lnTo>
                  <a:pt x="54673" y="185204"/>
                </a:lnTo>
                <a:lnTo>
                  <a:pt x="68122" y="218655"/>
                </a:lnTo>
                <a:lnTo>
                  <a:pt x="70916" y="223075"/>
                </a:lnTo>
                <a:lnTo>
                  <a:pt x="70891" y="228130"/>
                </a:lnTo>
                <a:lnTo>
                  <a:pt x="42303" y="256717"/>
                </a:lnTo>
                <a:lnTo>
                  <a:pt x="43383" y="257810"/>
                </a:lnTo>
                <a:lnTo>
                  <a:pt x="25704" y="275488"/>
                </a:lnTo>
                <a:lnTo>
                  <a:pt x="6794" y="311988"/>
                </a:lnTo>
                <a:lnTo>
                  <a:pt x="0" y="353974"/>
                </a:lnTo>
                <a:lnTo>
                  <a:pt x="2552" y="380136"/>
                </a:lnTo>
                <a:lnTo>
                  <a:pt x="10058" y="404914"/>
                </a:lnTo>
                <a:lnTo>
                  <a:pt x="22275" y="427748"/>
                </a:lnTo>
                <a:lnTo>
                  <a:pt x="38976" y="448043"/>
                </a:lnTo>
                <a:lnTo>
                  <a:pt x="42583" y="451040"/>
                </a:lnTo>
                <a:lnTo>
                  <a:pt x="42303" y="451319"/>
                </a:lnTo>
                <a:lnTo>
                  <a:pt x="68122" y="477113"/>
                </a:lnTo>
                <a:lnTo>
                  <a:pt x="70891" y="479907"/>
                </a:lnTo>
                <a:lnTo>
                  <a:pt x="70916" y="484962"/>
                </a:lnTo>
                <a:lnTo>
                  <a:pt x="68122" y="489394"/>
                </a:lnTo>
                <a:lnTo>
                  <a:pt x="54673" y="522859"/>
                </a:lnTo>
                <a:lnTo>
                  <a:pt x="63461" y="593026"/>
                </a:lnTo>
                <a:lnTo>
                  <a:pt x="115011" y="644588"/>
                </a:lnTo>
                <a:lnTo>
                  <a:pt x="149555" y="654786"/>
                </a:lnTo>
                <a:lnTo>
                  <a:pt x="185191" y="653364"/>
                </a:lnTo>
                <a:lnTo>
                  <a:pt x="218655" y="639902"/>
                </a:lnTo>
                <a:lnTo>
                  <a:pt x="223088" y="637108"/>
                </a:lnTo>
                <a:lnTo>
                  <a:pt x="228130" y="637146"/>
                </a:lnTo>
                <a:lnTo>
                  <a:pt x="230911" y="639953"/>
                </a:lnTo>
                <a:lnTo>
                  <a:pt x="256730" y="665721"/>
                </a:lnTo>
                <a:lnTo>
                  <a:pt x="256997" y="665454"/>
                </a:lnTo>
                <a:lnTo>
                  <a:pt x="259969" y="669048"/>
                </a:lnTo>
                <a:lnTo>
                  <a:pt x="280276" y="685761"/>
                </a:lnTo>
                <a:lnTo>
                  <a:pt x="303110" y="697992"/>
                </a:lnTo>
                <a:lnTo>
                  <a:pt x="327901" y="705497"/>
                </a:lnTo>
                <a:lnTo>
                  <a:pt x="354050" y="708050"/>
                </a:lnTo>
                <a:lnTo>
                  <a:pt x="396049" y="701255"/>
                </a:lnTo>
                <a:lnTo>
                  <a:pt x="432549" y="682345"/>
                </a:lnTo>
                <a:lnTo>
                  <a:pt x="432803" y="682078"/>
                </a:lnTo>
                <a:lnTo>
                  <a:pt x="450215" y="664641"/>
                </a:lnTo>
                <a:lnTo>
                  <a:pt x="451307" y="665721"/>
                </a:lnTo>
                <a:lnTo>
                  <a:pt x="479907" y="637133"/>
                </a:lnTo>
                <a:lnTo>
                  <a:pt x="484949" y="637133"/>
                </a:lnTo>
                <a:lnTo>
                  <a:pt x="489381" y="639902"/>
                </a:lnTo>
                <a:lnTo>
                  <a:pt x="522833" y="653364"/>
                </a:lnTo>
                <a:lnTo>
                  <a:pt x="558469" y="654786"/>
                </a:lnTo>
                <a:lnTo>
                  <a:pt x="593013" y="644588"/>
                </a:lnTo>
                <a:lnTo>
                  <a:pt x="603491" y="637133"/>
                </a:lnTo>
                <a:lnTo>
                  <a:pt x="614934" y="629018"/>
                </a:lnTo>
                <a:lnTo>
                  <a:pt x="623176" y="623163"/>
                </a:lnTo>
                <a:lnTo>
                  <a:pt x="644575" y="593026"/>
                </a:lnTo>
                <a:lnTo>
                  <a:pt x="654773" y="558495"/>
                </a:lnTo>
                <a:lnTo>
                  <a:pt x="653338" y="522859"/>
                </a:lnTo>
                <a:lnTo>
                  <a:pt x="639889" y="489394"/>
                </a:lnTo>
                <a:lnTo>
                  <a:pt x="637120" y="484962"/>
                </a:lnTo>
                <a:lnTo>
                  <a:pt x="637146" y="479907"/>
                </a:lnTo>
                <a:lnTo>
                  <a:pt x="665734" y="451319"/>
                </a:lnTo>
                <a:lnTo>
                  <a:pt x="664629" y="450227"/>
                </a:lnTo>
                <a:lnTo>
                  <a:pt x="682307" y="432549"/>
                </a:lnTo>
                <a:lnTo>
                  <a:pt x="701217" y="396011"/>
                </a:lnTo>
                <a:lnTo>
                  <a:pt x="708025" y="3539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62036" y="930656"/>
            <a:ext cx="1679575" cy="219075"/>
          </a:xfrm>
          <a:custGeom>
            <a:avLst/>
            <a:gdLst/>
            <a:ahLst/>
            <a:cxnLst/>
            <a:rect l="l" t="t" r="r" b="b"/>
            <a:pathLst>
              <a:path w="1679575" h="219075">
                <a:moveTo>
                  <a:pt x="72745" y="34734"/>
                </a:moveTo>
                <a:lnTo>
                  <a:pt x="42680" y="40455"/>
                </a:lnTo>
                <a:lnTo>
                  <a:pt x="19751" y="56262"/>
                </a:lnTo>
                <a:lnTo>
                  <a:pt x="5133" y="80120"/>
                </a:lnTo>
                <a:lnTo>
                  <a:pt x="0" y="109994"/>
                </a:lnTo>
                <a:lnTo>
                  <a:pt x="5665" y="140354"/>
                </a:lnTo>
                <a:lnTo>
                  <a:pt x="21496" y="163658"/>
                </a:lnTo>
                <a:lnTo>
                  <a:pt x="45739" y="178599"/>
                </a:lnTo>
                <a:lnTo>
                  <a:pt x="76644" y="183870"/>
                </a:lnTo>
                <a:lnTo>
                  <a:pt x="97295" y="181500"/>
                </a:lnTo>
                <a:lnTo>
                  <a:pt x="116138" y="174323"/>
                </a:lnTo>
                <a:lnTo>
                  <a:pt x="131890" y="162235"/>
                </a:lnTo>
                <a:lnTo>
                  <a:pt x="137353" y="154025"/>
                </a:lnTo>
                <a:lnTo>
                  <a:pt x="76365" y="154025"/>
                </a:lnTo>
                <a:lnTo>
                  <a:pt x="57323" y="150681"/>
                </a:lnTo>
                <a:lnTo>
                  <a:pt x="43429" y="141276"/>
                </a:lnTo>
                <a:lnTo>
                  <a:pt x="34918" y="126748"/>
                </a:lnTo>
                <a:lnTo>
                  <a:pt x="32029" y="108038"/>
                </a:lnTo>
                <a:lnTo>
                  <a:pt x="35390" y="89407"/>
                </a:lnTo>
                <a:lnTo>
                  <a:pt x="44478" y="75871"/>
                </a:lnTo>
                <a:lnTo>
                  <a:pt x="57800" y="67614"/>
                </a:lnTo>
                <a:lnTo>
                  <a:pt x="73863" y="64820"/>
                </a:lnTo>
                <a:lnTo>
                  <a:pt x="133153" y="64820"/>
                </a:lnTo>
                <a:lnTo>
                  <a:pt x="130688" y="59675"/>
                </a:lnTo>
                <a:lnTo>
                  <a:pt x="114563" y="45124"/>
                </a:lnTo>
                <a:lnTo>
                  <a:pt x="94671" y="37158"/>
                </a:lnTo>
                <a:lnTo>
                  <a:pt x="72745" y="34734"/>
                </a:lnTo>
                <a:close/>
              </a:path>
              <a:path w="1679575" h="219075">
                <a:moveTo>
                  <a:pt x="117640" y="133400"/>
                </a:moveTo>
                <a:lnTo>
                  <a:pt x="110172" y="142506"/>
                </a:lnTo>
                <a:lnTo>
                  <a:pt x="99936" y="148942"/>
                </a:lnTo>
                <a:lnTo>
                  <a:pt x="88232" y="152763"/>
                </a:lnTo>
                <a:lnTo>
                  <a:pt x="76365" y="154025"/>
                </a:lnTo>
                <a:lnTo>
                  <a:pt x="137353" y="154025"/>
                </a:lnTo>
                <a:lnTo>
                  <a:pt x="143268" y="145135"/>
                </a:lnTo>
                <a:lnTo>
                  <a:pt x="117640" y="133400"/>
                </a:lnTo>
                <a:close/>
              </a:path>
              <a:path w="1679575" h="219075">
                <a:moveTo>
                  <a:pt x="133153" y="64820"/>
                </a:moveTo>
                <a:lnTo>
                  <a:pt x="73863" y="64820"/>
                </a:lnTo>
                <a:lnTo>
                  <a:pt x="86954" y="66387"/>
                </a:lnTo>
                <a:lnTo>
                  <a:pt x="98469" y="71273"/>
                </a:lnTo>
                <a:lnTo>
                  <a:pt x="107574" y="79763"/>
                </a:lnTo>
                <a:lnTo>
                  <a:pt x="113436" y="92138"/>
                </a:lnTo>
                <a:lnTo>
                  <a:pt x="127388" y="87114"/>
                </a:lnTo>
                <a:lnTo>
                  <a:pt x="134380" y="84525"/>
                </a:lnTo>
                <a:lnTo>
                  <a:pt x="141312" y="81851"/>
                </a:lnTo>
                <a:lnTo>
                  <a:pt x="133153" y="64820"/>
                </a:lnTo>
                <a:close/>
              </a:path>
              <a:path w="1679575" h="219075">
                <a:moveTo>
                  <a:pt x="1587766" y="17678"/>
                </a:moveTo>
                <a:lnTo>
                  <a:pt x="1550643" y="24185"/>
                </a:lnTo>
                <a:lnTo>
                  <a:pt x="1522091" y="42740"/>
                </a:lnTo>
                <a:lnTo>
                  <a:pt x="1503756" y="71894"/>
                </a:lnTo>
                <a:lnTo>
                  <a:pt x="1497279" y="110197"/>
                </a:lnTo>
                <a:lnTo>
                  <a:pt x="1503839" y="147254"/>
                </a:lnTo>
                <a:lnTo>
                  <a:pt x="1522379" y="175904"/>
                </a:lnTo>
                <a:lnTo>
                  <a:pt x="1551184" y="194386"/>
                </a:lnTo>
                <a:lnTo>
                  <a:pt x="1588541" y="200939"/>
                </a:lnTo>
                <a:lnTo>
                  <a:pt x="1625697" y="194430"/>
                </a:lnTo>
                <a:lnTo>
                  <a:pt x="1654332" y="175871"/>
                </a:lnTo>
                <a:lnTo>
                  <a:pt x="1656026" y="173189"/>
                </a:lnTo>
                <a:lnTo>
                  <a:pt x="1588287" y="173189"/>
                </a:lnTo>
                <a:lnTo>
                  <a:pt x="1563082" y="168513"/>
                </a:lnTo>
                <a:lnTo>
                  <a:pt x="1543975" y="155255"/>
                </a:lnTo>
                <a:lnTo>
                  <a:pt x="1531857" y="134576"/>
                </a:lnTo>
                <a:lnTo>
                  <a:pt x="1527619" y="107632"/>
                </a:lnTo>
                <a:lnTo>
                  <a:pt x="1531848" y="81686"/>
                </a:lnTo>
                <a:lnTo>
                  <a:pt x="1543910" y="62198"/>
                </a:lnTo>
                <a:lnTo>
                  <a:pt x="1562863" y="49939"/>
                </a:lnTo>
                <a:lnTo>
                  <a:pt x="1587766" y="45681"/>
                </a:lnTo>
                <a:lnTo>
                  <a:pt x="1655982" y="45681"/>
                </a:lnTo>
                <a:lnTo>
                  <a:pt x="1654044" y="42702"/>
                </a:lnTo>
                <a:lnTo>
                  <a:pt x="1625156" y="24227"/>
                </a:lnTo>
                <a:lnTo>
                  <a:pt x="1587766" y="17678"/>
                </a:lnTo>
                <a:close/>
              </a:path>
              <a:path w="1679575" h="219075">
                <a:moveTo>
                  <a:pt x="1655982" y="45681"/>
                </a:moveTo>
                <a:lnTo>
                  <a:pt x="1587766" y="45681"/>
                </a:lnTo>
                <a:lnTo>
                  <a:pt x="1613039" y="50358"/>
                </a:lnTo>
                <a:lnTo>
                  <a:pt x="1632323" y="63615"/>
                </a:lnTo>
                <a:lnTo>
                  <a:pt x="1644622" y="84295"/>
                </a:lnTo>
                <a:lnTo>
                  <a:pt x="1648942" y="111239"/>
                </a:lnTo>
                <a:lnTo>
                  <a:pt x="1644630" y="137180"/>
                </a:lnTo>
                <a:lnTo>
                  <a:pt x="1632388" y="156668"/>
                </a:lnTo>
                <a:lnTo>
                  <a:pt x="1613259" y="168930"/>
                </a:lnTo>
                <a:lnTo>
                  <a:pt x="1588287" y="173189"/>
                </a:lnTo>
                <a:lnTo>
                  <a:pt x="1656026" y="173189"/>
                </a:lnTo>
                <a:lnTo>
                  <a:pt x="1672753" y="146712"/>
                </a:lnTo>
                <a:lnTo>
                  <a:pt x="1679270" y="108407"/>
                </a:lnTo>
                <a:lnTo>
                  <a:pt x="1672670" y="71347"/>
                </a:lnTo>
                <a:lnTo>
                  <a:pt x="1655982" y="45681"/>
                </a:lnTo>
                <a:close/>
              </a:path>
              <a:path w="1679575" h="219075">
                <a:moveTo>
                  <a:pt x="1369809" y="18707"/>
                </a:moveTo>
                <a:lnTo>
                  <a:pt x="1332298" y="24631"/>
                </a:lnTo>
                <a:lnTo>
                  <a:pt x="1302400" y="42002"/>
                </a:lnTo>
                <a:lnTo>
                  <a:pt x="1282623" y="70217"/>
                </a:lnTo>
                <a:lnTo>
                  <a:pt x="1275473" y="108673"/>
                </a:lnTo>
                <a:lnTo>
                  <a:pt x="1282351" y="145599"/>
                </a:lnTo>
                <a:lnTo>
                  <a:pt x="1301589" y="174718"/>
                </a:lnTo>
                <a:lnTo>
                  <a:pt x="1331093" y="193814"/>
                </a:lnTo>
                <a:lnTo>
                  <a:pt x="1368767" y="200672"/>
                </a:lnTo>
                <a:lnTo>
                  <a:pt x="1405735" y="194477"/>
                </a:lnTo>
                <a:lnTo>
                  <a:pt x="1435033" y="175777"/>
                </a:lnTo>
                <a:lnTo>
                  <a:pt x="1437858" y="171107"/>
                </a:lnTo>
                <a:lnTo>
                  <a:pt x="1372641" y="171107"/>
                </a:lnTo>
                <a:lnTo>
                  <a:pt x="1346311" y="166881"/>
                </a:lnTo>
                <a:lnTo>
                  <a:pt x="1325472" y="154635"/>
                </a:lnTo>
                <a:lnTo>
                  <a:pt x="1311764" y="135016"/>
                </a:lnTo>
                <a:lnTo>
                  <a:pt x="1306830" y="108673"/>
                </a:lnTo>
                <a:lnTo>
                  <a:pt x="1311236" y="82948"/>
                </a:lnTo>
                <a:lnTo>
                  <a:pt x="1323765" y="63711"/>
                </a:lnTo>
                <a:lnTo>
                  <a:pt x="1343380" y="51657"/>
                </a:lnTo>
                <a:lnTo>
                  <a:pt x="1369047" y="47485"/>
                </a:lnTo>
                <a:lnTo>
                  <a:pt x="1441188" y="47485"/>
                </a:lnTo>
                <a:lnTo>
                  <a:pt x="1421758" y="30810"/>
                </a:lnTo>
                <a:lnTo>
                  <a:pt x="1396616" y="21471"/>
                </a:lnTo>
                <a:lnTo>
                  <a:pt x="1369809" y="18707"/>
                </a:lnTo>
                <a:close/>
              </a:path>
              <a:path w="1679575" h="219075">
                <a:moveTo>
                  <a:pt x="1460017" y="100190"/>
                </a:moveTo>
                <a:lnTo>
                  <a:pt x="1369809" y="100190"/>
                </a:lnTo>
                <a:lnTo>
                  <a:pt x="1369809" y="126123"/>
                </a:lnTo>
                <a:lnTo>
                  <a:pt x="1429169" y="126123"/>
                </a:lnTo>
                <a:lnTo>
                  <a:pt x="1422072" y="144966"/>
                </a:lnTo>
                <a:lnTo>
                  <a:pt x="1409773" y="159116"/>
                </a:lnTo>
                <a:lnTo>
                  <a:pt x="1393039" y="168016"/>
                </a:lnTo>
                <a:lnTo>
                  <a:pt x="1372641" y="171107"/>
                </a:lnTo>
                <a:lnTo>
                  <a:pt x="1437858" y="171107"/>
                </a:lnTo>
                <a:lnTo>
                  <a:pt x="1454010" y="144404"/>
                </a:lnTo>
                <a:lnTo>
                  <a:pt x="1460017" y="100190"/>
                </a:lnTo>
                <a:close/>
              </a:path>
              <a:path w="1679575" h="219075">
                <a:moveTo>
                  <a:pt x="1441188" y="47485"/>
                </a:moveTo>
                <a:lnTo>
                  <a:pt x="1369047" y="47485"/>
                </a:lnTo>
                <a:lnTo>
                  <a:pt x="1387323" y="49445"/>
                </a:lnTo>
                <a:lnTo>
                  <a:pt x="1404637" y="55840"/>
                </a:lnTo>
                <a:lnTo>
                  <a:pt x="1419062" y="67443"/>
                </a:lnTo>
                <a:lnTo>
                  <a:pt x="1428673" y="85026"/>
                </a:lnTo>
                <a:lnTo>
                  <a:pt x="1454619" y="75488"/>
                </a:lnTo>
                <a:lnTo>
                  <a:pt x="1442129" y="48292"/>
                </a:lnTo>
                <a:lnTo>
                  <a:pt x="1441188" y="47485"/>
                </a:lnTo>
                <a:close/>
              </a:path>
              <a:path w="1679575" h="219075">
                <a:moveTo>
                  <a:pt x="1220508" y="0"/>
                </a:moveTo>
                <a:lnTo>
                  <a:pt x="1205103" y="0"/>
                </a:lnTo>
                <a:lnTo>
                  <a:pt x="1206157" y="218592"/>
                </a:lnTo>
                <a:lnTo>
                  <a:pt x="1220508" y="218592"/>
                </a:lnTo>
                <a:lnTo>
                  <a:pt x="1220508" y="0"/>
                </a:lnTo>
                <a:close/>
              </a:path>
              <a:path w="1679575" h="219075">
                <a:moveTo>
                  <a:pt x="1024216" y="131191"/>
                </a:moveTo>
                <a:lnTo>
                  <a:pt x="998842" y="142608"/>
                </a:lnTo>
                <a:lnTo>
                  <a:pt x="1011913" y="163044"/>
                </a:lnTo>
                <a:lnTo>
                  <a:pt x="1031282" y="175674"/>
                </a:lnTo>
                <a:lnTo>
                  <a:pt x="1053525" y="182086"/>
                </a:lnTo>
                <a:lnTo>
                  <a:pt x="1075220" y="183870"/>
                </a:lnTo>
                <a:lnTo>
                  <a:pt x="1098042" y="181014"/>
                </a:lnTo>
                <a:lnTo>
                  <a:pt x="1118358" y="172327"/>
                </a:lnTo>
                <a:lnTo>
                  <a:pt x="1132927" y="157633"/>
                </a:lnTo>
                <a:lnTo>
                  <a:pt x="1132995" y="157378"/>
                </a:lnTo>
                <a:lnTo>
                  <a:pt x="1076896" y="157378"/>
                </a:lnTo>
                <a:lnTo>
                  <a:pt x="1061259" y="155752"/>
                </a:lnTo>
                <a:lnTo>
                  <a:pt x="1045856" y="150861"/>
                </a:lnTo>
                <a:lnTo>
                  <a:pt x="1032803" y="142681"/>
                </a:lnTo>
                <a:lnTo>
                  <a:pt x="1024216" y="131191"/>
                </a:lnTo>
                <a:close/>
              </a:path>
              <a:path w="1679575" h="219075">
                <a:moveTo>
                  <a:pt x="1069086" y="34721"/>
                </a:moveTo>
                <a:lnTo>
                  <a:pt x="1046633" y="37008"/>
                </a:lnTo>
                <a:lnTo>
                  <a:pt x="1025780" y="44446"/>
                </a:lnTo>
                <a:lnTo>
                  <a:pt x="1010416" y="57899"/>
                </a:lnTo>
                <a:lnTo>
                  <a:pt x="1004430" y="78231"/>
                </a:lnTo>
                <a:lnTo>
                  <a:pt x="1020456" y="108639"/>
                </a:lnTo>
                <a:lnTo>
                  <a:pt x="1055712" y="119229"/>
                </a:lnTo>
                <a:lnTo>
                  <a:pt x="1090969" y="124439"/>
                </a:lnTo>
                <a:lnTo>
                  <a:pt x="1106995" y="138709"/>
                </a:lnTo>
                <a:lnTo>
                  <a:pt x="1104564" y="147150"/>
                </a:lnTo>
                <a:lnTo>
                  <a:pt x="1098003" y="152954"/>
                </a:lnTo>
                <a:lnTo>
                  <a:pt x="1088414" y="156302"/>
                </a:lnTo>
                <a:lnTo>
                  <a:pt x="1076896" y="157378"/>
                </a:lnTo>
                <a:lnTo>
                  <a:pt x="1132995" y="157378"/>
                </a:lnTo>
                <a:lnTo>
                  <a:pt x="1138504" y="136753"/>
                </a:lnTo>
                <a:lnTo>
                  <a:pt x="1122432" y="106410"/>
                </a:lnTo>
                <a:lnTo>
                  <a:pt x="1087075" y="95956"/>
                </a:lnTo>
                <a:lnTo>
                  <a:pt x="1051718" y="90781"/>
                </a:lnTo>
                <a:lnTo>
                  <a:pt x="1035646" y="76276"/>
                </a:lnTo>
                <a:lnTo>
                  <a:pt x="1038434" y="69678"/>
                </a:lnTo>
                <a:lnTo>
                  <a:pt x="1045819" y="64674"/>
                </a:lnTo>
                <a:lnTo>
                  <a:pt x="1056338" y="61499"/>
                </a:lnTo>
                <a:lnTo>
                  <a:pt x="1068527" y="60388"/>
                </a:lnTo>
                <a:lnTo>
                  <a:pt x="1129151" y="60388"/>
                </a:lnTo>
                <a:lnTo>
                  <a:pt x="1126478" y="56019"/>
                </a:lnTo>
                <a:lnTo>
                  <a:pt x="1110691" y="44099"/>
                </a:lnTo>
                <a:lnTo>
                  <a:pt x="1091036" y="37044"/>
                </a:lnTo>
                <a:lnTo>
                  <a:pt x="1069086" y="34721"/>
                </a:lnTo>
                <a:close/>
              </a:path>
              <a:path w="1679575" h="219075">
                <a:moveTo>
                  <a:pt x="1129151" y="60388"/>
                </a:moveTo>
                <a:lnTo>
                  <a:pt x="1068527" y="60388"/>
                </a:lnTo>
                <a:lnTo>
                  <a:pt x="1082356" y="61608"/>
                </a:lnTo>
                <a:lnTo>
                  <a:pt x="1095354" y="65544"/>
                </a:lnTo>
                <a:lnTo>
                  <a:pt x="1106158" y="72615"/>
                </a:lnTo>
                <a:lnTo>
                  <a:pt x="1113409" y="83235"/>
                </a:lnTo>
                <a:lnTo>
                  <a:pt x="1119261" y="80569"/>
                </a:lnTo>
                <a:lnTo>
                  <a:pt x="1125118" y="77981"/>
                </a:lnTo>
                <a:lnTo>
                  <a:pt x="1136827" y="72936"/>
                </a:lnTo>
                <a:lnTo>
                  <a:pt x="1129151" y="60388"/>
                </a:lnTo>
                <a:close/>
              </a:path>
              <a:path w="1679575" h="219075">
                <a:moveTo>
                  <a:pt x="746531" y="38912"/>
                </a:moveTo>
                <a:lnTo>
                  <a:pt x="715048" y="38912"/>
                </a:lnTo>
                <a:lnTo>
                  <a:pt x="715048" y="178269"/>
                </a:lnTo>
                <a:lnTo>
                  <a:pt x="746531" y="178269"/>
                </a:lnTo>
                <a:lnTo>
                  <a:pt x="746531" y="103301"/>
                </a:lnTo>
                <a:lnTo>
                  <a:pt x="754186" y="87072"/>
                </a:lnTo>
                <a:lnTo>
                  <a:pt x="765317" y="75291"/>
                </a:lnTo>
                <a:lnTo>
                  <a:pt x="778492" y="68111"/>
                </a:lnTo>
                <a:lnTo>
                  <a:pt x="792276" y="65684"/>
                </a:lnTo>
                <a:lnTo>
                  <a:pt x="847825" y="65684"/>
                </a:lnTo>
                <a:lnTo>
                  <a:pt x="846773" y="63728"/>
                </a:lnTo>
                <a:lnTo>
                  <a:pt x="746531" y="63728"/>
                </a:lnTo>
                <a:lnTo>
                  <a:pt x="746531" y="38912"/>
                </a:lnTo>
                <a:close/>
              </a:path>
              <a:path w="1679575" h="219075">
                <a:moveTo>
                  <a:pt x="847825" y="65684"/>
                </a:moveTo>
                <a:lnTo>
                  <a:pt x="792276" y="65684"/>
                </a:lnTo>
                <a:lnTo>
                  <a:pt x="803407" y="67450"/>
                </a:lnTo>
                <a:lnTo>
                  <a:pt x="812430" y="72715"/>
                </a:lnTo>
                <a:lnTo>
                  <a:pt x="818478" y="81431"/>
                </a:lnTo>
                <a:lnTo>
                  <a:pt x="820686" y="93548"/>
                </a:lnTo>
                <a:lnTo>
                  <a:pt x="820686" y="178269"/>
                </a:lnTo>
                <a:lnTo>
                  <a:pt x="852741" y="178269"/>
                </a:lnTo>
                <a:lnTo>
                  <a:pt x="852741" y="106946"/>
                </a:lnTo>
                <a:lnTo>
                  <a:pt x="858161" y="90142"/>
                </a:lnTo>
                <a:lnTo>
                  <a:pt x="869537" y="77109"/>
                </a:lnTo>
                <a:lnTo>
                  <a:pt x="883941" y="68679"/>
                </a:lnTo>
                <a:lnTo>
                  <a:pt x="891805" y="67055"/>
                </a:lnTo>
                <a:lnTo>
                  <a:pt x="848563" y="67055"/>
                </a:lnTo>
                <a:lnTo>
                  <a:pt x="847825" y="65684"/>
                </a:lnTo>
                <a:close/>
              </a:path>
              <a:path w="1679575" h="219075">
                <a:moveTo>
                  <a:pt x="954496" y="65684"/>
                </a:moveTo>
                <a:lnTo>
                  <a:pt x="898448" y="65684"/>
                </a:lnTo>
                <a:lnTo>
                  <a:pt x="909656" y="67450"/>
                </a:lnTo>
                <a:lnTo>
                  <a:pt x="918784" y="72715"/>
                </a:lnTo>
                <a:lnTo>
                  <a:pt x="924927" y="81431"/>
                </a:lnTo>
                <a:lnTo>
                  <a:pt x="927176" y="93548"/>
                </a:lnTo>
                <a:lnTo>
                  <a:pt x="927176" y="178269"/>
                </a:lnTo>
                <a:lnTo>
                  <a:pt x="958964" y="178269"/>
                </a:lnTo>
                <a:lnTo>
                  <a:pt x="958964" y="89077"/>
                </a:lnTo>
                <a:lnTo>
                  <a:pt x="955306" y="67000"/>
                </a:lnTo>
                <a:lnTo>
                  <a:pt x="954496" y="65684"/>
                </a:lnTo>
                <a:close/>
              </a:path>
              <a:path w="1679575" h="219075">
                <a:moveTo>
                  <a:pt x="908215" y="35839"/>
                </a:moveTo>
                <a:lnTo>
                  <a:pt x="892234" y="37741"/>
                </a:lnTo>
                <a:lnTo>
                  <a:pt x="876098" y="43513"/>
                </a:lnTo>
                <a:lnTo>
                  <a:pt x="861107" y="53252"/>
                </a:lnTo>
                <a:lnTo>
                  <a:pt x="848563" y="67055"/>
                </a:lnTo>
                <a:lnTo>
                  <a:pt x="891805" y="67055"/>
                </a:lnTo>
                <a:lnTo>
                  <a:pt x="898448" y="65684"/>
                </a:lnTo>
                <a:lnTo>
                  <a:pt x="954496" y="65684"/>
                </a:lnTo>
                <a:lnTo>
                  <a:pt x="944981" y="50228"/>
                </a:lnTo>
                <a:lnTo>
                  <a:pt x="928960" y="39571"/>
                </a:lnTo>
                <a:lnTo>
                  <a:pt x="908215" y="35839"/>
                </a:lnTo>
                <a:close/>
              </a:path>
              <a:path w="1679575" h="219075">
                <a:moveTo>
                  <a:pt x="801446" y="36118"/>
                </a:moveTo>
                <a:lnTo>
                  <a:pt x="786400" y="37846"/>
                </a:lnTo>
                <a:lnTo>
                  <a:pt x="771798" y="43027"/>
                </a:lnTo>
                <a:lnTo>
                  <a:pt x="758290" y="51656"/>
                </a:lnTo>
                <a:lnTo>
                  <a:pt x="746531" y="63728"/>
                </a:lnTo>
                <a:lnTo>
                  <a:pt x="846773" y="63728"/>
                </a:lnTo>
                <a:lnTo>
                  <a:pt x="841474" y="53874"/>
                </a:lnTo>
                <a:lnTo>
                  <a:pt x="830962" y="44167"/>
                </a:lnTo>
                <a:lnTo>
                  <a:pt x="817471" y="38170"/>
                </a:lnTo>
                <a:lnTo>
                  <a:pt x="801446" y="36118"/>
                </a:lnTo>
                <a:close/>
              </a:path>
              <a:path w="1679575" h="219075">
                <a:moveTo>
                  <a:pt x="597408" y="34734"/>
                </a:moveTo>
                <a:lnTo>
                  <a:pt x="567204" y="40025"/>
                </a:lnTo>
                <a:lnTo>
                  <a:pt x="543983" y="55116"/>
                </a:lnTo>
                <a:lnTo>
                  <a:pt x="529076" y="78834"/>
                </a:lnTo>
                <a:lnTo>
                  <a:pt x="523811" y="110007"/>
                </a:lnTo>
                <a:lnTo>
                  <a:pt x="529165" y="140359"/>
                </a:lnTo>
                <a:lnTo>
                  <a:pt x="544291" y="163660"/>
                </a:lnTo>
                <a:lnTo>
                  <a:pt x="567783" y="178599"/>
                </a:lnTo>
                <a:lnTo>
                  <a:pt x="598233" y="183870"/>
                </a:lnTo>
                <a:lnTo>
                  <a:pt x="618131" y="181804"/>
                </a:lnTo>
                <a:lnTo>
                  <a:pt x="636955" y="175293"/>
                </a:lnTo>
                <a:lnTo>
                  <a:pt x="653008" y="163869"/>
                </a:lnTo>
                <a:lnTo>
                  <a:pt x="658839" y="155409"/>
                </a:lnTo>
                <a:lnTo>
                  <a:pt x="597966" y="155409"/>
                </a:lnTo>
                <a:lnTo>
                  <a:pt x="582437" y="152761"/>
                </a:lnTo>
                <a:lnTo>
                  <a:pt x="569734" y="145283"/>
                </a:lnTo>
                <a:lnTo>
                  <a:pt x="560479" y="133673"/>
                </a:lnTo>
                <a:lnTo>
                  <a:pt x="555294" y="118630"/>
                </a:lnTo>
                <a:lnTo>
                  <a:pt x="667421" y="118630"/>
                </a:lnTo>
                <a:lnTo>
                  <a:pt x="667918" y="116395"/>
                </a:lnTo>
                <a:lnTo>
                  <a:pt x="670153" y="109702"/>
                </a:lnTo>
                <a:lnTo>
                  <a:pt x="670712" y="101917"/>
                </a:lnTo>
                <a:lnTo>
                  <a:pt x="669351" y="95796"/>
                </a:lnTo>
                <a:lnTo>
                  <a:pt x="556145" y="95796"/>
                </a:lnTo>
                <a:lnTo>
                  <a:pt x="561537" y="82389"/>
                </a:lnTo>
                <a:lnTo>
                  <a:pt x="570609" y="72197"/>
                </a:lnTo>
                <a:lnTo>
                  <a:pt x="582765" y="65719"/>
                </a:lnTo>
                <a:lnTo>
                  <a:pt x="597408" y="63449"/>
                </a:lnTo>
                <a:lnTo>
                  <a:pt x="656410" y="63449"/>
                </a:lnTo>
                <a:lnTo>
                  <a:pt x="649109" y="53481"/>
                </a:lnTo>
                <a:lnTo>
                  <a:pt x="626028" y="39665"/>
                </a:lnTo>
                <a:lnTo>
                  <a:pt x="597408" y="34734"/>
                </a:lnTo>
                <a:close/>
              </a:path>
              <a:path w="1679575" h="219075">
                <a:moveTo>
                  <a:pt x="641438" y="133972"/>
                </a:moveTo>
                <a:lnTo>
                  <a:pt x="632806" y="144838"/>
                </a:lnTo>
                <a:lnTo>
                  <a:pt x="621484" y="151372"/>
                </a:lnTo>
                <a:lnTo>
                  <a:pt x="609270" y="154565"/>
                </a:lnTo>
                <a:lnTo>
                  <a:pt x="597966" y="155409"/>
                </a:lnTo>
                <a:lnTo>
                  <a:pt x="658839" y="155409"/>
                </a:lnTo>
                <a:lnTo>
                  <a:pt x="664591" y="147066"/>
                </a:lnTo>
                <a:lnTo>
                  <a:pt x="658769" y="143887"/>
                </a:lnTo>
                <a:lnTo>
                  <a:pt x="641438" y="133972"/>
                </a:lnTo>
                <a:close/>
              </a:path>
              <a:path w="1679575" h="219075">
                <a:moveTo>
                  <a:pt x="667421" y="118630"/>
                </a:moveTo>
                <a:lnTo>
                  <a:pt x="555294" y="118630"/>
                </a:lnTo>
                <a:lnTo>
                  <a:pt x="667359" y="118910"/>
                </a:lnTo>
                <a:lnTo>
                  <a:pt x="667421" y="118630"/>
                </a:lnTo>
                <a:close/>
              </a:path>
              <a:path w="1679575" h="219075">
                <a:moveTo>
                  <a:pt x="656410" y="63449"/>
                </a:moveTo>
                <a:lnTo>
                  <a:pt x="597408" y="63449"/>
                </a:lnTo>
                <a:lnTo>
                  <a:pt x="614461" y="65599"/>
                </a:lnTo>
                <a:lnTo>
                  <a:pt x="627680" y="71878"/>
                </a:lnTo>
                <a:lnTo>
                  <a:pt x="636557" y="82030"/>
                </a:lnTo>
                <a:lnTo>
                  <a:pt x="640588" y="95796"/>
                </a:lnTo>
                <a:lnTo>
                  <a:pt x="669351" y="95796"/>
                </a:lnTo>
                <a:lnTo>
                  <a:pt x="664666" y="74719"/>
                </a:lnTo>
                <a:lnTo>
                  <a:pt x="656410" y="63449"/>
                </a:lnTo>
                <a:close/>
              </a:path>
              <a:path w="1679575" h="219075">
                <a:moveTo>
                  <a:pt x="376910" y="131191"/>
                </a:moveTo>
                <a:lnTo>
                  <a:pt x="351523" y="142608"/>
                </a:lnTo>
                <a:lnTo>
                  <a:pt x="364596" y="163044"/>
                </a:lnTo>
                <a:lnTo>
                  <a:pt x="383970" y="175674"/>
                </a:lnTo>
                <a:lnTo>
                  <a:pt x="406217" y="182086"/>
                </a:lnTo>
                <a:lnTo>
                  <a:pt x="427913" y="183870"/>
                </a:lnTo>
                <a:lnTo>
                  <a:pt x="450733" y="181014"/>
                </a:lnTo>
                <a:lnTo>
                  <a:pt x="471046" y="172327"/>
                </a:lnTo>
                <a:lnTo>
                  <a:pt x="485610" y="157633"/>
                </a:lnTo>
                <a:lnTo>
                  <a:pt x="485678" y="157378"/>
                </a:lnTo>
                <a:lnTo>
                  <a:pt x="429590" y="157378"/>
                </a:lnTo>
                <a:lnTo>
                  <a:pt x="413950" y="155752"/>
                </a:lnTo>
                <a:lnTo>
                  <a:pt x="398545" y="150861"/>
                </a:lnTo>
                <a:lnTo>
                  <a:pt x="385491" y="142681"/>
                </a:lnTo>
                <a:lnTo>
                  <a:pt x="376910" y="131191"/>
                </a:lnTo>
                <a:close/>
              </a:path>
              <a:path w="1679575" h="219075">
                <a:moveTo>
                  <a:pt x="421754" y="34721"/>
                </a:moveTo>
                <a:lnTo>
                  <a:pt x="399314" y="37008"/>
                </a:lnTo>
                <a:lnTo>
                  <a:pt x="378464" y="44446"/>
                </a:lnTo>
                <a:lnTo>
                  <a:pt x="363098" y="57899"/>
                </a:lnTo>
                <a:lnTo>
                  <a:pt x="357111" y="78231"/>
                </a:lnTo>
                <a:lnTo>
                  <a:pt x="373137" y="108639"/>
                </a:lnTo>
                <a:lnTo>
                  <a:pt x="408393" y="119229"/>
                </a:lnTo>
                <a:lnTo>
                  <a:pt x="443650" y="124439"/>
                </a:lnTo>
                <a:lnTo>
                  <a:pt x="459676" y="138709"/>
                </a:lnTo>
                <a:lnTo>
                  <a:pt x="457249" y="147150"/>
                </a:lnTo>
                <a:lnTo>
                  <a:pt x="450696" y="152954"/>
                </a:lnTo>
                <a:lnTo>
                  <a:pt x="441111" y="156302"/>
                </a:lnTo>
                <a:lnTo>
                  <a:pt x="429590" y="157378"/>
                </a:lnTo>
                <a:lnTo>
                  <a:pt x="485678" y="157378"/>
                </a:lnTo>
                <a:lnTo>
                  <a:pt x="491185" y="136753"/>
                </a:lnTo>
                <a:lnTo>
                  <a:pt x="475113" y="106410"/>
                </a:lnTo>
                <a:lnTo>
                  <a:pt x="439756" y="95956"/>
                </a:lnTo>
                <a:lnTo>
                  <a:pt x="404399" y="90781"/>
                </a:lnTo>
                <a:lnTo>
                  <a:pt x="388327" y="76276"/>
                </a:lnTo>
                <a:lnTo>
                  <a:pt x="391115" y="69678"/>
                </a:lnTo>
                <a:lnTo>
                  <a:pt x="398502" y="64674"/>
                </a:lnTo>
                <a:lnTo>
                  <a:pt x="409025" y="61499"/>
                </a:lnTo>
                <a:lnTo>
                  <a:pt x="421220" y="60388"/>
                </a:lnTo>
                <a:lnTo>
                  <a:pt x="481830" y="60388"/>
                </a:lnTo>
                <a:lnTo>
                  <a:pt x="479161" y="56019"/>
                </a:lnTo>
                <a:lnTo>
                  <a:pt x="463378" y="44099"/>
                </a:lnTo>
                <a:lnTo>
                  <a:pt x="443718" y="37044"/>
                </a:lnTo>
                <a:lnTo>
                  <a:pt x="421754" y="34721"/>
                </a:lnTo>
                <a:close/>
              </a:path>
              <a:path w="1679575" h="219075">
                <a:moveTo>
                  <a:pt x="481830" y="60388"/>
                </a:moveTo>
                <a:lnTo>
                  <a:pt x="421220" y="60388"/>
                </a:lnTo>
                <a:lnTo>
                  <a:pt x="435050" y="61608"/>
                </a:lnTo>
                <a:lnTo>
                  <a:pt x="448048" y="65544"/>
                </a:lnTo>
                <a:lnTo>
                  <a:pt x="458852" y="72615"/>
                </a:lnTo>
                <a:lnTo>
                  <a:pt x="466102" y="83235"/>
                </a:lnTo>
                <a:lnTo>
                  <a:pt x="471952" y="80569"/>
                </a:lnTo>
                <a:lnTo>
                  <a:pt x="477804" y="77981"/>
                </a:lnTo>
                <a:lnTo>
                  <a:pt x="489496" y="72936"/>
                </a:lnTo>
                <a:lnTo>
                  <a:pt x="481830" y="60388"/>
                </a:lnTo>
                <a:close/>
              </a:path>
              <a:path w="1679575" h="219075">
                <a:moveTo>
                  <a:pt x="245872" y="34721"/>
                </a:moveTo>
                <a:lnTo>
                  <a:pt x="215663" y="40014"/>
                </a:lnTo>
                <a:lnTo>
                  <a:pt x="192443" y="55108"/>
                </a:lnTo>
                <a:lnTo>
                  <a:pt x="177538" y="78827"/>
                </a:lnTo>
                <a:lnTo>
                  <a:pt x="172275" y="109994"/>
                </a:lnTo>
                <a:lnTo>
                  <a:pt x="177631" y="140349"/>
                </a:lnTo>
                <a:lnTo>
                  <a:pt x="192762" y="163653"/>
                </a:lnTo>
                <a:lnTo>
                  <a:pt x="216257" y="178597"/>
                </a:lnTo>
                <a:lnTo>
                  <a:pt x="246710" y="183870"/>
                </a:lnTo>
                <a:lnTo>
                  <a:pt x="276944" y="178618"/>
                </a:lnTo>
                <a:lnTo>
                  <a:pt x="300258" y="163593"/>
                </a:lnTo>
                <a:lnTo>
                  <a:pt x="306660" y="153479"/>
                </a:lnTo>
                <a:lnTo>
                  <a:pt x="246418" y="153479"/>
                </a:lnTo>
                <a:lnTo>
                  <a:pt x="229019" y="150220"/>
                </a:lnTo>
                <a:lnTo>
                  <a:pt x="215753" y="141003"/>
                </a:lnTo>
                <a:lnTo>
                  <a:pt x="207298" y="126663"/>
                </a:lnTo>
                <a:lnTo>
                  <a:pt x="204330" y="108038"/>
                </a:lnTo>
                <a:lnTo>
                  <a:pt x="207290" y="90206"/>
                </a:lnTo>
                <a:lnTo>
                  <a:pt x="215685" y="76792"/>
                </a:lnTo>
                <a:lnTo>
                  <a:pt x="228788" y="68342"/>
                </a:lnTo>
                <a:lnTo>
                  <a:pt x="245872" y="65404"/>
                </a:lnTo>
                <a:lnTo>
                  <a:pt x="306710" y="65404"/>
                </a:lnTo>
                <a:lnTo>
                  <a:pt x="299943" y="55043"/>
                </a:lnTo>
                <a:lnTo>
                  <a:pt x="276355" y="40033"/>
                </a:lnTo>
                <a:lnTo>
                  <a:pt x="245872" y="34721"/>
                </a:lnTo>
                <a:close/>
              </a:path>
              <a:path w="1679575" h="219075">
                <a:moveTo>
                  <a:pt x="306710" y="65404"/>
                </a:moveTo>
                <a:lnTo>
                  <a:pt x="245872" y="65404"/>
                </a:lnTo>
                <a:lnTo>
                  <a:pt x="263461" y="68661"/>
                </a:lnTo>
                <a:lnTo>
                  <a:pt x="276898" y="77873"/>
                </a:lnTo>
                <a:lnTo>
                  <a:pt x="285476" y="92204"/>
                </a:lnTo>
                <a:lnTo>
                  <a:pt x="288493" y="110820"/>
                </a:lnTo>
                <a:lnTo>
                  <a:pt x="285446" y="128662"/>
                </a:lnTo>
                <a:lnTo>
                  <a:pt x="276861" y="142084"/>
                </a:lnTo>
                <a:lnTo>
                  <a:pt x="263574" y="150539"/>
                </a:lnTo>
                <a:lnTo>
                  <a:pt x="246418" y="153479"/>
                </a:lnTo>
                <a:lnTo>
                  <a:pt x="306660" y="153479"/>
                </a:lnTo>
                <a:lnTo>
                  <a:pt x="315263" y="139888"/>
                </a:lnTo>
                <a:lnTo>
                  <a:pt x="320573" y="108597"/>
                </a:lnTo>
                <a:lnTo>
                  <a:pt x="315171" y="78361"/>
                </a:lnTo>
                <a:lnTo>
                  <a:pt x="306710" y="654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508645" y="3476203"/>
            <a:ext cx="13161010" cy="444544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469900" indent="-457200"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pt-BR" sz="3200" b="1" spc="1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Trazer clareza, subsídios e reflexões para todos os atores, trazendo luz aos temas difíceis e mais complexos.</a:t>
            </a:r>
            <a:endParaRPr lang="pt-BR" sz="3200" spc="-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9950" indent="-85725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endParaRPr lang="pt-BR" sz="3200" b="1" spc="1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pt-BR" sz="3200" b="1" spc="1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Subsidiar a continuidade da gestão, sem interrupção de ações e serviços </a:t>
            </a:r>
          </a:p>
          <a:p>
            <a:pPr marL="469900" indent="-4572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endParaRPr lang="pt-BR" sz="3200" b="1" spc="1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pt-BR" sz="3200" b="1" spc="1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Subsidiar em eventuais demandas ou questionamentos futuros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endParaRPr lang="pt-BR" sz="2800" b="1" spc="1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89204" y="10899241"/>
            <a:ext cx="859790" cy="859790"/>
          </a:xfrm>
          <a:custGeom>
            <a:avLst/>
            <a:gdLst/>
            <a:ahLst/>
            <a:cxnLst/>
            <a:rect l="l" t="t" r="r" b="b"/>
            <a:pathLst>
              <a:path w="859790" h="859790">
                <a:moveTo>
                  <a:pt x="859739" y="429818"/>
                </a:moveTo>
                <a:lnTo>
                  <a:pt x="856627" y="398145"/>
                </a:lnTo>
                <a:lnTo>
                  <a:pt x="847496" y="368071"/>
                </a:lnTo>
                <a:lnTo>
                  <a:pt x="832650" y="340309"/>
                </a:lnTo>
                <a:lnTo>
                  <a:pt x="828192" y="334873"/>
                </a:lnTo>
                <a:lnTo>
                  <a:pt x="828192" y="429818"/>
                </a:lnTo>
                <a:lnTo>
                  <a:pt x="817943" y="480402"/>
                </a:lnTo>
                <a:lnTo>
                  <a:pt x="790028" y="521766"/>
                </a:lnTo>
                <a:lnTo>
                  <a:pt x="785304" y="524954"/>
                </a:lnTo>
                <a:lnTo>
                  <a:pt x="763790" y="503440"/>
                </a:lnTo>
                <a:lnTo>
                  <a:pt x="763790" y="674611"/>
                </a:lnTo>
                <a:lnTo>
                  <a:pt x="754265" y="706488"/>
                </a:lnTo>
                <a:lnTo>
                  <a:pt x="734402" y="734390"/>
                </a:lnTo>
                <a:lnTo>
                  <a:pt x="706488" y="754253"/>
                </a:lnTo>
                <a:lnTo>
                  <a:pt x="674611" y="763778"/>
                </a:lnTo>
                <a:lnTo>
                  <a:pt x="673684" y="763739"/>
                </a:lnTo>
                <a:lnTo>
                  <a:pt x="641769" y="762584"/>
                </a:lnTo>
                <a:lnTo>
                  <a:pt x="611009" y="750265"/>
                </a:lnTo>
                <a:lnTo>
                  <a:pt x="604989" y="747052"/>
                </a:lnTo>
                <a:lnTo>
                  <a:pt x="598766" y="744766"/>
                </a:lnTo>
                <a:lnTo>
                  <a:pt x="592429" y="743407"/>
                </a:lnTo>
                <a:lnTo>
                  <a:pt x="586092" y="742950"/>
                </a:lnTo>
                <a:lnTo>
                  <a:pt x="584784" y="743077"/>
                </a:lnTo>
                <a:lnTo>
                  <a:pt x="585647" y="741045"/>
                </a:lnTo>
                <a:lnTo>
                  <a:pt x="591426" y="698131"/>
                </a:lnTo>
                <a:lnTo>
                  <a:pt x="591426" y="591451"/>
                </a:lnTo>
                <a:lnTo>
                  <a:pt x="698131" y="591451"/>
                </a:lnTo>
                <a:lnTo>
                  <a:pt x="741045" y="585673"/>
                </a:lnTo>
                <a:lnTo>
                  <a:pt x="743267" y="584733"/>
                </a:lnTo>
                <a:lnTo>
                  <a:pt x="744283" y="596976"/>
                </a:lnTo>
                <a:lnTo>
                  <a:pt x="750277" y="611022"/>
                </a:lnTo>
                <a:lnTo>
                  <a:pt x="762596" y="641781"/>
                </a:lnTo>
                <a:lnTo>
                  <a:pt x="763790" y="674611"/>
                </a:lnTo>
                <a:lnTo>
                  <a:pt x="763790" y="503440"/>
                </a:lnTo>
                <a:lnTo>
                  <a:pt x="690232" y="429869"/>
                </a:lnTo>
                <a:lnTo>
                  <a:pt x="785761" y="334352"/>
                </a:lnTo>
                <a:lnTo>
                  <a:pt x="790041" y="337845"/>
                </a:lnTo>
                <a:lnTo>
                  <a:pt x="806373" y="357771"/>
                </a:lnTo>
                <a:lnTo>
                  <a:pt x="818337" y="380123"/>
                </a:lnTo>
                <a:lnTo>
                  <a:pt x="825677" y="404329"/>
                </a:lnTo>
                <a:lnTo>
                  <a:pt x="828192" y="429818"/>
                </a:lnTo>
                <a:lnTo>
                  <a:pt x="828192" y="334873"/>
                </a:lnTo>
                <a:lnTo>
                  <a:pt x="812355" y="315544"/>
                </a:lnTo>
                <a:lnTo>
                  <a:pt x="808075" y="312039"/>
                </a:lnTo>
                <a:lnTo>
                  <a:pt x="808380" y="311734"/>
                </a:lnTo>
                <a:lnTo>
                  <a:pt x="773671" y="277012"/>
                </a:lnTo>
                <a:lnTo>
                  <a:pt x="773633" y="270865"/>
                </a:lnTo>
                <a:lnTo>
                  <a:pt x="777011" y="265493"/>
                </a:lnTo>
                <a:lnTo>
                  <a:pt x="793343" y="224866"/>
                </a:lnTo>
                <a:lnTo>
                  <a:pt x="795070" y="181597"/>
                </a:lnTo>
                <a:lnTo>
                  <a:pt x="782688" y="139661"/>
                </a:lnTo>
                <a:lnTo>
                  <a:pt x="763778" y="113004"/>
                </a:lnTo>
                <a:lnTo>
                  <a:pt x="763778" y="185140"/>
                </a:lnTo>
                <a:lnTo>
                  <a:pt x="762584" y="217982"/>
                </a:lnTo>
                <a:lnTo>
                  <a:pt x="759548" y="225577"/>
                </a:lnTo>
                <a:lnTo>
                  <a:pt x="759548" y="315925"/>
                </a:lnTo>
                <a:lnTo>
                  <a:pt x="645629" y="429869"/>
                </a:lnTo>
                <a:lnTo>
                  <a:pt x="758659" y="542937"/>
                </a:lnTo>
                <a:lnTo>
                  <a:pt x="748703" y="549656"/>
                </a:lnTo>
                <a:lnTo>
                  <a:pt x="698131" y="559892"/>
                </a:lnTo>
                <a:lnTo>
                  <a:pt x="594575" y="559892"/>
                </a:lnTo>
                <a:lnTo>
                  <a:pt x="604177" y="545452"/>
                </a:lnTo>
                <a:lnTo>
                  <a:pt x="611987" y="505307"/>
                </a:lnTo>
                <a:lnTo>
                  <a:pt x="604177" y="465162"/>
                </a:lnTo>
                <a:lnTo>
                  <a:pt x="580745" y="429869"/>
                </a:lnTo>
                <a:lnTo>
                  <a:pt x="604177" y="394576"/>
                </a:lnTo>
                <a:lnTo>
                  <a:pt x="611974" y="354431"/>
                </a:lnTo>
                <a:lnTo>
                  <a:pt x="604177" y="314299"/>
                </a:lnTo>
                <a:lnTo>
                  <a:pt x="594588" y="299872"/>
                </a:lnTo>
                <a:lnTo>
                  <a:pt x="698131" y="299872"/>
                </a:lnTo>
                <a:lnTo>
                  <a:pt x="723646" y="302361"/>
                </a:lnTo>
                <a:lnTo>
                  <a:pt x="747864" y="309676"/>
                </a:lnTo>
                <a:lnTo>
                  <a:pt x="759548" y="315925"/>
                </a:lnTo>
                <a:lnTo>
                  <a:pt x="759548" y="225577"/>
                </a:lnTo>
                <a:lnTo>
                  <a:pt x="750277" y="248742"/>
                </a:lnTo>
                <a:lnTo>
                  <a:pt x="744270" y="262788"/>
                </a:lnTo>
                <a:lnTo>
                  <a:pt x="743229" y="275475"/>
                </a:lnTo>
                <a:lnTo>
                  <a:pt x="729830" y="271411"/>
                </a:lnTo>
                <a:lnTo>
                  <a:pt x="698131" y="268312"/>
                </a:lnTo>
                <a:lnTo>
                  <a:pt x="591426" y="268312"/>
                </a:lnTo>
                <a:lnTo>
                  <a:pt x="591426" y="161607"/>
                </a:lnTo>
                <a:lnTo>
                  <a:pt x="588314" y="129768"/>
                </a:lnTo>
                <a:lnTo>
                  <a:pt x="584288" y="116509"/>
                </a:lnTo>
                <a:lnTo>
                  <a:pt x="596963" y="115468"/>
                </a:lnTo>
                <a:lnTo>
                  <a:pt x="611009" y="109474"/>
                </a:lnTo>
                <a:lnTo>
                  <a:pt x="641769" y="97167"/>
                </a:lnTo>
                <a:lnTo>
                  <a:pt x="673989" y="95999"/>
                </a:lnTo>
                <a:lnTo>
                  <a:pt x="674611" y="95973"/>
                </a:lnTo>
                <a:lnTo>
                  <a:pt x="706501" y="105498"/>
                </a:lnTo>
                <a:lnTo>
                  <a:pt x="734402" y="125349"/>
                </a:lnTo>
                <a:lnTo>
                  <a:pt x="754253" y="153250"/>
                </a:lnTo>
                <a:lnTo>
                  <a:pt x="763778" y="185140"/>
                </a:lnTo>
                <a:lnTo>
                  <a:pt x="763778" y="113004"/>
                </a:lnTo>
                <a:lnTo>
                  <a:pt x="756716" y="103047"/>
                </a:lnTo>
                <a:lnTo>
                  <a:pt x="746747" y="95973"/>
                </a:lnTo>
                <a:lnTo>
                  <a:pt x="732866" y="86118"/>
                </a:lnTo>
                <a:lnTo>
                  <a:pt x="720090" y="77050"/>
                </a:lnTo>
                <a:lnTo>
                  <a:pt x="678141" y="64668"/>
                </a:lnTo>
                <a:lnTo>
                  <a:pt x="634847" y="66408"/>
                </a:lnTo>
                <a:lnTo>
                  <a:pt x="594245" y="82753"/>
                </a:lnTo>
                <a:lnTo>
                  <a:pt x="588860" y="86118"/>
                </a:lnTo>
                <a:lnTo>
                  <a:pt x="582752" y="86093"/>
                </a:lnTo>
                <a:lnTo>
                  <a:pt x="580415" y="83794"/>
                </a:lnTo>
                <a:lnTo>
                  <a:pt x="580415" y="354444"/>
                </a:lnTo>
                <a:lnTo>
                  <a:pt x="578980" y="369214"/>
                </a:lnTo>
                <a:lnTo>
                  <a:pt x="574751" y="383209"/>
                </a:lnTo>
                <a:lnTo>
                  <a:pt x="567855" y="396100"/>
                </a:lnTo>
                <a:lnTo>
                  <a:pt x="558444" y="407555"/>
                </a:lnTo>
                <a:lnTo>
                  <a:pt x="536130" y="429869"/>
                </a:lnTo>
                <a:lnTo>
                  <a:pt x="558444" y="452196"/>
                </a:lnTo>
                <a:lnTo>
                  <a:pt x="574916" y="477037"/>
                </a:lnTo>
                <a:lnTo>
                  <a:pt x="580402" y="505307"/>
                </a:lnTo>
                <a:lnTo>
                  <a:pt x="574916" y="533590"/>
                </a:lnTo>
                <a:lnTo>
                  <a:pt x="559866" y="556310"/>
                </a:lnTo>
                <a:lnTo>
                  <a:pt x="559866" y="596595"/>
                </a:lnTo>
                <a:lnTo>
                  <a:pt x="559866" y="698131"/>
                </a:lnTo>
                <a:lnTo>
                  <a:pt x="549630" y="748715"/>
                </a:lnTo>
                <a:lnTo>
                  <a:pt x="542925" y="758672"/>
                </a:lnTo>
                <a:lnTo>
                  <a:pt x="524954" y="740702"/>
                </a:lnTo>
                <a:lnTo>
                  <a:pt x="524954" y="785317"/>
                </a:lnTo>
                <a:lnTo>
                  <a:pt x="521754" y="790067"/>
                </a:lnTo>
                <a:lnTo>
                  <a:pt x="480441" y="817981"/>
                </a:lnTo>
                <a:lnTo>
                  <a:pt x="429920" y="828217"/>
                </a:lnTo>
                <a:lnTo>
                  <a:pt x="404368" y="825715"/>
                </a:lnTo>
                <a:lnTo>
                  <a:pt x="380149" y="818375"/>
                </a:lnTo>
                <a:lnTo>
                  <a:pt x="357835" y="806424"/>
                </a:lnTo>
                <a:lnTo>
                  <a:pt x="337947" y="790067"/>
                </a:lnTo>
                <a:lnTo>
                  <a:pt x="334378" y="785736"/>
                </a:lnTo>
                <a:lnTo>
                  <a:pt x="346506" y="773620"/>
                </a:lnTo>
                <a:lnTo>
                  <a:pt x="356336" y="763778"/>
                </a:lnTo>
                <a:lnTo>
                  <a:pt x="429895" y="690245"/>
                </a:lnTo>
                <a:lnTo>
                  <a:pt x="524954" y="785317"/>
                </a:lnTo>
                <a:lnTo>
                  <a:pt x="524954" y="740702"/>
                </a:lnTo>
                <a:lnTo>
                  <a:pt x="474522" y="690245"/>
                </a:lnTo>
                <a:lnTo>
                  <a:pt x="429895" y="645604"/>
                </a:lnTo>
                <a:lnTo>
                  <a:pt x="315925" y="759574"/>
                </a:lnTo>
                <a:lnTo>
                  <a:pt x="309689" y="747903"/>
                </a:lnTo>
                <a:lnTo>
                  <a:pt x="302336" y="723684"/>
                </a:lnTo>
                <a:lnTo>
                  <a:pt x="299834" y="698131"/>
                </a:lnTo>
                <a:lnTo>
                  <a:pt x="299834" y="596569"/>
                </a:lnTo>
                <a:lnTo>
                  <a:pt x="314299" y="604164"/>
                </a:lnTo>
                <a:lnTo>
                  <a:pt x="334060" y="610031"/>
                </a:lnTo>
                <a:lnTo>
                  <a:pt x="354444" y="611974"/>
                </a:lnTo>
                <a:lnTo>
                  <a:pt x="374815" y="610031"/>
                </a:lnTo>
                <a:lnTo>
                  <a:pt x="394589" y="604164"/>
                </a:lnTo>
                <a:lnTo>
                  <a:pt x="413143" y="594410"/>
                </a:lnTo>
                <a:lnTo>
                  <a:pt x="429869" y="580745"/>
                </a:lnTo>
                <a:lnTo>
                  <a:pt x="446608" y="594410"/>
                </a:lnTo>
                <a:lnTo>
                  <a:pt x="465162" y="604164"/>
                </a:lnTo>
                <a:lnTo>
                  <a:pt x="484936" y="610031"/>
                </a:lnTo>
                <a:lnTo>
                  <a:pt x="505307" y="611974"/>
                </a:lnTo>
                <a:lnTo>
                  <a:pt x="525678" y="610031"/>
                </a:lnTo>
                <a:lnTo>
                  <a:pt x="545452" y="604164"/>
                </a:lnTo>
                <a:lnTo>
                  <a:pt x="559866" y="596595"/>
                </a:lnTo>
                <a:lnTo>
                  <a:pt x="559866" y="556310"/>
                </a:lnTo>
                <a:lnTo>
                  <a:pt x="558444" y="558444"/>
                </a:lnTo>
                <a:lnTo>
                  <a:pt x="546976" y="567855"/>
                </a:lnTo>
                <a:lnTo>
                  <a:pt x="534085" y="574751"/>
                </a:lnTo>
                <a:lnTo>
                  <a:pt x="520090" y="578993"/>
                </a:lnTo>
                <a:lnTo>
                  <a:pt x="505307" y="580428"/>
                </a:lnTo>
                <a:lnTo>
                  <a:pt x="490537" y="578993"/>
                </a:lnTo>
                <a:lnTo>
                  <a:pt x="476554" y="574751"/>
                </a:lnTo>
                <a:lnTo>
                  <a:pt x="463651" y="567855"/>
                </a:lnTo>
                <a:lnTo>
                  <a:pt x="452183" y="558444"/>
                </a:lnTo>
                <a:lnTo>
                  <a:pt x="429869" y="536130"/>
                </a:lnTo>
                <a:lnTo>
                  <a:pt x="407568" y="558444"/>
                </a:lnTo>
                <a:lnTo>
                  <a:pt x="396100" y="567855"/>
                </a:lnTo>
                <a:lnTo>
                  <a:pt x="383209" y="574751"/>
                </a:lnTo>
                <a:lnTo>
                  <a:pt x="369214" y="578993"/>
                </a:lnTo>
                <a:lnTo>
                  <a:pt x="354444" y="580428"/>
                </a:lnTo>
                <a:lnTo>
                  <a:pt x="339674" y="578993"/>
                </a:lnTo>
                <a:lnTo>
                  <a:pt x="301307" y="558444"/>
                </a:lnTo>
                <a:lnTo>
                  <a:pt x="279349" y="505307"/>
                </a:lnTo>
                <a:lnTo>
                  <a:pt x="284835" y="477037"/>
                </a:lnTo>
                <a:lnTo>
                  <a:pt x="301307" y="452196"/>
                </a:lnTo>
                <a:lnTo>
                  <a:pt x="323646" y="429869"/>
                </a:lnTo>
                <a:lnTo>
                  <a:pt x="301307" y="407555"/>
                </a:lnTo>
                <a:lnTo>
                  <a:pt x="291884" y="396100"/>
                </a:lnTo>
                <a:lnTo>
                  <a:pt x="284988" y="383209"/>
                </a:lnTo>
                <a:lnTo>
                  <a:pt x="280746" y="369214"/>
                </a:lnTo>
                <a:lnTo>
                  <a:pt x="279311" y="354431"/>
                </a:lnTo>
                <a:lnTo>
                  <a:pt x="280746" y="339661"/>
                </a:lnTo>
                <a:lnTo>
                  <a:pt x="301307" y="301332"/>
                </a:lnTo>
                <a:lnTo>
                  <a:pt x="339674" y="280758"/>
                </a:lnTo>
                <a:lnTo>
                  <a:pt x="354444" y="279311"/>
                </a:lnTo>
                <a:lnTo>
                  <a:pt x="369214" y="280758"/>
                </a:lnTo>
                <a:lnTo>
                  <a:pt x="383209" y="284988"/>
                </a:lnTo>
                <a:lnTo>
                  <a:pt x="396100" y="291896"/>
                </a:lnTo>
                <a:lnTo>
                  <a:pt x="407568" y="301332"/>
                </a:lnTo>
                <a:lnTo>
                  <a:pt x="429869" y="323634"/>
                </a:lnTo>
                <a:lnTo>
                  <a:pt x="452183" y="301332"/>
                </a:lnTo>
                <a:lnTo>
                  <a:pt x="463651" y="291896"/>
                </a:lnTo>
                <a:lnTo>
                  <a:pt x="476542" y="284988"/>
                </a:lnTo>
                <a:lnTo>
                  <a:pt x="490537" y="280758"/>
                </a:lnTo>
                <a:lnTo>
                  <a:pt x="505307" y="279311"/>
                </a:lnTo>
                <a:lnTo>
                  <a:pt x="520090" y="280758"/>
                </a:lnTo>
                <a:lnTo>
                  <a:pt x="558444" y="301332"/>
                </a:lnTo>
                <a:lnTo>
                  <a:pt x="578980" y="339661"/>
                </a:lnTo>
                <a:lnTo>
                  <a:pt x="580415" y="354444"/>
                </a:lnTo>
                <a:lnTo>
                  <a:pt x="580415" y="83794"/>
                </a:lnTo>
                <a:lnTo>
                  <a:pt x="579323" y="82702"/>
                </a:lnTo>
                <a:lnTo>
                  <a:pt x="559866" y="63246"/>
                </a:lnTo>
                <a:lnTo>
                  <a:pt x="559866" y="161607"/>
                </a:lnTo>
                <a:lnTo>
                  <a:pt x="559866" y="263156"/>
                </a:lnTo>
                <a:lnTo>
                  <a:pt x="545452" y="255562"/>
                </a:lnTo>
                <a:lnTo>
                  <a:pt x="525678" y="249707"/>
                </a:lnTo>
                <a:lnTo>
                  <a:pt x="505307" y="247751"/>
                </a:lnTo>
                <a:lnTo>
                  <a:pt x="484936" y="249707"/>
                </a:lnTo>
                <a:lnTo>
                  <a:pt x="465162" y="255562"/>
                </a:lnTo>
                <a:lnTo>
                  <a:pt x="446608" y="265328"/>
                </a:lnTo>
                <a:lnTo>
                  <a:pt x="429869" y="278993"/>
                </a:lnTo>
                <a:lnTo>
                  <a:pt x="413143" y="265328"/>
                </a:lnTo>
                <a:lnTo>
                  <a:pt x="394589" y="255562"/>
                </a:lnTo>
                <a:lnTo>
                  <a:pt x="374815" y="249707"/>
                </a:lnTo>
                <a:lnTo>
                  <a:pt x="354444" y="247751"/>
                </a:lnTo>
                <a:lnTo>
                  <a:pt x="334060" y="249707"/>
                </a:lnTo>
                <a:lnTo>
                  <a:pt x="314299" y="255562"/>
                </a:lnTo>
                <a:lnTo>
                  <a:pt x="299834" y="263182"/>
                </a:lnTo>
                <a:lnTo>
                  <a:pt x="299834" y="161607"/>
                </a:lnTo>
                <a:lnTo>
                  <a:pt x="310070" y="111036"/>
                </a:lnTo>
                <a:lnTo>
                  <a:pt x="316801" y="101053"/>
                </a:lnTo>
                <a:lnTo>
                  <a:pt x="429895" y="214134"/>
                </a:lnTo>
                <a:lnTo>
                  <a:pt x="474510" y="169494"/>
                </a:lnTo>
                <a:lnTo>
                  <a:pt x="543814" y="100190"/>
                </a:lnTo>
                <a:lnTo>
                  <a:pt x="550024" y="111760"/>
                </a:lnTo>
                <a:lnTo>
                  <a:pt x="557364" y="135991"/>
                </a:lnTo>
                <a:lnTo>
                  <a:pt x="559866" y="161607"/>
                </a:lnTo>
                <a:lnTo>
                  <a:pt x="559866" y="63246"/>
                </a:lnTo>
                <a:lnTo>
                  <a:pt x="548005" y="51371"/>
                </a:lnTo>
                <a:lnTo>
                  <a:pt x="547649" y="51727"/>
                </a:lnTo>
                <a:lnTo>
                  <a:pt x="544080" y="47383"/>
                </a:lnTo>
                <a:lnTo>
                  <a:pt x="525348" y="31877"/>
                </a:lnTo>
                <a:lnTo>
                  <a:pt x="525348" y="74028"/>
                </a:lnTo>
                <a:lnTo>
                  <a:pt x="429895" y="169494"/>
                </a:lnTo>
                <a:lnTo>
                  <a:pt x="356374" y="95999"/>
                </a:lnTo>
                <a:lnTo>
                  <a:pt x="346468" y="86093"/>
                </a:lnTo>
                <a:lnTo>
                  <a:pt x="334784" y="74409"/>
                </a:lnTo>
                <a:lnTo>
                  <a:pt x="337972" y="69684"/>
                </a:lnTo>
                <a:lnTo>
                  <a:pt x="379323" y="41783"/>
                </a:lnTo>
                <a:lnTo>
                  <a:pt x="429920" y="31546"/>
                </a:lnTo>
                <a:lnTo>
                  <a:pt x="455549" y="34048"/>
                </a:lnTo>
                <a:lnTo>
                  <a:pt x="479767" y="41389"/>
                </a:lnTo>
                <a:lnTo>
                  <a:pt x="502031" y="53340"/>
                </a:lnTo>
                <a:lnTo>
                  <a:pt x="521792" y="69684"/>
                </a:lnTo>
                <a:lnTo>
                  <a:pt x="525348" y="74028"/>
                </a:lnTo>
                <a:lnTo>
                  <a:pt x="525348" y="31877"/>
                </a:lnTo>
                <a:lnTo>
                  <a:pt x="491909" y="12242"/>
                </a:lnTo>
                <a:lnTo>
                  <a:pt x="429920" y="0"/>
                </a:lnTo>
                <a:lnTo>
                  <a:pt x="386994" y="5791"/>
                </a:lnTo>
                <a:lnTo>
                  <a:pt x="348399" y="22098"/>
                </a:lnTo>
                <a:lnTo>
                  <a:pt x="315658" y="47409"/>
                </a:lnTo>
                <a:lnTo>
                  <a:pt x="312229" y="51854"/>
                </a:lnTo>
                <a:lnTo>
                  <a:pt x="311759" y="51371"/>
                </a:lnTo>
                <a:lnTo>
                  <a:pt x="279006" y="84112"/>
                </a:lnTo>
                <a:lnTo>
                  <a:pt x="279006" y="429869"/>
                </a:lnTo>
                <a:lnTo>
                  <a:pt x="275437" y="435254"/>
                </a:lnTo>
                <a:lnTo>
                  <a:pt x="275437" y="743242"/>
                </a:lnTo>
                <a:lnTo>
                  <a:pt x="262788" y="744283"/>
                </a:lnTo>
                <a:lnTo>
                  <a:pt x="248754" y="750265"/>
                </a:lnTo>
                <a:lnTo>
                  <a:pt x="217970" y="762584"/>
                </a:lnTo>
                <a:lnTo>
                  <a:pt x="185127" y="763778"/>
                </a:lnTo>
                <a:lnTo>
                  <a:pt x="153238" y="754253"/>
                </a:lnTo>
                <a:lnTo>
                  <a:pt x="125349" y="734390"/>
                </a:lnTo>
                <a:lnTo>
                  <a:pt x="105473" y="706488"/>
                </a:lnTo>
                <a:lnTo>
                  <a:pt x="95948" y="674611"/>
                </a:lnTo>
                <a:lnTo>
                  <a:pt x="97142" y="641781"/>
                </a:lnTo>
                <a:lnTo>
                  <a:pt x="109461" y="611022"/>
                </a:lnTo>
                <a:lnTo>
                  <a:pt x="115468" y="596963"/>
                </a:lnTo>
                <a:lnTo>
                  <a:pt x="116497" y="584327"/>
                </a:lnTo>
                <a:lnTo>
                  <a:pt x="129755" y="588340"/>
                </a:lnTo>
                <a:lnTo>
                  <a:pt x="161607" y="591451"/>
                </a:lnTo>
                <a:lnTo>
                  <a:pt x="268287" y="591451"/>
                </a:lnTo>
                <a:lnTo>
                  <a:pt x="268287" y="698131"/>
                </a:lnTo>
                <a:lnTo>
                  <a:pt x="271386" y="729894"/>
                </a:lnTo>
                <a:lnTo>
                  <a:pt x="275437" y="743242"/>
                </a:lnTo>
                <a:lnTo>
                  <a:pt x="275437" y="435254"/>
                </a:lnTo>
                <a:lnTo>
                  <a:pt x="255562" y="465162"/>
                </a:lnTo>
                <a:lnTo>
                  <a:pt x="247751" y="505307"/>
                </a:lnTo>
                <a:lnTo>
                  <a:pt x="255562" y="545452"/>
                </a:lnTo>
                <a:lnTo>
                  <a:pt x="265150" y="559892"/>
                </a:lnTo>
                <a:lnTo>
                  <a:pt x="161607" y="559892"/>
                </a:lnTo>
                <a:lnTo>
                  <a:pt x="135991" y="557403"/>
                </a:lnTo>
                <a:lnTo>
                  <a:pt x="111747" y="550062"/>
                </a:lnTo>
                <a:lnTo>
                  <a:pt x="100152" y="543852"/>
                </a:lnTo>
                <a:lnTo>
                  <a:pt x="214134" y="429869"/>
                </a:lnTo>
                <a:lnTo>
                  <a:pt x="169532" y="385267"/>
                </a:lnTo>
                <a:lnTo>
                  <a:pt x="169532" y="429869"/>
                </a:lnTo>
                <a:lnTo>
                  <a:pt x="74015" y="525386"/>
                </a:lnTo>
                <a:lnTo>
                  <a:pt x="41376" y="479590"/>
                </a:lnTo>
                <a:lnTo>
                  <a:pt x="31534" y="429818"/>
                </a:lnTo>
                <a:lnTo>
                  <a:pt x="41770" y="379285"/>
                </a:lnTo>
                <a:lnTo>
                  <a:pt x="69672" y="337972"/>
                </a:lnTo>
                <a:lnTo>
                  <a:pt x="74422" y="334772"/>
                </a:lnTo>
                <a:lnTo>
                  <a:pt x="169532" y="429869"/>
                </a:lnTo>
                <a:lnTo>
                  <a:pt x="169532" y="385267"/>
                </a:lnTo>
                <a:lnTo>
                  <a:pt x="101079" y="316801"/>
                </a:lnTo>
                <a:lnTo>
                  <a:pt x="111023" y="310095"/>
                </a:lnTo>
                <a:lnTo>
                  <a:pt x="161607" y="299872"/>
                </a:lnTo>
                <a:lnTo>
                  <a:pt x="265137" y="299872"/>
                </a:lnTo>
                <a:lnTo>
                  <a:pt x="255562" y="314299"/>
                </a:lnTo>
                <a:lnTo>
                  <a:pt x="247751" y="354444"/>
                </a:lnTo>
                <a:lnTo>
                  <a:pt x="255562" y="394576"/>
                </a:lnTo>
                <a:lnTo>
                  <a:pt x="279006" y="429869"/>
                </a:lnTo>
                <a:lnTo>
                  <a:pt x="279006" y="84112"/>
                </a:lnTo>
                <a:lnTo>
                  <a:pt x="277012" y="86093"/>
                </a:lnTo>
                <a:lnTo>
                  <a:pt x="275005" y="86093"/>
                </a:lnTo>
                <a:lnTo>
                  <a:pt x="275005" y="116471"/>
                </a:lnTo>
                <a:lnTo>
                  <a:pt x="274066" y="118694"/>
                </a:lnTo>
                <a:lnTo>
                  <a:pt x="268287" y="161607"/>
                </a:lnTo>
                <a:lnTo>
                  <a:pt x="268287" y="268312"/>
                </a:lnTo>
                <a:lnTo>
                  <a:pt x="161607" y="268312"/>
                </a:lnTo>
                <a:lnTo>
                  <a:pt x="118681" y="274091"/>
                </a:lnTo>
                <a:lnTo>
                  <a:pt x="116459" y="275031"/>
                </a:lnTo>
                <a:lnTo>
                  <a:pt x="115455" y="262788"/>
                </a:lnTo>
                <a:lnTo>
                  <a:pt x="109461" y="248742"/>
                </a:lnTo>
                <a:lnTo>
                  <a:pt x="97142" y="217982"/>
                </a:lnTo>
                <a:lnTo>
                  <a:pt x="95948" y="185140"/>
                </a:lnTo>
                <a:lnTo>
                  <a:pt x="105473" y="153250"/>
                </a:lnTo>
                <a:lnTo>
                  <a:pt x="125349" y="125349"/>
                </a:lnTo>
                <a:lnTo>
                  <a:pt x="153238" y="105486"/>
                </a:lnTo>
                <a:lnTo>
                  <a:pt x="185127" y="95961"/>
                </a:lnTo>
                <a:lnTo>
                  <a:pt x="218008" y="97167"/>
                </a:lnTo>
                <a:lnTo>
                  <a:pt x="248754" y="109474"/>
                </a:lnTo>
                <a:lnTo>
                  <a:pt x="262788" y="115468"/>
                </a:lnTo>
                <a:lnTo>
                  <a:pt x="275005" y="116471"/>
                </a:lnTo>
                <a:lnTo>
                  <a:pt x="275005" y="86093"/>
                </a:lnTo>
                <a:lnTo>
                  <a:pt x="270891" y="86093"/>
                </a:lnTo>
                <a:lnTo>
                  <a:pt x="265518" y="82753"/>
                </a:lnTo>
                <a:lnTo>
                  <a:pt x="224866" y="66408"/>
                </a:lnTo>
                <a:lnTo>
                  <a:pt x="181584" y="64681"/>
                </a:lnTo>
                <a:lnTo>
                  <a:pt x="139649" y="77050"/>
                </a:lnTo>
                <a:lnTo>
                  <a:pt x="103047" y="103047"/>
                </a:lnTo>
                <a:lnTo>
                  <a:pt x="77050" y="139661"/>
                </a:lnTo>
                <a:lnTo>
                  <a:pt x="64668" y="181597"/>
                </a:lnTo>
                <a:lnTo>
                  <a:pt x="66395" y="224866"/>
                </a:lnTo>
                <a:lnTo>
                  <a:pt x="82727" y="265493"/>
                </a:lnTo>
                <a:lnTo>
                  <a:pt x="86118" y="270865"/>
                </a:lnTo>
                <a:lnTo>
                  <a:pt x="86093" y="277012"/>
                </a:lnTo>
                <a:lnTo>
                  <a:pt x="51384" y="311734"/>
                </a:lnTo>
                <a:lnTo>
                  <a:pt x="51854" y="312216"/>
                </a:lnTo>
                <a:lnTo>
                  <a:pt x="47371" y="315671"/>
                </a:lnTo>
                <a:lnTo>
                  <a:pt x="22085" y="348373"/>
                </a:lnTo>
                <a:lnTo>
                  <a:pt x="5778" y="386943"/>
                </a:lnTo>
                <a:lnTo>
                  <a:pt x="0" y="429818"/>
                </a:lnTo>
                <a:lnTo>
                  <a:pt x="3098" y="461568"/>
                </a:lnTo>
                <a:lnTo>
                  <a:pt x="12204" y="491667"/>
                </a:lnTo>
                <a:lnTo>
                  <a:pt x="27051" y="519391"/>
                </a:lnTo>
                <a:lnTo>
                  <a:pt x="47345" y="544055"/>
                </a:lnTo>
                <a:lnTo>
                  <a:pt x="51727" y="547674"/>
                </a:lnTo>
                <a:lnTo>
                  <a:pt x="51384" y="548017"/>
                </a:lnTo>
                <a:lnTo>
                  <a:pt x="86093" y="582726"/>
                </a:lnTo>
                <a:lnTo>
                  <a:pt x="86118" y="588860"/>
                </a:lnTo>
                <a:lnTo>
                  <a:pt x="82727" y="594245"/>
                </a:lnTo>
                <a:lnTo>
                  <a:pt x="66395" y="634873"/>
                </a:lnTo>
                <a:lnTo>
                  <a:pt x="64668" y="678154"/>
                </a:lnTo>
                <a:lnTo>
                  <a:pt x="77050" y="720090"/>
                </a:lnTo>
                <a:lnTo>
                  <a:pt x="103047" y="756691"/>
                </a:lnTo>
                <a:lnTo>
                  <a:pt x="139661" y="782688"/>
                </a:lnTo>
                <a:lnTo>
                  <a:pt x="181597" y="795070"/>
                </a:lnTo>
                <a:lnTo>
                  <a:pt x="224878" y="793343"/>
                </a:lnTo>
                <a:lnTo>
                  <a:pt x="265506" y="777011"/>
                </a:lnTo>
                <a:lnTo>
                  <a:pt x="270891" y="773620"/>
                </a:lnTo>
                <a:lnTo>
                  <a:pt x="277012" y="773671"/>
                </a:lnTo>
                <a:lnTo>
                  <a:pt x="311759" y="808355"/>
                </a:lnTo>
                <a:lnTo>
                  <a:pt x="312077" y="808037"/>
                </a:lnTo>
                <a:lnTo>
                  <a:pt x="315671" y="812406"/>
                </a:lnTo>
                <a:lnTo>
                  <a:pt x="340334" y="832688"/>
                </a:lnTo>
                <a:lnTo>
                  <a:pt x="368071" y="847534"/>
                </a:lnTo>
                <a:lnTo>
                  <a:pt x="398157" y="856653"/>
                </a:lnTo>
                <a:lnTo>
                  <a:pt x="429920" y="859764"/>
                </a:lnTo>
                <a:lnTo>
                  <a:pt x="472808" y="853973"/>
                </a:lnTo>
                <a:lnTo>
                  <a:pt x="511378" y="837666"/>
                </a:lnTo>
                <a:lnTo>
                  <a:pt x="523595" y="828217"/>
                </a:lnTo>
                <a:lnTo>
                  <a:pt x="544068" y="812368"/>
                </a:lnTo>
                <a:lnTo>
                  <a:pt x="547522" y="807885"/>
                </a:lnTo>
                <a:lnTo>
                  <a:pt x="548005" y="808355"/>
                </a:lnTo>
                <a:lnTo>
                  <a:pt x="582752" y="773645"/>
                </a:lnTo>
                <a:lnTo>
                  <a:pt x="588860" y="773645"/>
                </a:lnTo>
                <a:lnTo>
                  <a:pt x="594245" y="777011"/>
                </a:lnTo>
                <a:lnTo>
                  <a:pt x="634873" y="793343"/>
                </a:lnTo>
                <a:lnTo>
                  <a:pt x="678141" y="795070"/>
                </a:lnTo>
                <a:lnTo>
                  <a:pt x="720090" y="782688"/>
                </a:lnTo>
                <a:lnTo>
                  <a:pt x="732828" y="773645"/>
                </a:lnTo>
                <a:lnTo>
                  <a:pt x="746721" y="763778"/>
                </a:lnTo>
                <a:lnTo>
                  <a:pt x="756716" y="756691"/>
                </a:lnTo>
                <a:lnTo>
                  <a:pt x="782688" y="720090"/>
                </a:lnTo>
                <a:lnTo>
                  <a:pt x="795070" y="678154"/>
                </a:lnTo>
                <a:lnTo>
                  <a:pt x="793343" y="634873"/>
                </a:lnTo>
                <a:lnTo>
                  <a:pt x="777011" y="594245"/>
                </a:lnTo>
                <a:lnTo>
                  <a:pt x="773633" y="588860"/>
                </a:lnTo>
                <a:lnTo>
                  <a:pt x="773671" y="582726"/>
                </a:lnTo>
                <a:lnTo>
                  <a:pt x="808380" y="548017"/>
                </a:lnTo>
                <a:lnTo>
                  <a:pt x="807872" y="547522"/>
                </a:lnTo>
                <a:lnTo>
                  <a:pt x="812368" y="544042"/>
                </a:lnTo>
                <a:lnTo>
                  <a:pt x="837641" y="511340"/>
                </a:lnTo>
                <a:lnTo>
                  <a:pt x="853948" y="472744"/>
                </a:lnTo>
                <a:lnTo>
                  <a:pt x="859739" y="4298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68539" y="11196409"/>
            <a:ext cx="2039620" cy="265430"/>
          </a:xfrm>
          <a:custGeom>
            <a:avLst/>
            <a:gdLst/>
            <a:ahLst/>
            <a:cxnLst/>
            <a:rect l="l" t="t" r="r" b="b"/>
            <a:pathLst>
              <a:path w="2039620" h="265429">
                <a:moveTo>
                  <a:pt x="88315" y="42185"/>
                </a:moveTo>
                <a:lnTo>
                  <a:pt x="51815" y="49131"/>
                </a:lnTo>
                <a:lnTo>
                  <a:pt x="23979" y="68324"/>
                </a:lnTo>
                <a:lnTo>
                  <a:pt x="6232" y="97292"/>
                </a:lnTo>
                <a:lnTo>
                  <a:pt x="0" y="133567"/>
                </a:lnTo>
                <a:lnTo>
                  <a:pt x="6878" y="170431"/>
                </a:lnTo>
                <a:lnTo>
                  <a:pt x="26096" y="198727"/>
                </a:lnTo>
                <a:lnTo>
                  <a:pt x="55533" y="216868"/>
                </a:lnTo>
                <a:lnTo>
                  <a:pt x="93065" y="223268"/>
                </a:lnTo>
                <a:lnTo>
                  <a:pt x="118137" y="220392"/>
                </a:lnTo>
                <a:lnTo>
                  <a:pt x="141016" y="211678"/>
                </a:lnTo>
                <a:lnTo>
                  <a:pt x="160143" y="197000"/>
                </a:lnTo>
                <a:lnTo>
                  <a:pt x="166775" y="187034"/>
                </a:lnTo>
                <a:lnTo>
                  <a:pt x="92735" y="187034"/>
                </a:lnTo>
                <a:lnTo>
                  <a:pt x="69609" y="182973"/>
                </a:lnTo>
                <a:lnTo>
                  <a:pt x="52733" y="171553"/>
                </a:lnTo>
                <a:lnTo>
                  <a:pt x="42396" y="153913"/>
                </a:lnTo>
                <a:lnTo>
                  <a:pt x="38887" y="131194"/>
                </a:lnTo>
                <a:lnTo>
                  <a:pt x="42969" y="108569"/>
                </a:lnTo>
                <a:lnTo>
                  <a:pt x="54005" y="92134"/>
                </a:lnTo>
                <a:lnTo>
                  <a:pt x="70182" y="82111"/>
                </a:lnTo>
                <a:lnTo>
                  <a:pt x="89687" y="78720"/>
                </a:lnTo>
                <a:lnTo>
                  <a:pt x="161681" y="78720"/>
                </a:lnTo>
                <a:lnTo>
                  <a:pt x="158683" y="72467"/>
                </a:lnTo>
                <a:lnTo>
                  <a:pt x="139101" y="54801"/>
                </a:lnTo>
                <a:lnTo>
                  <a:pt x="114945" y="45129"/>
                </a:lnTo>
                <a:lnTo>
                  <a:pt x="88315" y="42185"/>
                </a:lnTo>
                <a:close/>
              </a:path>
              <a:path w="2039620" h="265429">
                <a:moveTo>
                  <a:pt x="142836" y="161993"/>
                </a:moveTo>
                <a:lnTo>
                  <a:pt x="133770" y="173048"/>
                </a:lnTo>
                <a:lnTo>
                  <a:pt x="121343" y="180862"/>
                </a:lnTo>
                <a:lnTo>
                  <a:pt x="107137" y="185502"/>
                </a:lnTo>
                <a:lnTo>
                  <a:pt x="92735" y="187034"/>
                </a:lnTo>
                <a:lnTo>
                  <a:pt x="166775" y="187034"/>
                </a:lnTo>
                <a:lnTo>
                  <a:pt x="173964" y="176231"/>
                </a:lnTo>
                <a:lnTo>
                  <a:pt x="142836" y="161993"/>
                </a:lnTo>
                <a:close/>
              </a:path>
              <a:path w="2039620" h="265429">
                <a:moveTo>
                  <a:pt x="161681" y="78720"/>
                </a:moveTo>
                <a:lnTo>
                  <a:pt x="89687" y="78720"/>
                </a:lnTo>
                <a:lnTo>
                  <a:pt x="105577" y="80621"/>
                </a:lnTo>
                <a:lnTo>
                  <a:pt x="119557" y="86553"/>
                </a:lnTo>
                <a:lnTo>
                  <a:pt x="130613" y="96861"/>
                </a:lnTo>
                <a:lnTo>
                  <a:pt x="137731" y="111892"/>
                </a:lnTo>
                <a:lnTo>
                  <a:pt x="163168" y="102635"/>
                </a:lnTo>
                <a:lnTo>
                  <a:pt x="171589" y="99388"/>
                </a:lnTo>
                <a:lnTo>
                  <a:pt x="161681" y="78720"/>
                </a:lnTo>
                <a:close/>
              </a:path>
              <a:path w="2039620" h="265429">
                <a:moveTo>
                  <a:pt x="1927974" y="21462"/>
                </a:moveTo>
                <a:lnTo>
                  <a:pt x="1882891" y="29364"/>
                </a:lnTo>
                <a:lnTo>
                  <a:pt x="1848221" y="51897"/>
                </a:lnTo>
                <a:lnTo>
                  <a:pt x="1825957" y="87301"/>
                </a:lnTo>
                <a:lnTo>
                  <a:pt x="1818093" y="133816"/>
                </a:lnTo>
                <a:lnTo>
                  <a:pt x="1826060" y="178809"/>
                </a:lnTo>
                <a:lnTo>
                  <a:pt x="1848572" y="213595"/>
                </a:lnTo>
                <a:lnTo>
                  <a:pt x="1883550" y="236034"/>
                </a:lnTo>
                <a:lnTo>
                  <a:pt x="1928914" y="243989"/>
                </a:lnTo>
                <a:lnTo>
                  <a:pt x="1974032" y="236088"/>
                </a:lnTo>
                <a:lnTo>
                  <a:pt x="2008803" y="213555"/>
                </a:lnTo>
                <a:lnTo>
                  <a:pt x="2010857" y="210305"/>
                </a:lnTo>
                <a:lnTo>
                  <a:pt x="1928596" y="210305"/>
                </a:lnTo>
                <a:lnTo>
                  <a:pt x="1897991" y="204626"/>
                </a:lnTo>
                <a:lnTo>
                  <a:pt x="1874793" y="188527"/>
                </a:lnTo>
                <a:lnTo>
                  <a:pt x="1860080" y="163415"/>
                </a:lnTo>
                <a:lnTo>
                  <a:pt x="1854936" y="130698"/>
                </a:lnTo>
                <a:lnTo>
                  <a:pt x="1860071" y="99188"/>
                </a:lnTo>
                <a:lnTo>
                  <a:pt x="1874715" y="75522"/>
                </a:lnTo>
                <a:lnTo>
                  <a:pt x="1897729" y="60636"/>
                </a:lnTo>
                <a:lnTo>
                  <a:pt x="1927974" y="55465"/>
                </a:lnTo>
                <a:lnTo>
                  <a:pt x="2010802" y="55465"/>
                </a:lnTo>
                <a:lnTo>
                  <a:pt x="2008452" y="51852"/>
                </a:lnTo>
                <a:lnTo>
                  <a:pt x="1973373" y="29415"/>
                </a:lnTo>
                <a:lnTo>
                  <a:pt x="1927974" y="21462"/>
                </a:lnTo>
                <a:close/>
              </a:path>
              <a:path w="2039620" h="265429">
                <a:moveTo>
                  <a:pt x="2010802" y="55465"/>
                </a:moveTo>
                <a:lnTo>
                  <a:pt x="1927974" y="55465"/>
                </a:lnTo>
                <a:lnTo>
                  <a:pt x="1958658" y="61145"/>
                </a:lnTo>
                <a:lnTo>
                  <a:pt x="1982068" y="77245"/>
                </a:lnTo>
                <a:lnTo>
                  <a:pt x="1996998" y="102357"/>
                </a:lnTo>
                <a:lnTo>
                  <a:pt x="2002243" y="135072"/>
                </a:lnTo>
                <a:lnTo>
                  <a:pt x="1997008" y="166575"/>
                </a:lnTo>
                <a:lnTo>
                  <a:pt x="1982146" y="190242"/>
                </a:lnTo>
                <a:lnTo>
                  <a:pt x="1958920" y="205133"/>
                </a:lnTo>
                <a:lnTo>
                  <a:pt x="1928596" y="210305"/>
                </a:lnTo>
                <a:lnTo>
                  <a:pt x="2010857" y="210305"/>
                </a:lnTo>
                <a:lnTo>
                  <a:pt x="2031173" y="178152"/>
                </a:lnTo>
                <a:lnTo>
                  <a:pt x="2039086" y="131638"/>
                </a:lnTo>
                <a:lnTo>
                  <a:pt x="2031071" y="86637"/>
                </a:lnTo>
                <a:lnTo>
                  <a:pt x="2010802" y="55465"/>
                </a:lnTo>
                <a:close/>
              </a:path>
              <a:path w="2039620" h="265429">
                <a:moveTo>
                  <a:pt x="1663306" y="22720"/>
                </a:moveTo>
                <a:lnTo>
                  <a:pt x="1617757" y="29913"/>
                </a:lnTo>
                <a:lnTo>
                  <a:pt x="1581456" y="51006"/>
                </a:lnTo>
                <a:lnTo>
                  <a:pt x="1557444" y="85265"/>
                </a:lnTo>
                <a:lnTo>
                  <a:pt x="1548765" y="131958"/>
                </a:lnTo>
                <a:lnTo>
                  <a:pt x="1557116" y="176794"/>
                </a:lnTo>
                <a:lnTo>
                  <a:pt x="1580473" y="212153"/>
                </a:lnTo>
                <a:lnTo>
                  <a:pt x="1616294" y="235342"/>
                </a:lnTo>
                <a:lnTo>
                  <a:pt x="1662036" y="243669"/>
                </a:lnTo>
                <a:lnTo>
                  <a:pt x="1706930" y="236147"/>
                </a:lnTo>
                <a:lnTo>
                  <a:pt x="1742505" y="213443"/>
                </a:lnTo>
                <a:lnTo>
                  <a:pt x="1745934" y="207774"/>
                </a:lnTo>
                <a:lnTo>
                  <a:pt x="1666748" y="207774"/>
                </a:lnTo>
                <a:lnTo>
                  <a:pt x="1634775" y="202642"/>
                </a:lnTo>
                <a:lnTo>
                  <a:pt x="1609472" y="187769"/>
                </a:lnTo>
                <a:lnTo>
                  <a:pt x="1592829" y="163946"/>
                </a:lnTo>
                <a:lnTo>
                  <a:pt x="1586839" y="131958"/>
                </a:lnTo>
                <a:lnTo>
                  <a:pt x="1592188" y="100720"/>
                </a:lnTo>
                <a:lnTo>
                  <a:pt x="1607399" y="77362"/>
                </a:lnTo>
                <a:lnTo>
                  <a:pt x="1631218" y="62727"/>
                </a:lnTo>
                <a:lnTo>
                  <a:pt x="1662391" y="57661"/>
                </a:lnTo>
                <a:lnTo>
                  <a:pt x="1749979" y="57661"/>
                </a:lnTo>
                <a:lnTo>
                  <a:pt x="1726390" y="37416"/>
                </a:lnTo>
                <a:lnTo>
                  <a:pt x="1695860" y="26076"/>
                </a:lnTo>
                <a:lnTo>
                  <a:pt x="1663306" y="22720"/>
                </a:lnTo>
                <a:close/>
              </a:path>
              <a:path w="2039620" h="265429">
                <a:moveTo>
                  <a:pt x="1772843" y="121665"/>
                </a:moveTo>
                <a:lnTo>
                  <a:pt x="1663306" y="121665"/>
                </a:lnTo>
                <a:lnTo>
                  <a:pt x="1663306" y="153155"/>
                </a:lnTo>
                <a:lnTo>
                  <a:pt x="1735391" y="153155"/>
                </a:lnTo>
                <a:lnTo>
                  <a:pt x="1726771" y="176035"/>
                </a:lnTo>
                <a:lnTo>
                  <a:pt x="1711837" y="193217"/>
                </a:lnTo>
                <a:lnTo>
                  <a:pt x="1691519" y="204022"/>
                </a:lnTo>
                <a:lnTo>
                  <a:pt x="1666748" y="207774"/>
                </a:lnTo>
                <a:lnTo>
                  <a:pt x="1745934" y="207774"/>
                </a:lnTo>
                <a:lnTo>
                  <a:pt x="1765547" y="175351"/>
                </a:lnTo>
                <a:lnTo>
                  <a:pt x="1772843" y="121665"/>
                </a:lnTo>
                <a:close/>
              </a:path>
              <a:path w="2039620" h="265429">
                <a:moveTo>
                  <a:pt x="1749979" y="57661"/>
                </a:moveTo>
                <a:lnTo>
                  <a:pt x="1662391" y="57661"/>
                </a:lnTo>
                <a:lnTo>
                  <a:pt x="1684581" y="60043"/>
                </a:lnTo>
                <a:lnTo>
                  <a:pt x="1705603" y="67811"/>
                </a:lnTo>
                <a:lnTo>
                  <a:pt x="1723120" y="81901"/>
                </a:lnTo>
                <a:lnTo>
                  <a:pt x="1734794" y="103248"/>
                </a:lnTo>
                <a:lnTo>
                  <a:pt x="1766290" y="91667"/>
                </a:lnTo>
                <a:lnTo>
                  <a:pt x="1751124" y="58644"/>
                </a:lnTo>
                <a:lnTo>
                  <a:pt x="1749979" y="57661"/>
                </a:lnTo>
                <a:close/>
              </a:path>
              <a:path w="2039620" h="265429">
                <a:moveTo>
                  <a:pt x="1482013" y="0"/>
                </a:moveTo>
                <a:lnTo>
                  <a:pt x="1463306" y="0"/>
                </a:lnTo>
                <a:lnTo>
                  <a:pt x="1464589" y="265435"/>
                </a:lnTo>
                <a:lnTo>
                  <a:pt x="1482013" y="265435"/>
                </a:lnTo>
                <a:lnTo>
                  <a:pt x="1482013" y="0"/>
                </a:lnTo>
                <a:close/>
              </a:path>
              <a:path w="2039620" h="265429">
                <a:moveTo>
                  <a:pt x="1243672" y="159299"/>
                </a:moveTo>
                <a:lnTo>
                  <a:pt x="1212862" y="173167"/>
                </a:lnTo>
                <a:lnTo>
                  <a:pt x="1228731" y="197986"/>
                </a:lnTo>
                <a:lnTo>
                  <a:pt x="1252248" y="213320"/>
                </a:lnTo>
                <a:lnTo>
                  <a:pt x="1279256" y="221103"/>
                </a:lnTo>
                <a:lnTo>
                  <a:pt x="1305598" y="223268"/>
                </a:lnTo>
                <a:lnTo>
                  <a:pt x="1333314" y="219801"/>
                </a:lnTo>
                <a:lnTo>
                  <a:pt x="1357985" y="209257"/>
                </a:lnTo>
                <a:lnTo>
                  <a:pt x="1375674" y="191417"/>
                </a:lnTo>
                <a:lnTo>
                  <a:pt x="1375756" y="191109"/>
                </a:lnTo>
                <a:lnTo>
                  <a:pt x="1307642" y="191109"/>
                </a:lnTo>
                <a:lnTo>
                  <a:pt x="1288649" y="189135"/>
                </a:lnTo>
                <a:lnTo>
                  <a:pt x="1269942" y="183194"/>
                </a:lnTo>
                <a:lnTo>
                  <a:pt x="1254093" y="173258"/>
                </a:lnTo>
                <a:lnTo>
                  <a:pt x="1243672" y="159299"/>
                </a:lnTo>
                <a:close/>
              </a:path>
              <a:path w="2039620" h="265429">
                <a:moveTo>
                  <a:pt x="1298143" y="42166"/>
                </a:moveTo>
                <a:lnTo>
                  <a:pt x="1270881" y="44944"/>
                </a:lnTo>
                <a:lnTo>
                  <a:pt x="1245563" y="53977"/>
                </a:lnTo>
                <a:lnTo>
                  <a:pt x="1226911" y="70312"/>
                </a:lnTo>
                <a:lnTo>
                  <a:pt x="1219644" y="94997"/>
                </a:lnTo>
                <a:lnTo>
                  <a:pt x="1232596" y="127023"/>
                </a:lnTo>
                <a:lnTo>
                  <a:pt x="1263481" y="141403"/>
                </a:lnTo>
                <a:lnTo>
                  <a:pt x="1300343" y="147114"/>
                </a:lnTo>
                <a:lnTo>
                  <a:pt x="1331228" y="153134"/>
                </a:lnTo>
                <a:lnTo>
                  <a:pt x="1344180" y="168440"/>
                </a:lnTo>
                <a:lnTo>
                  <a:pt x="1341229" y="178690"/>
                </a:lnTo>
                <a:lnTo>
                  <a:pt x="1333265" y="185737"/>
                </a:lnTo>
                <a:lnTo>
                  <a:pt x="1321624" y="189803"/>
                </a:lnTo>
                <a:lnTo>
                  <a:pt x="1307642" y="191109"/>
                </a:lnTo>
                <a:lnTo>
                  <a:pt x="1375756" y="191109"/>
                </a:lnTo>
                <a:lnTo>
                  <a:pt x="1382445" y="166065"/>
                </a:lnTo>
                <a:lnTo>
                  <a:pt x="1369455" y="134084"/>
                </a:lnTo>
                <a:lnTo>
                  <a:pt x="1338479" y="119834"/>
                </a:lnTo>
                <a:lnTo>
                  <a:pt x="1301507" y="114230"/>
                </a:lnTo>
                <a:lnTo>
                  <a:pt x="1270531" y="108187"/>
                </a:lnTo>
                <a:lnTo>
                  <a:pt x="1257541" y="92621"/>
                </a:lnTo>
                <a:lnTo>
                  <a:pt x="1260926" y="84609"/>
                </a:lnTo>
                <a:lnTo>
                  <a:pt x="1269895" y="78535"/>
                </a:lnTo>
                <a:lnTo>
                  <a:pt x="1282669" y="74683"/>
                </a:lnTo>
                <a:lnTo>
                  <a:pt x="1297470" y="73336"/>
                </a:lnTo>
                <a:lnTo>
                  <a:pt x="1371091" y="73336"/>
                </a:lnTo>
                <a:lnTo>
                  <a:pt x="1367841" y="68024"/>
                </a:lnTo>
                <a:lnTo>
                  <a:pt x="1348670" y="53551"/>
                </a:lnTo>
                <a:lnTo>
                  <a:pt x="1324803" y="44985"/>
                </a:lnTo>
                <a:lnTo>
                  <a:pt x="1298143" y="42166"/>
                </a:lnTo>
                <a:close/>
              </a:path>
              <a:path w="2039620" h="265429">
                <a:moveTo>
                  <a:pt x="1371091" y="73336"/>
                </a:moveTo>
                <a:lnTo>
                  <a:pt x="1297470" y="73336"/>
                </a:lnTo>
                <a:lnTo>
                  <a:pt x="1314266" y="74815"/>
                </a:lnTo>
                <a:lnTo>
                  <a:pt x="1330047" y="79591"/>
                </a:lnTo>
                <a:lnTo>
                  <a:pt x="1343163" y="88174"/>
                </a:lnTo>
                <a:lnTo>
                  <a:pt x="1351965" y="101070"/>
                </a:lnTo>
                <a:lnTo>
                  <a:pt x="1359075" y="97834"/>
                </a:lnTo>
                <a:lnTo>
                  <a:pt x="1380413" y="88567"/>
                </a:lnTo>
                <a:lnTo>
                  <a:pt x="1371091" y="73336"/>
                </a:lnTo>
                <a:close/>
              </a:path>
              <a:path w="2039620" h="265429">
                <a:moveTo>
                  <a:pt x="906487" y="47250"/>
                </a:moveTo>
                <a:lnTo>
                  <a:pt x="868248" y="47250"/>
                </a:lnTo>
                <a:lnTo>
                  <a:pt x="868248" y="216467"/>
                </a:lnTo>
                <a:lnTo>
                  <a:pt x="906487" y="216467"/>
                </a:lnTo>
                <a:lnTo>
                  <a:pt x="906487" y="125439"/>
                </a:lnTo>
                <a:lnTo>
                  <a:pt x="915781" y="105736"/>
                </a:lnTo>
                <a:lnTo>
                  <a:pt x="929298" y="91432"/>
                </a:lnTo>
                <a:lnTo>
                  <a:pt x="945294" y="82712"/>
                </a:lnTo>
                <a:lnTo>
                  <a:pt x="962025" y="79764"/>
                </a:lnTo>
                <a:lnTo>
                  <a:pt x="1029481" y="79764"/>
                </a:lnTo>
                <a:lnTo>
                  <a:pt x="1028205" y="77392"/>
                </a:lnTo>
                <a:lnTo>
                  <a:pt x="906487" y="77392"/>
                </a:lnTo>
                <a:lnTo>
                  <a:pt x="906487" y="47250"/>
                </a:lnTo>
                <a:close/>
              </a:path>
              <a:path w="2039620" h="265429">
                <a:moveTo>
                  <a:pt x="1029481" y="79764"/>
                </a:moveTo>
                <a:lnTo>
                  <a:pt x="962025" y="79764"/>
                </a:lnTo>
                <a:lnTo>
                  <a:pt x="975549" y="81910"/>
                </a:lnTo>
                <a:lnTo>
                  <a:pt x="986507" y="88304"/>
                </a:lnTo>
                <a:lnTo>
                  <a:pt x="993850" y="98885"/>
                </a:lnTo>
                <a:lnTo>
                  <a:pt x="996530" y="113591"/>
                </a:lnTo>
                <a:lnTo>
                  <a:pt x="996530" y="216467"/>
                </a:lnTo>
                <a:lnTo>
                  <a:pt x="1035456" y="216467"/>
                </a:lnTo>
                <a:lnTo>
                  <a:pt x="1035456" y="129866"/>
                </a:lnTo>
                <a:lnTo>
                  <a:pt x="1042036" y="109464"/>
                </a:lnTo>
                <a:lnTo>
                  <a:pt x="1055847" y="93639"/>
                </a:lnTo>
                <a:lnTo>
                  <a:pt x="1073337" y="83402"/>
                </a:lnTo>
                <a:lnTo>
                  <a:pt x="1082896" y="81428"/>
                </a:lnTo>
                <a:lnTo>
                  <a:pt x="1030376" y="81428"/>
                </a:lnTo>
                <a:lnTo>
                  <a:pt x="1029481" y="79764"/>
                </a:lnTo>
                <a:close/>
              </a:path>
              <a:path w="2039620" h="265429">
                <a:moveTo>
                  <a:pt x="1159009" y="79764"/>
                </a:moveTo>
                <a:lnTo>
                  <a:pt x="1090955" y="79764"/>
                </a:lnTo>
                <a:lnTo>
                  <a:pt x="1104559" y="81910"/>
                </a:lnTo>
                <a:lnTo>
                  <a:pt x="1115641" y="88304"/>
                </a:lnTo>
                <a:lnTo>
                  <a:pt x="1123098" y="98885"/>
                </a:lnTo>
                <a:lnTo>
                  <a:pt x="1125829" y="113591"/>
                </a:lnTo>
                <a:lnTo>
                  <a:pt x="1125829" y="216467"/>
                </a:lnTo>
                <a:lnTo>
                  <a:pt x="1164437" y="216467"/>
                </a:lnTo>
                <a:lnTo>
                  <a:pt x="1164437" y="108173"/>
                </a:lnTo>
                <a:lnTo>
                  <a:pt x="1159995" y="81367"/>
                </a:lnTo>
                <a:lnTo>
                  <a:pt x="1159009" y="79764"/>
                </a:lnTo>
                <a:close/>
              </a:path>
              <a:path w="2039620" h="265429">
                <a:moveTo>
                  <a:pt x="1102804" y="43531"/>
                </a:moveTo>
                <a:lnTo>
                  <a:pt x="1083399" y="45839"/>
                </a:lnTo>
                <a:lnTo>
                  <a:pt x="1063804" y="52843"/>
                </a:lnTo>
                <a:lnTo>
                  <a:pt x="1045602" y="64666"/>
                </a:lnTo>
                <a:lnTo>
                  <a:pt x="1030376" y="81428"/>
                </a:lnTo>
                <a:lnTo>
                  <a:pt x="1082896" y="81428"/>
                </a:lnTo>
                <a:lnTo>
                  <a:pt x="1090955" y="79764"/>
                </a:lnTo>
                <a:lnTo>
                  <a:pt x="1159009" y="79764"/>
                </a:lnTo>
                <a:lnTo>
                  <a:pt x="1147456" y="61002"/>
                </a:lnTo>
                <a:lnTo>
                  <a:pt x="1127999" y="48063"/>
                </a:lnTo>
                <a:lnTo>
                  <a:pt x="1102804" y="43531"/>
                </a:lnTo>
                <a:close/>
              </a:path>
              <a:path w="2039620" h="265429">
                <a:moveTo>
                  <a:pt x="973175" y="43865"/>
                </a:moveTo>
                <a:lnTo>
                  <a:pt x="954902" y="45963"/>
                </a:lnTo>
                <a:lnTo>
                  <a:pt x="937169" y="52253"/>
                </a:lnTo>
                <a:lnTo>
                  <a:pt x="920767" y="62731"/>
                </a:lnTo>
                <a:lnTo>
                  <a:pt x="906487" y="77392"/>
                </a:lnTo>
                <a:lnTo>
                  <a:pt x="1028205" y="77392"/>
                </a:lnTo>
                <a:lnTo>
                  <a:pt x="1021767" y="65421"/>
                </a:lnTo>
                <a:lnTo>
                  <a:pt x="1009005" y="53636"/>
                </a:lnTo>
                <a:lnTo>
                  <a:pt x="992628" y="46355"/>
                </a:lnTo>
                <a:lnTo>
                  <a:pt x="973175" y="43865"/>
                </a:lnTo>
                <a:close/>
              </a:path>
              <a:path w="2039620" h="265429">
                <a:moveTo>
                  <a:pt x="725411" y="42185"/>
                </a:moveTo>
                <a:lnTo>
                  <a:pt x="688730" y="48609"/>
                </a:lnTo>
                <a:lnTo>
                  <a:pt x="660533" y="66932"/>
                </a:lnTo>
                <a:lnTo>
                  <a:pt x="642433" y="95731"/>
                </a:lnTo>
                <a:lnTo>
                  <a:pt x="636041" y="133584"/>
                </a:lnTo>
                <a:lnTo>
                  <a:pt x="642543" y="170438"/>
                </a:lnTo>
                <a:lnTo>
                  <a:pt x="660911" y="198729"/>
                </a:lnTo>
                <a:lnTo>
                  <a:pt x="689437" y="216869"/>
                </a:lnTo>
                <a:lnTo>
                  <a:pt x="726414" y="223268"/>
                </a:lnTo>
                <a:lnTo>
                  <a:pt x="750576" y="220760"/>
                </a:lnTo>
                <a:lnTo>
                  <a:pt x="773433" y="212855"/>
                </a:lnTo>
                <a:lnTo>
                  <a:pt x="792922" y="198988"/>
                </a:lnTo>
                <a:lnTo>
                  <a:pt x="800003" y="188715"/>
                </a:lnTo>
                <a:lnTo>
                  <a:pt x="726084" y="188715"/>
                </a:lnTo>
                <a:lnTo>
                  <a:pt x="707231" y="185500"/>
                </a:lnTo>
                <a:lnTo>
                  <a:pt x="691810" y="176419"/>
                </a:lnTo>
                <a:lnTo>
                  <a:pt x="680575" y="162321"/>
                </a:lnTo>
                <a:lnTo>
                  <a:pt x="674281" y="144054"/>
                </a:lnTo>
                <a:lnTo>
                  <a:pt x="810412" y="144054"/>
                </a:lnTo>
                <a:lnTo>
                  <a:pt x="811034" y="141343"/>
                </a:lnTo>
                <a:lnTo>
                  <a:pt x="813739" y="133214"/>
                </a:lnTo>
                <a:lnTo>
                  <a:pt x="814412" y="123757"/>
                </a:lnTo>
                <a:lnTo>
                  <a:pt x="812760" y="116319"/>
                </a:lnTo>
                <a:lnTo>
                  <a:pt x="675297" y="116319"/>
                </a:lnTo>
                <a:lnTo>
                  <a:pt x="681854" y="100045"/>
                </a:lnTo>
                <a:lnTo>
                  <a:pt x="692872" y="87674"/>
                </a:lnTo>
                <a:lnTo>
                  <a:pt x="707631" y="79810"/>
                </a:lnTo>
                <a:lnTo>
                  <a:pt x="725411" y="77054"/>
                </a:lnTo>
                <a:lnTo>
                  <a:pt x="797059" y="77054"/>
                </a:lnTo>
                <a:lnTo>
                  <a:pt x="788190" y="64946"/>
                </a:lnTo>
                <a:lnTo>
                  <a:pt x="760163" y="48171"/>
                </a:lnTo>
                <a:lnTo>
                  <a:pt x="725411" y="42185"/>
                </a:lnTo>
                <a:close/>
              </a:path>
              <a:path w="2039620" h="265429">
                <a:moveTo>
                  <a:pt x="778865" y="162684"/>
                </a:moveTo>
                <a:lnTo>
                  <a:pt x="768391" y="175881"/>
                </a:lnTo>
                <a:lnTo>
                  <a:pt x="754641" y="183814"/>
                </a:lnTo>
                <a:lnTo>
                  <a:pt x="739808" y="187691"/>
                </a:lnTo>
                <a:lnTo>
                  <a:pt x="726084" y="188715"/>
                </a:lnTo>
                <a:lnTo>
                  <a:pt x="800003" y="188715"/>
                </a:lnTo>
                <a:lnTo>
                  <a:pt x="806983" y="178588"/>
                </a:lnTo>
                <a:lnTo>
                  <a:pt x="799914" y="174726"/>
                </a:lnTo>
                <a:lnTo>
                  <a:pt x="778865" y="162684"/>
                </a:lnTo>
                <a:close/>
              </a:path>
              <a:path w="2039620" h="265429">
                <a:moveTo>
                  <a:pt x="810412" y="144054"/>
                </a:moveTo>
                <a:lnTo>
                  <a:pt x="674281" y="144054"/>
                </a:lnTo>
                <a:lnTo>
                  <a:pt x="810336" y="144388"/>
                </a:lnTo>
                <a:lnTo>
                  <a:pt x="810412" y="144054"/>
                </a:lnTo>
                <a:close/>
              </a:path>
              <a:path w="2039620" h="265429">
                <a:moveTo>
                  <a:pt x="797059" y="77054"/>
                </a:moveTo>
                <a:lnTo>
                  <a:pt x="725411" y="77054"/>
                </a:lnTo>
                <a:lnTo>
                  <a:pt x="746118" y="79665"/>
                </a:lnTo>
                <a:lnTo>
                  <a:pt x="762169" y="87290"/>
                </a:lnTo>
                <a:lnTo>
                  <a:pt x="772951" y="99612"/>
                </a:lnTo>
                <a:lnTo>
                  <a:pt x="777849" y="116319"/>
                </a:lnTo>
                <a:lnTo>
                  <a:pt x="812760" y="116319"/>
                </a:lnTo>
                <a:lnTo>
                  <a:pt x="807078" y="90733"/>
                </a:lnTo>
                <a:lnTo>
                  <a:pt x="797059" y="77054"/>
                </a:lnTo>
                <a:close/>
              </a:path>
              <a:path w="2039620" h="265429">
                <a:moveTo>
                  <a:pt x="457657" y="159299"/>
                </a:moveTo>
                <a:lnTo>
                  <a:pt x="426834" y="173167"/>
                </a:lnTo>
                <a:lnTo>
                  <a:pt x="442712" y="197986"/>
                </a:lnTo>
                <a:lnTo>
                  <a:pt x="466237" y="213320"/>
                </a:lnTo>
                <a:lnTo>
                  <a:pt x="493251" y="221103"/>
                </a:lnTo>
                <a:lnTo>
                  <a:pt x="519595" y="223268"/>
                </a:lnTo>
                <a:lnTo>
                  <a:pt x="547302" y="219801"/>
                </a:lnTo>
                <a:lnTo>
                  <a:pt x="571965" y="209257"/>
                </a:lnTo>
                <a:lnTo>
                  <a:pt x="589648" y="191417"/>
                </a:lnTo>
                <a:lnTo>
                  <a:pt x="589730" y="191109"/>
                </a:lnTo>
                <a:lnTo>
                  <a:pt x="521627" y="191109"/>
                </a:lnTo>
                <a:lnTo>
                  <a:pt x="502639" y="189135"/>
                </a:lnTo>
                <a:lnTo>
                  <a:pt x="483931" y="183194"/>
                </a:lnTo>
                <a:lnTo>
                  <a:pt x="468079" y="173258"/>
                </a:lnTo>
                <a:lnTo>
                  <a:pt x="457657" y="159299"/>
                </a:lnTo>
                <a:close/>
              </a:path>
              <a:path w="2039620" h="265429">
                <a:moveTo>
                  <a:pt x="512127" y="42166"/>
                </a:moveTo>
                <a:lnTo>
                  <a:pt x="484870" y="44944"/>
                </a:lnTo>
                <a:lnTo>
                  <a:pt x="459552" y="53977"/>
                </a:lnTo>
                <a:lnTo>
                  <a:pt x="440897" y="70312"/>
                </a:lnTo>
                <a:lnTo>
                  <a:pt x="433628" y="94997"/>
                </a:lnTo>
                <a:lnTo>
                  <a:pt x="446580" y="127023"/>
                </a:lnTo>
                <a:lnTo>
                  <a:pt x="477465" y="141403"/>
                </a:lnTo>
                <a:lnTo>
                  <a:pt x="514328" y="147114"/>
                </a:lnTo>
                <a:lnTo>
                  <a:pt x="545213" y="153134"/>
                </a:lnTo>
                <a:lnTo>
                  <a:pt x="558165" y="168440"/>
                </a:lnTo>
                <a:lnTo>
                  <a:pt x="555217" y="178690"/>
                </a:lnTo>
                <a:lnTo>
                  <a:pt x="547258" y="185737"/>
                </a:lnTo>
                <a:lnTo>
                  <a:pt x="535619" y="189803"/>
                </a:lnTo>
                <a:lnTo>
                  <a:pt x="521627" y="191109"/>
                </a:lnTo>
                <a:lnTo>
                  <a:pt x="589730" y="191109"/>
                </a:lnTo>
                <a:lnTo>
                  <a:pt x="596417" y="166065"/>
                </a:lnTo>
                <a:lnTo>
                  <a:pt x="583428" y="134084"/>
                </a:lnTo>
                <a:lnTo>
                  <a:pt x="552455" y="119834"/>
                </a:lnTo>
                <a:lnTo>
                  <a:pt x="515487" y="114230"/>
                </a:lnTo>
                <a:lnTo>
                  <a:pt x="484514" y="108187"/>
                </a:lnTo>
                <a:lnTo>
                  <a:pt x="471525" y="92621"/>
                </a:lnTo>
                <a:lnTo>
                  <a:pt x="474910" y="84609"/>
                </a:lnTo>
                <a:lnTo>
                  <a:pt x="483881" y="78535"/>
                </a:lnTo>
                <a:lnTo>
                  <a:pt x="496659" y="74683"/>
                </a:lnTo>
                <a:lnTo>
                  <a:pt x="511467" y="73336"/>
                </a:lnTo>
                <a:lnTo>
                  <a:pt x="585065" y="73336"/>
                </a:lnTo>
                <a:lnTo>
                  <a:pt x="581820" y="68024"/>
                </a:lnTo>
                <a:lnTo>
                  <a:pt x="562656" y="53551"/>
                </a:lnTo>
                <a:lnTo>
                  <a:pt x="538788" y="44985"/>
                </a:lnTo>
                <a:lnTo>
                  <a:pt x="512127" y="42166"/>
                </a:lnTo>
                <a:close/>
              </a:path>
              <a:path w="2039620" h="265429">
                <a:moveTo>
                  <a:pt x="585065" y="73336"/>
                </a:moveTo>
                <a:lnTo>
                  <a:pt x="511467" y="73336"/>
                </a:lnTo>
                <a:lnTo>
                  <a:pt x="528263" y="74815"/>
                </a:lnTo>
                <a:lnTo>
                  <a:pt x="544044" y="79591"/>
                </a:lnTo>
                <a:lnTo>
                  <a:pt x="557160" y="88174"/>
                </a:lnTo>
                <a:lnTo>
                  <a:pt x="565962" y="101070"/>
                </a:lnTo>
                <a:lnTo>
                  <a:pt x="573070" y="97834"/>
                </a:lnTo>
                <a:lnTo>
                  <a:pt x="594372" y="88567"/>
                </a:lnTo>
                <a:lnTo>
                  <a:pt x="585065" y="73336"/>
                </a:lnTo>
                <a:close/>
              </a:path>
              <a:path w="2039620" h="265429">
                <a:moveTo>
                  <a:pt x="298538" y="42166"/>
                </a:moveTo>
                <a:lnTo>
                  <a:pt x="261863" y="48592"/>
                </a:lnTo>
                <a:lnTo>
                  <a:pt x="233665" y="66920"/>
                </a:lnTo>
                <a:lnTo>
                  <a:pt x="215562" y="95721"/>
                </a:lnTo>
                <a:lnTo>
                  <a:pt x="209169" y="133567"/>
                </a:lnTo>
                <a:lnTo>
                  <a:pt x="215674" y="170423"/>
                </a:lnTo>
                <a:lnTo>
                  <a:pt x="234051" y="198720"/>
                </a:lnTo>
                <a:lnTo>
                  <a:pt x="262586" y="216866"/>
                </a:lnTo>
                <a:lnTo>
                  <a:pt x="299567" y="223268"/>
                </a:lnTo>
                <a:lnTo>
                  <a:pt x="336282" y="216891"/>
                </a:lnTo>
                <a:lnTo>
                  <a:pt x="364590" y="198647"/>
                </a:lnTo>
                <a:lnTo>
                  <a:pt x="372354" y="186380"/>
                </a:lnTo>
                <a:lnTo>
                  <a:pt x="299212" y="186380"/>
                </a:lnTo>
                <a:lnTo>
                  <a:pt x="278084" y="182422"/>
                </a:lnTo>
                <a:lnTo>
                  <a:pt x="261977" y="171226"/>
                </a:lnTo>
                <a:lnTo>
                  <a:pt x="251711" y="153811"/>
                </a:lnTo>
                <a:lnTo>
                  <a:pt x="248107" y="131194"/>
                </a:lnTo>
                <a:lnTo>
                  <a:pt x="251700" y="109537"/>
                </a:lnTo>
                <a:lnTo>
                  <a:pt x="261893" y="93250"/>
                </a:lnTo>
                <a:lnTo>
                  <a:pt x="277800" y="82993"/>
                </a:lnTo>
                <a:lnTo>
                  <a:pt x="298538" y="79427"/>
                </a:lnTo>
                <a:lnTo>
                  <a:pt x="372427" y="79427"/>
                </a:lnTo>
                <a:lnTo>
                  <a:pt x="364209" y="66841"/>
                </a:lnTo>
                <a:lnTo>
                  <a:pt x="335564" y="48616"/>
                </a:lnTo>
                <a:lnTo>
                  <a:pt x="298538" y="42166"/>
                </a:lnTo>
                <a:close/>
              </a:path>
              <a:path w="2039620" h="265429">
                <a:moveTo>
                  <a:pt x="372427" y="79427"/>
                </a:moveTo>
                <a:lnTo>
                  <a:pt x="298538" y="79427"/>
                </a:lnTo>
                <a:lnTo>
                  <a:pt x="319903" y="83379"/>
                </a:lnTo>
                <a:lnTo>
                  <a:pt x="336222" y="94564"/>
                </a:lnTo>
                <a:lnTo>
                  <a:pt x="346641" y="111967"/>
                </a:lnTo>
                <a:lnTo>
                  <a:pt x="350304" y="134579"/>
                </a:lnTo>
                <a:lnTo>
                  <a:pt x="346603" y="156240"/>
                </a:lnTo>
                <a:lnTo>
                  <a:pt x="336178" y="172539"/>
                </a:lnTo>
                <a:lnTo>
                  <a:pt x="320043" y="182808"/>
                </a:lnTo>
                <a:lnTo>
                  <a:pt x="299212" y="186380"/>
                </a:lnTo>
                <a:lnTo>
                  <a:pt x="372354" y="186380"/>
                </a:lnTo>
                <a:lnTo>
                  <a:pt x="382808" y="169862"/>
                </a:lnTo>
                <a:lnTo>
                  <a:pt x="389254" y="131867"/>
                </a:lnTo>
                <a:lnTo>
                  <a:pt x="382697" y="95154"/>
                </a:lnTo>
                <a:lnTo>
                  <a:pt x="372427" y="794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46118" y="1161479"/>
            <a:ext cx="7886065" cy="967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endParaRPr sz="615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59672" y="2632723"/>
            <a:ext cx="11077575" cy="165735"/>
          </a:xfrm>
          <a:custGeom>
            <a:avLst/>
            <a:gdLst/>
            <a:ahLst/>
            <a:cxnLst/>
            <a:rect l="l" t="t" r="r" b="b"/>
            <a:pathLst>
              <a:path w="11077575" h="165735">
                <a:moveTo>
                  <a:pt x="10994783" y="0"/>
                </a:moveTo>
                <a:lnTo>
                  <a:pt x="82664" y="0"/>
                </a:lnTo>
                <a:lnTo>
                  <a:pt x="50561" y="6522"/>
                </a:lnTo>
                <a:lnTo>
                  <a:pt x="24277" y="24282"/>
                </a:lnTo>
                <a:lnTo>
                  <a:pt x="6520" y="50567"/>
                </a:lnTo>
                <a:lnTo>
                  <a:pt x="0" y="82664"/>
                </a:lnTo>
                <a:lnTo>
                  <a:pt x="6520" y="114766"/>
                </a:lnTo>
                <a:lnTo>
                  <a:pt x="24277" y="141050"/>
                </a:lnTo>
                <a:lnTo>
                  <a:pt x="50561" y="158807"/>
                </a:lnTo>
                <a:lnTo>
                  <a:pt x="82664" y="165328"/>
                </a:lnTo>
                <a:lnTo>
                  <a:pt x="10994783" y="165328"/>
                </a:lnTo>
                <a:lnTo>
                  <a:pt x="11026882" y="158807"/>
                </a:lnTo>
                <a:lnTo>
                  <a:pt x="11053171" y="141050"/>
                </a:lnTo>
                <a:lnTo>
                  <a:pt x="11070936" y="114766"/>
                </a:lnTo>
                <a:lnTo>
                  <a:pt x="11077460" y="82664"/>
                </a:lnTo>
                <a:lnTo>
                  <a:pt x="11070936" y="50567"/>
                </a:lnTo>
                <a:lnTo>
                  <a:pt x="11053171" y="24282"/>
                </a:lnTo>
                <a:lnTo>
                  <a:pt x="11026882" y="6522"/>
                </a:lnTo>
                <a:lnTo>
                  <a:pt x="10994783" y="0"/>
                </a:lnTo>
                <a:close/>
              </a:path>
            </a:pathLst>
          </a:custGeom>
          <a:solidFill>
            <a:srgbClr val="EEB61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2">
            <a:extLst>
              <a:ext uri="{FF2B5EF4-FFF2-40B4-BE49-F238E27FC236}">
                <a16:creationId xmlns:a16="http://schemas.microsoft.com/office/drawing/2014/main" id="{41352FFF-C61C-4B86-B0B9-222F89FD2173}"/>
              </a:ext>
            </a:extLst>
          </p:cNvPr>
          <p:cNvGrpSpPr/>
          <p:nvPr/>
        </p:nvGrpSpPr>
        <p:grpSpPr>
          <a:xfrm>
            <a:off x="4978401" y="8178800"/>
            <a:ext cx="6705600" cy="2480945"/>
            <a:chOff x="1552778" y="5389232"/>
            <a:chExt cx="13091794" cy="5071745"/>
          </a:xfrm>
        </p:grpSpPr>
        <p:pic>
          <p:nvPicPr>
            <p:cNvPr id="11" name="object 3">
              <a:extLst>
                <a:ext uri="{FF2B5EF4-FFF2-40B4-BE49-F238E27FC236}">
                  <a16:creationId xmlns:a16="http://schemas.microsoft.com/office/drawing/2014/main" id="{F7FCCE84-4D34-492D-B346-D415AAEF3B2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8498" y="5434952"/>
              <a:ext cx="12999847" cy="4980000"/>
            </a:xfrm>
            <a:prstGeom prst="rect">
              <a:avLst/>
            </a:prstGeom>
          </p:spPr>
        </p:pic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D314EBB9-C4A0-4498-BAB6-C7EC1499B48C}"/>
                </a:ext>
              </a:extLst>
            </p:cNvPr>
            <p:cNvSpPr/>
            <p:nvPr/>
          </p:nvSpPr>
          <p:spPr>
            <a:xfrm>
              <a:off x="1598498" y="5434952"/>
              <a:ext cx="13000355" cy="4980305"/>
            </a:xfrm>
            <a:custGeom>
              <a:avLst/>
              <a:gdLst/>
              <a:ahLst/>
              <a:cxnLst/>
              <a:rect l="l" t="t" r="r" b="b"/>
              <a:pathLst>
                <a:path w="13000355" h="4980305">
                  <a:moveTo>
                    <a:pt x="464629" y="0"/>
                  </a:moveTo>
                  <a:lnTo>
                    <a:pt x="12535204" y="0"/>
                  </a:lnTo>
                  <a:lnTo>
                    <a:pt x="12582532" y="2410"/>
                  </a:lnTo>
                  <a:lnTo>
                    <a:pt x="12628535" y="9483"/>
                  </a:lnTo>
                  <a:lnTo>
                    <a:pt x="12672974" y="20979"/>
                  </a:lnTo>
                  <a:lnTo>
                    <a:pt x="12715612" y="36661"/>
                  </a:lnTo>
                  <a:lnTo>
                    <a:pt x="12756209" y="56291"/>
                  </a:lnTo>
                  <a:lnTo>
                    <a:pt x="12794527" y="79630"/>
                  </a:lnTo>
                  <a:lnTo>
                    <a:pt x="12830328" y="106440"/>
                  </a:lnTo>
                  <a:lnTo>
                    <a:pt x="12863372" y="136483"/>
                  </a:lnTo>
                  <a:lnTo>
                    <a:pt x="12893423" y="169521"/>
                  </a:lnTo>
                  <a:lnTo>
                    <a:pt x="12920240" y="205315"/>
                  </a:lnTo>
                  <a:lnTo>
                    <a:pt x="12943586" y="243628"/>
                  </a:lnTo>
                  <a:lnTo>
                    <a:pt x="12963222" y="284221"/>
                  </a:lnTo>
                  <a:lnTo>
                    <a:pt x="12978910" y="326855"/>
                  </a:lnTo>
                  <a:lnTo>
                    <a:pt x="12990410" y="371294"/>
                  </a:lnTo>
                  <a:lnTo>
                    <a:pt x="12997486" y="417298"/>
                  </a:lnTo>
                  <a:lnTo>
                    <a:pt x="12999897" y="464629"/>
                  </a:lnTo>
                  <a:lnTo>
                    <a:pt x="12999897" y="4515358"/>
                  </a:lnTo>
                  <a:lnTo>
                    <a:pt x="12997486" y="4562691"/>
                  </a:lnTo>
                  <a:lnTo>
                    <a:pt x="12990410" y="4608697"/>
                  </a:lnTo>
                  <a:lnTo>
                    <a:pt x="12978910" y="4653137"/>
                  </a:lnTo>
                  <a:lnTo>
                    <a:pt x="12963222" y="4695773"/>
                  </a:lnTo>
                  <a:lnTo>
                    <a:pt x="12943586" y="4736367"/>
                  </a:lnTo>
                  <a:lnTo>
                    <a:pt x="12920240" y="4774681"/>
                  </a:lnTo>
                  <a:lnTo>
                    <a:pt x="12893423" y="4810476"/>
                  </a:lnTo>
                  <a:lnTo>
                    <a:pt x="12863372" y="4843514"/>
                  </a:lnTo>
                  <a:lnTo>
                    <a:pt x="12830328" y="4873558"/>
                  </a:lnTo>
                  <a:lnTo>
                    <a:pt x="12794527" y="4900369"/>
                  </a:lnTo>
                  <a:lnTo>
                    <a:pt x="12756209" y="4923708"/>
                  </a:lnTo>
                  <a:lnTo>
                    <a:pt x="12715612" y="4943338"/>
                  </a:lnTo>
                  <a:lnTo>
                    <a:pt x="12672974" y="4959020"/>
                  </a:lnTo>
                  <a:lnTo>
                    <a:pt x="12628535" y="4970517"/>
                  </a:lnTo>
                  <a:lnTo>
                    <a:pt x="12582532" y="4977589"/>
                  </a:lnTo>
                  <a:lnTo>
                    <a:pt x="12535204" y="4980000"/>
                  </a:lnTo>
                  <a:lnTo>
                    <a:pt x="464629" y="4980000"/>
                  </a:lnTo>
                  <a:lnTo>
                    <a:pt x="417298" y="4977589"/>
                  </a:lnTo>
                  <a:lnTo>
                    <a:pt x="371294" y="4970517"/>
                  </a:lnTo>
                  <a:lnTo>
                    <a:pt x="326855" y="4959020"/>
                  </a:lnTo>
                  <a:lnTo>
                    <a:pt x="284221" y="4943338"/>
                  </a:lnTo>
                  <a:lnTo>
                    <a:pt x="243628" y="4923708"/>
                  </a:lnTo>
                  <a:lnTo>
                    <a:pt x="205315" y="4900369"/>
                  </a:lnTo>
                  <a:lnTo>
                    <a:pt x="169521" y="4873558"/>
                  </a:lnTo>
                  <a:lnTo>
                    <a:pt x="136483" y="4843514"/>
                  </a:lnTo>
                  <a:lnTo>
                    <a:pt x="106440" y="4810476"/>
                  </a:lnTo>
                  <a:lnTo>
                    <a:pt x="79630" y="4774681"/>
                  </a:lnTo>
                  <a:lnTo>
                    <a:pt x="56291" y="4736367"/>
                  </a:lnTo>
                  <a:lnTo>
                    <a:pt x="36661" y="4695773"/>
                  </a:lnTo>
                  <a:lnTo>
                    <a:pt x="20979" y="4653137"/>
                  </a:lnTo>
                  <a:lnTo>
                    <a:pt x="9483" y="4608697"/>
                  </a:lnTo>
                  <a:lnTo>
                    <a:pt x="2410" y="4562691"/>
                  </a:lnTo>
                  <a:lnTo>
                    <a:pt x="0" y="4515358"/>
                  </a:lnTo>
                  <a:lnTo>
                    <a:pt x="0" y="464629"/>
                  </a:lnTo>
                  <a:lnTo>
                    <a:pt x="2410" y="417298"/>
                  </a:lnTo>
                  <a:lnTo>
                    <a:pt x="9483" y="371294"/>
                  </a:lnTo>
                  <a:lnTo>
                    <a:pt x="20979" y="326855"/>
                  </a:lnTo>
                  <a:lnTo>
                    <a:pt x="36661" y="284221"/>
                  </a:lnTo>
                  <a:lnTo>
                    <a:pt x="56291" y="243628"/>
                  </a:lnTo>
                  <a:lnTo>
                    <a:pt x="79630" y="205315"/>
                  </a:lnTo>
                  <a:lnTo>
                    <a:pt x="106440" y="169521"/>
                  </a:lnTo>
                  <a:lnTo>
                    <a:pt x="136483" y="136483"/>
                  </a:lnTo>
                  <a:lnTo>
                    <a:pt x="169521" y="106440"/>
                  </a:lnTo>
                  <a:lnTo>
                    <a:pt x="205315" y="79630"/>
                  </a:lnTo>
                  <a:lnTo>
                    <a:pt x="243628" y="56291"/>
                  </a:lnTo>
                  <a:lnTo>
                    <a:pt x="284221" y="36661"/>
                  </a:lnTo>
                  <a:lnTo>
                    <a:pt x="326855" y="20979"/>
                  </a:lnTo>
                  <a:lnTo>
                    <a:pt x="371294" y="9483"/>
                  </a:lnTo>
                  <a:lnTo>
                    <a:pt x="417298" y="2410"/>
                  </a:lnTo>
                  <a:lnTo>
                    <a:pt x="464629" y="0"/>
                  </a:lnTo>
                  <a:close/>
                </a:path>
              </a:pathLst>
            </a:custGeom>
            <a:ln w="914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DDFFCE5E-CD75-4053-80A9-52C3135C89D5}"/>
              </a:ext>
            </a:extLst>
          </p:cNvPr>
          <p:cNvSpPr/>
          <p:nvPr/>
        </p:nvSpPr>
        <p:spPr>
          <a:xfrm>
            <a:off x="1168400" y="1400173"/>
            <a:ext cx="15036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Diante da imensidão de informações do universo da saúde</a:t>
            </a:r>
          </a:p>
        </p:txBody>
      </p:sp>
    </p:spTree>
    <p:extLst>
      <p:ext uri="{BB962C8B-B14F-4D97-AF65-F5344CB8AC3E}">
        <p14:creationId xmlns:p14="http://schemas.microsoft.com/office/powerpoint/2010/main" val="4024547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525600" y="3148749"/>
            <a:ext cx="14349400" cy="91044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97865" marR="5080" indent="-685800">
              <a:lnSpc>
                <a:spcPct val="100600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sz="480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</a:t>
            </a:r>
            <a:r>
              <a:rPr sz="4800" spc="-3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8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sz="48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4800" spc="-3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Organização</a:t>
            </a:r>
            <a:r>
              <a:rPr lang="pt-BR" sz="4800" spc="-3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4800" spc="-2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dministrativa</a:t>
            </a:r>
            <a:endParaRPr lang="pt-BR" sz="4800" spc="-2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0865" marR="5080" lvl="2" indent="-914400">
              <a:lnSpc>
                <a:spcPct val="100600"/>
              </a:lnSpc>
              <a:spcBef>
                <a:spcPts val="85"/>
              </a:spcBef>
              <a:buFont typeface="+mj-lt"/>
              <a:buAutoNum type="arabicPeriod"/>
            </a:pPr>
            <a:r>
              <a:rPr lang="pt-BR" sz="4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Organograma</a:t>
            </a:r>
          </a:p>
          <a:p>
            <a:pPr marL="2447290" marR="5080" indent="-2435225">
              <a:lnSpc>
                <a:spcPct val="100600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endParaRPr lang="pt-BR" sz="4800" spc="-2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7865" marR="5080" indent="-685800">
              <a:lnSpc>
                <a:spcPct val="100600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sz="4800" spc="-15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Receitas X Despesas </a:t>
            </a:r>
          </a:p>
          <a:p>
            <a:pPr marL="1840865" marR="5080" lvl="2" indent="-914400">
              <a:lnSpc>
                <a:spcPct val="100600"/>
              </a:lnSpc>
              <a:spcBef>
                <a:spcPts val="85"/>
              </a:spcBef>
              <a:buFont typeface="+mj-lt"/>
              <a:buAutoNum type="arabicPeriod"/>
            </a:pPr>
            <a:r>
              <a:rPr lang="pt-BR" sz="4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Aplicação de recursos próprios</a:t>
            </a:r>
          </a:p>
          <a:p>
            <a:pPr marL="1840865" marR="5080" lvl="2" indent="-914400">
              <a:lnSpc>
                <a:spcPct val="100600"/>
              </a:lnSpc>
              <a:spcBef>
                <a:spcPts val="85"/>
              </a:spcBef>
              <a:buFont typeface="+mj-lt"/>
              <a:buAutoNum type="arabicPeriod"/>
            </a:pPr>
            <a:r>
              <a:rPr lang="pt-BR" sz="4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advindos de programas/convênios</a:t>
            </a:r>
          </a:p>
          <a:p>
            <a:pPr marL="1840865" marR="5080" lvl="2" indent="-914400">
              <a:lnSpc>
                <a:spcPct val="100600"/>
              </a:lnSpc>
              <a:spcBef>
                <a:spcPts val="85"/>
              </a:spcBef>
              <a:buFont typeface="+mj-lt"/>
              <a:buAutoNum type="arabicPeriod"/>
            </a:pPr>
            <a:r>
              <a:rPr lang="pt-BR" sz="4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Emendas impositivas municipais (Câmara)</a:t>
            </a:r>
          </a:p>
          <a:p>
            <a:pPr marL="1840865" marR="5080" lvl="2" indent="-914400">
              <a:lnSpc>
                <a:spcPct val="100600"/>
              </a:lnSpc>
              <a:spcBef>
                <a:spcPts val="85"/>
              </a:spcBef>
              <a:buFont typeface="+mj-lt"/>
              <a:buAutoNum type="arabicPeriod"/>
            </a:pPr>
            <a:r>
              <a:rPr lang="pt-BR" sz="4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Emendas parlamentares estaduais e federais</a:t>
            </a:r>
          </a:p>
          <a:p>
            <a:pPr marL="1840865" marR="5080" lvl="2" indent="-914400">
              <a:lnSpc>
                <a:spcPct val="100600"/>
              </a:lnSpc>
              <a:spcBef>
                <a:spcPts val="85"/>
              </a:spcBef>
              <a:buFont typeface="+mj-lt"/>
              <a:buAutoNum type="arabicPeriod"/>
            </a:pPr>
            <a:endParaRPr lang="pt-BR" sz="4800" spc="-2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2265" marR="5080" lvl="2" indent="-685800">
              <a:lnSpc>
                <a:spcPct val="100600"/>
              </a:lnSpc>
              <a:spcBef>
                <a:spcPts val="85"/>
              </a:spcBef>
              <a:buFont typeface="Wingdings" panose="05000000000000000000" pitchFamily="2" charset="2"/>
              <a:buChar char="ü"/>
            </a:pPr>
            <a:r>
              <a:rPr lang="pt-BR" sz="4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Saldo em caixa ou contas a pagar</a:t>
            </a:r>
          </a:p>
          <a:p>
            <a:pPr marL="1840865" marR="5080" lvl="2" indent="-914400">
              <a:lnSpc>
                <a:spcPct val="100600"/>
              </a:lnSpc>
              <a:spcBef>
                <a:spcPts val="85"/>
              </a:spcBef>
              <a:buFont typeface="+mj-lt"/>
              <a:buAutoNum type="arabicPeriod"/>
            </a:pPr>
            <a:endParaRPr lang="pt-BR" sz="4800" spc="-2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47290" marR="5080" indent="-2435225">
              <a:lnSpc>
                <a:spcPct val="100600"/>
              </a:lnSpc>
              <a:spcBef>
                <a:spcPts val="85"/>
              </a:spcBef>
            </a:pPr>
            <a:endParaRPr lang="pt-BR" sz="48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89204" y="10899241"/>
            <a:ext cx="859790" cy="859790"/>
          </a:xfrm>
          <a:custGeom>
            <a:avLst/>
            <a:gdLst/>
            <a:ahLst/>
            <a:cxnLst/>
            <a:rect l="l" t="t" r="r" b="b"/>
            <a:pathLst>
              <a:path w="859790" h="859790">
                <a:moveTo>
                  <a:pt x="859739" y="429818"/>
                </a:moveTo>
                <a:lnTo>
                  <a:pt x="856627" y="398145"/>
                </a:lnTo>
                <a:lnTo>
                  <a:pt x="847496" y="368071"/>
                </a:lnTo>
                <a:lnTo>
                  <a:pt x="832650" y="340309"/>
                </a:lnTo>
                <a:lnTo>
                  <a:pt x="828192" y="334873"/>
                </a:lnTo>
                <a:lnTo>
                  <a:pt x="828192" y="429818"/>
                </a:lnTo>
                <a:lnTo>
                  <a:pt x="817943" y="480402"/>
                </a:lnTo>
                <a:lnTo>
                  <a:pt x="790028" y="521766"/>
                </a:lnTo>
                <a:lnTo>
                  <a:pt x="785304" y="524954"/>
                </a:lnTo>
                <a:lnTo>
                  <a:pt x="763790" y="503440"/>
                </a:lnTo>
                <a:lnTo>
                  <a:pt x="763790" y="674611"/>
                </a:lnTo>
                <a:lnTo>
                  <a:pt x="754265" y="706488"/>
                </a:lnTo>
                <a:lnTo>
                  <a:pt x="734402" y="734390"/>
                </a:lnTo>
                <a:lnTo>
                  <a:pt x="706488" y="754253"/>
                </a:lnTo>
                <a:lnTo>
                  <a:pt x="674611" y="763778"/>
                </a:lnTo>
                <a:lnTo>
                  <a:pt x="673684" y="763739"/>
                </a:lnTo>
                <a:lnTo>
                  <a:pt x="641769" y="762584"/>
                </a:lnTo>
                <a:lnTo>
                  <a:pt x="611009" y="750265"/>
                </a:lnTo>
                <a:lnTo>
                  <a:pt x="604989" y="747052"/>
                </a:lnTo>
                <a:lnTo>
                  <a:pt x="598766" y="744766"/>
                </a:lnTo>
                <a:lnTo>
                  <a:pt x="592429" y="743407"/>
                </a:lnTo>
                <a:lnTo>
                  <a:pt x="586092" y="742950"/>
                </a:lnTo>
                <a:lnTo>
                  <a:pt x="584784" y="743077"/>
                </a:lnTo>
                <a:lnTo>
                  <a:pt x="585647" y="741045"/>
                </a:lnTo>
                <a:lnTo>
                  <a:pt x="591426" y="698131"/>
                </a:lnTo>
                <a:lnTo>
                  <a:pt x="591426" y="591451"/>
                </a:lnTo>
                <a:lnTo>
                  <a:pt x="698131" y="591451"/>
                </a:lnTo>
                <a:lnTo>
                  <a:pt x="741045" y="585673"/>
                </a:lnTo>
                <a:lnTo>
                  <a:pt x="743267" y="584733"/>
                </a:lnTo>
                <a:lnTo>
                  <a:pt x="744283" y="596976"/>
                </a:lnTo>
                <a:lnTo>
                  <a:pt x="750277" y="611022"/>
                </a:lnTo>
                <a:lnTo>
                  <a:pt x="762596" y="641781"/>
                </a:lnTo>
                <a:lnTo>
                  <a:pt x="763790" y="674611"/>
                </a:lnTo>
                <a:lnTo>
                  <a:pt x="763790" y="503440"/>
                </a:lnTo>
                <a:lnTo>
                  <a:pt x="690232" y="429869"/>
                </a:lnTo>
                <a:lnTo>
                  <a:pt x="785761" y="334352"/>
                </a:lnTo>
                <a:lnTo>
                  <a:pt x="790041" y="337845"/>
                </a:lnTo>
                <a:lnTo>
                  <a:pt x="806373" y="357771"/>
                </a:lnTo>
                <a:lnTo>
                  <a:pt x="818337" y="380123"/>
                </a:lnTo>
                <a:lnTo>
                  <a:pt x="825677" y="404329"/>
                </a:lnTo>
                <a:lnTo>
                  <a:pt x="828192" y="429818"/>
                </a:lnTo>
                <a:lnTo>
                  <a:pt x="828192" y="334873"/>
                </a:lnTo>
                <a:lnTo>
                  <a:pt x="812355" y="315544"/>
                </a:lnTo>
                <a:lnTo>
                  <a:pt x="808075" y="312039"/>
                </a:lnTo>
                <a:lnTo>
                  <a:pt x="808380" y="311734"/>
                </a:lnTo>
                <a:lnTo>
                  <a:pt x="773671" y="277012"/>
                </a:lnTo>
                <a:lnTo>
                  <a:pt x="773633" y="270865"/>
                </a:lnTo>
                <a:lnTo>
                  <a:pt x="777011" y="265493"/>
                </a:lnTo>
                <a:lnTo>
                  <a:pt x="793343" y="224866"/>
                </a:lnTo>
                <a:lnTo>
                  <a:pt x="795070" y="181597"/>
                </a:lnTo>
                <a:lnTo>
                  <a:pt x="782688" y="139661"/>
                </a:lnTo>
                <a:lnTo>
                  <a:pt x="763778" y="113004"/>
                </a:lnTo>
                <a:lnTo>
                  <a:pt x="763778" y="185140"/>
                </a:lnTo>
                <a:lnTo>
                  <a:pt x="762584" y="217982"/>
                </a:lnTo>
                <a:lnTo>
                  <a:pt x="759548" y="225577"/>
                </a:lnTo>
                <a:lnTo>
                  <a:pt x="759548" y="315925"/>
                </a:lnTo>
                <a:lnTo>
                  <a:pt x="645629" y="429869"/>
                </a:lnTo>
                <a:lnTo>
                  <a:pt x="758659" y="542937"/>
                </a:lnTo>
                <a:lnTo>
                  <a:pt x="748703" y="549656"/>
                </a:lnTo>
                <a:lnTo>
                  <a:pt x="698131" y="559892"/>
                </a:lnTo>
                <a:lnTo>
                  <a:pt x="594575" y="559892"/>
                </a:lnTo>
                <a:lnTo>
                  <a:pt x="604177" y="545452"/>
                </a:lnTo>
                <a:lnTo>
                  <a:pt x="611987" y="505307"/>
                </a:lnTo>
                <a:lnTo>
                  <a:pt x="604177" y="465162"/>
                </a:lnTo>
                <a:lnTo>
                  <a:pt x="580745" y="429869"/>
                </a:lnTo>
                <a:lnTo>
                  <a:pt x="604177" y="394576"/>
                </a:lnTo>
                <a:lnTo>
                  <a:pt x="611974" y="354431"/>
                </a:lnTo>
                <a:lnTo>
                  <a:pt x="604177" y="314299"/>
                </a:lnTo>
                <a:lnTo>
                  <a:pt x="594588" y="299872"/>
                </a:lnTo>
                <a:lnTo>
                  <a:pt x="698131" y="299872"/>
                </a:lnTo>
                <a:lnTo>
                  <a:pt x="723646" y="302361"/>
                </a:lnTo>
                <a:lnTo>
                  <a:pt x="747864" y="309676"/>
                </a:lnTo>
                <a:lnTo>
                  <a:pt x="759548" y="315925"/>
                </a:lnTo>
                <a:lnTo>
                  <a:pt x="759548" y="225577"/>
                </a:lnTo>
                <a:lnTo>
                  <a:pt x="750277" y="248742"/>
                </a:lnTo>
                <a:lnTo>
                  <a:pt x="744270" y="262788"/>
                </a:lnTo>
                <a:lnTo>
                  <a:pt x="743229" y="275475"/>
                </a:lnTo>
                <a:lnTo>
                  <a:pt x="729830" y="271411"/>
                </a:lnTo>
                <a:lnTo>
                  <a:pt x="698131" y="268312"/>
                </a:lnTo>
                <a:lnTo>
                  <a:pt x="591426" y="268312"/>
                </a:lnTo>
                <a:lnTo>
                  <a:pt x="591426" y="161607"/>
                </a:lnTo>
                <a:lnTo>
                  <a:pt x="588314" y="129768"/>
                </a:lnTo>
                <a:lnTo>
                  <a:pt x="584288" y="116509"/>
                </a:lnTo>
                <a:lnTo>
                  <a:pt x="596963" y="115468"/>
                </a:lnTo>
                <a:lnTo>
                  <a:pt x="611009" y="109474"/>
                </a:lnTo>
                <a:lnTo>
                  <a:pt x="641769" y="97167"/>
                </a:lnTo>
                <a:lnTo>
                  <a:pt x="673989" y="95999"/>
                </a:lnTo>
                <a:lnTo>
                  <a:pt x="674611" y="95973"/>
                </a:lnTo>
                <a:lnTo>
                  <a:pt x="706501" y="105498"/>
                </a:lnTo>
                <a:lnTo>
                  <a:pt x="734402" y="125349"/>
                </a:lnTo>
                <a:lnTo>
                  <a:pt x="754253" y="153250"/>
                </a:lnTo>
                <a:lnTo>
                  <a:pt x="763778" y="185140"/>
                </a:lnTo>
                <a:lnTo>
                  <a:pt x="763778" y="113004"/>
                </a:lnTo>
                <a:lnTo>
                  <a:pt x="756716" y="103047"/>
                </a:lnTo>
                <a:lnTo>
                  <a:pt x="746747" y="95973"/>
                </a:lnTo>
                <a:lnTo>
                  <a:pt x="732866" y="86118"/>
                </a:lnTo>
                <a:lnTo>
                  <a:pt x="720090" y="77050"/>
                </a:lnTo>
                <a:lnTo>
                  <a:pt x="678141" y="64668"/>
                </a:lnTo>
                <a:lnTo>
                  <a:pt x="634847" y="66408"/>
                </a:lnTo>
                <a:lnTo>
                  <a:pt x="594245" y="82753"/>
                </a:lnTo>
                <a:lnTo>
                  <a:pt x="588860" y="86118"/>
                </a:lnTo>
                <a:lnTo>
                  <a:pt x="582752" y="86093"/>
                </a:lnTo>
                <a:lnTo>
                  <a:pt x="580415" y="83794"/>
                </a:lnTo>
                <a:lnTo>
                  <a:pt x="580415" y="354444"/>
                </a:lnTo>
                <a:lnTo>
                  <a:pt x="578980" y="369214"/>
                </a:lnTo>
                <a:lnTo>
                  <a:pt x="574751" y="383209"/>
                </a:lnTo>
                <a:lnTo>
                  <a:pt x="567855" y="396100"/>
                </a:lnTo>
                <a:lnTo>
                  <a:pt x="558444" y="407555"/>
                </a:lnTo>
                <a:lnTo>
                  <a:pt x="536130" y="429869"/>
                </a:lnTo>
                <a:lnTo>
                  <a:pt x="558444" y="452196"/>
                </a:lnTo>
                <a:lnTo>
                  <a:pt x="574916" y="477037"/>
                </a:lnTo>
                <a:lnTo>
                  <a:pt x="580402" y="505307"/>
                </a:lnTo>
                <a:lnTo>
                  <a:pt x="574916" y="533590"/>
                </a:lnTo>
                <a:lnTo>
                  <a:pt x="559866" y="556310"/>
                </a:lnTo>
                <a:lnTo>
                  <a:pt x="559866" y="596595"/>
                </a:lnTo>
                <a:lnTo>
                  <a:pt x="559866" y="698131"/>
                </a:lnTo>
                <a:lnTo>
                  <a:pt x="549630" y="748715"/>
                </a:lnTo>
                <a:lnTo>
                  <a:pt x="542925" y="758672"/>
                </a:lnTo>
                <a:lnTo>
                  <a:pt x="524954" y="740702"/>
                </a:lnTo>
                <a:lnTo>
                  <a:pt x="524954" y="785317"/>
                </a:lnTo>
                <a:lnTo>
                  <a:pt x="521754" y="790067"/>
                </a:lnTo>
                <a:lnTo>
                  <a:pt x="480441" y="817981"/>
                </a:lnTo>
                <a:lnTo>
                  <a:pt x="429920" y="828217"/>
                </a:lnTo>
                <a:lnTo>
                  <a:pt x="404368" y="825715"/>
                </a:lnTo>
                <a:lnTo>
                  <a:pt x="380149" y="818375"/>
                </a:lnTo>
                <a:lnTo>
                  <a:pt x="357835" y="806424"/>
                </a:lnTo>
                <a:lnTo>
                  <a:pt x="337947" y="790067"/>
                </a:lnTo>
                <a:lnTo>
                  <a:pt x="334378" y="785736"/>
                </a:lnTo>
                <a:lnTo>
                  <a:pt x="346506" y="773620"/>
                </a:lnTo>
                <a:lnTo>
                  <a:pt x="356336" y="763778"/>
                </a:lnTo>
                <a:lnTo>
                  <a:pt x="429895" y="690245"/>
                </a:lnTo>
                <a:lnTo>
                  <a:pt x="524954" y="785317"/>
                </a:lnTo>
                <a:lnTo>
                  <a:pt x="524954" y="740702"/>
                </a:lnTo>
                <a:lnTo>
                  <a:pt x="474522" y="690245"/>
                </a:lnTo>
                <a:lnTo>
                  <a:pt x="429895" y="645604"/>
                </a:lnTo>
                <a:lnTo>
                  <a:pt x="315925" y="759574"/>
                </a:lnTo>
                <a:lnTo>
                  <a:pt x="309689" y="747903"/>
                </a:lnTo>
                <a:lnTo>
                  <a:pt x="302336" y="723684"/>
                </a:lnTo>
                <a:lnTo>
                  <a:pt x="299834" y="698131"/>
                </a:lnTo>
                <a:lnTo>
                  <a:pt x="299834" y="596569"/>
                </a:lnTo>
                <a:lnTo>
                  <a:pt x="314299" y="604164"/>
                </a:lnTo>
                <a:lnTo>
                  <a:pt x="334060" y="610031"/>
                </a:lnTo>
                <a:lnTo>
                  <a:pt x="354444" y="611974"/>
                </a:lnTo>
                <a:lnTo>
                  <a:pt x="374815" y="610031"/>
                </a:lnTo>
                <a:lnTo>
                  <a:pt x="394589" y="604164"/>
                </a:lnTo>
                <a:lnTo>
                  <a:pt x="413143" y="594410"/>
                </a:lnTo>
                <a:lnTo>
                  <a:pt x="429869" y="580745"/>
                </a:lnTo>
                <a:lnTo>
                  <a:pt x="446608" y="594410"/>
                </a:lnTo>
                <a:lnTo>
                  <a:pt x="465162" y="604164"/>
                </a:lnTo>
                <a:lnTo>
                  <a:pt x="484936" y="610031"/>
                </a:lnTo>
                <a:lnTo>
                  <a:pt x="505307" y="611974"/>
                </a:lnTo>
                <a:lnTo>
                  <a:pt x="525678" y="610031"/>
                </a:lnTo>
                <a:lnTo>
                  <a:pt x="545452" y="604164"/>
                </a:lnTo>
                <a:lnTo>
                  <a:pt x="559866" y="596595"/>
                </a:lnTo>
                <a:lnTo>
                  <a:pt x="559866" y="556310"/>
                </a:lnTo>
                <a:lnTo>
                  <a:pt x="558444" y="558444"/>
                </a:lnTo>
                <a:lnTo>
                  <a:pt x="546976" y="567855"/>
                </a:lnTo>
                <a:lnTo>
                  <a:pt x="534085" y="574751"/>
                </a:lnTo>
                <a:lnTo>
                  <a:pt x="520090" y="578993"/>
                </a:lnTo>
                <a:lnTo>
                  <a:pt x="505307" y="580428"/>
                </a:lnTo>
                <a:lnTo>
                  <a:pt x="490537" y="578993"/>
                </a:lnTo>
                <a:lnTo>
                  <a:pt x="476554" y="574751"/>
                </a:lnTo>
                <a:lnTo>
                  <a:pt x="463651" y="567855"/>
                </a:lnTo>
                <a:lnTo>
                  <a:pt x="452183" y="558444"/>
                </a:lnTo>
                <a:lnTo>
                  <a:pt x="429869" y="536130"/>
                </a:lnTo>
                <a:lnTo>
                  <a:pt x="407568" y="558444"/>
                </a:lnTo>
                <a:lnTo>
                  <a:pt x="396100" y="567855"/>
                </a:lnTo>
                <a:lnTo>
                  <a:pt x="383209" y="574751"/>
                </a:lnTo>
                <a:lnTo>
                  <a:pt x="369214" y="578993"/>
                </a:lnTo>
                <a:lnTo>
                  <a:pt x="354444" y="580428"/>
                </a:lnTo>
                <a:lnTo>
                  <a:pt x="339674" y="578993"/>
                </a:lnTo>
                <a:lnTo>
                  <a:pt x="301307" y="558444"/>
                </a:lnTo>
                <a:lnTo>
                  <a:pt x="279349" y="505307"/>
                </a:lnTo>
                <a:lnTo>
                  <a:pt x="284835" y="477037"/>
                </a:lnTo>
                <a:lnTo>
                  <a:pt x="301307" y="452196"/>
                </a:lnTo>
                <a:lnTo>
                  <a:pt x="323646" y="429869"/>
                </a:lnTo>
                <a:lnTo>
                  <a:pt x="301307" y="407555"/>
                </a:lnTo>
                <a:lnTo>
                  <a:pt x="291884" y="396100"/>
                </a:lnTo>
                <a:lnTo>
                  <a:pt x="284988" y="383209"/>
                </a:lnTo>
                <a:lnTo>
                  <a:pt x="280746" y="369214"/>
                </a:lnTo>
                <a:lnTo>
                  <a:pt x="279311" y="354431"/>
                </a:lnTo>
                <a:lnTo>
                  <a:pt x="280746" y="339661"/>
                </a:lnTo>
                <a:lnTo>
                  <a:pt x="301307" y="301332"/>
                </a:lnTo>
                <a:lnTo>
                  <a:pt x="339674" y="280758"/>
                </a:lnTo>
                <a:lnTo>
                  <a:pt x="354444" y="279311"/>
                </a:lnTo>
                <a:lnTo>
                  <a:pt x="369214" y="280758"/>
                </a:lnTo>
                <a:lnTo>
                  <a:pt x="383209" y="284988"/>
                </a:lnTo>
                <a:lnTo>
                  <a:pt x="396100" y="291896"/>
                </a:lnTo>
                <a:lnTo>
                  <a:pt x="407568" y="301332"/>
                </a:lnTo>
                <a:lnTo>
                  <a:pt x="429869" y="323634"/>
                </a:lnTo>
                <a:lnTo>
                  <a:pt x="452183" y="301332"/>
                </a:lnTo>
                <a:lnTo>
                  <a:pt x="463651" y="291896"/>
                </a:lnTo>
                <a:lnTo>
                  <a:pt x="476542" y="284988"/>
                </a:lnTo>
                <a:lnTo>
                  <a:pt x="490537" y="280758"/>
                </a:lnTo>
                <a:lnTo>
                  <a:pt x="505307" y="279311"/>
                </a:lnTo>
                <a:lnTo>
                  <a:pt x="520090" y="280758"/>
                </a:lnTo>
                <a:lnTo>
                  <a:pt x="558444" y="301332"/>
                </a:lnTo>
                <a:lnTo>
                  <a:pt x="578980" y="339661"/>
                </a:lnTo>
                <a:lnTo>
                  <a:pt x="580415" y="354444"/>
                </a:lnTo>
                <a:lnTo>
                  <a:pt x="580415" y="83794"/>
                </a:lnTo>
                <a:lnTo>
                  <a:pt x="579323" y="82702"/>
                </a:lnTo>
                <a:lnTo>
                  <a:pt x="559866" y="63246"/>
                </a:lnTo>
                <a:lnTo>
                  <a:pt x="559866" y="161607"/>
                </a:lnTo>
                <a:lnTo>
                  <a:pt x="559866" y="263156"/>
                </a:lnTo>
                <a:lnTo>
                  <a:pt x="545452" y="255562"/>
                </a:lnTo>
                <a:lnTo>
                  <a:pt x="525678" y="249707"/>
                </a:lnTo>
                <a:lnTo>
                  <a:pt x="505307" y="247751"/>
                </a:lnTo>
                <a:lnTo>
                  <a:pt x="484936" y="249707"/>
                </a:lnTo>
                <a:lnTo>
                  <a:pt x="465162" y="255562"/>
                </a:lnTo>
                <a:lnTo>
                  <a:pt x="446608" y="265328"/>
                </a:lnTo>
                <a:lnTo>
                  <a:pt x="429869" y="278993"/>
                </a:lnTo>
                <a:lnTo>
                  <a:pt x="413143" y="265328"/>
                </a:lnTo>
                <a:lnTo>
                  <a:pt x="394589" y="255562"/>
                </a:lnTo>
                <a:lnTo>
                  <a:pt x="374815" y="249707"/>
                </a:lnTo>
                <a:lnTo>
                  <a:pt x="354444" y="247751"/>
                </a:lnTo>
                <a:lnTo>
                  <a:pt x="334060" y="249707"/>
                </a:lnTo>
                <a:lnTo>
                  <a:pt x="314299" y="255562"/>
                </a:lnTo>
                <a:lnTo>
                  <a:pt x="299834" y="263182"/>
                </a:lnTo>
                <a:lnTo>
                  <a:pt x="299834" y="161607"/>
                </a:lnTo>
                <a:lnTo>
                  <a:pt x="310070" y="111036"/>
                </a:lnTo>
                <a:lnTo>
                  <a:pt x="316801" y="101053"/>
                </a:lnTo>
                <a:lnTo>
                  <a:pt x="429895" y="214134"/>
                </a:lnTo>
                <a:lnTo>
                  <a:pt x="474510" y="169494"/>
                </a:lnTo>
                <a:lnTo>
                  <a:pt x="543814" y="100190"/>
                </a:lnTo>
                <a:lnTo>
                  <a:pt x="550024" y="111760"/>
                </a:lnTo>
                <a:lnTo>
                  <a:pt x="557364" y="135991"/>
                </a:lnTo>
                <a:lnTo>
                  <a:pt x="559866" y="161607"/>
                </a:lnTo>
                <a:lnTo>
                  <a:pt x="559866" y="63246"/>
                </a:lnTo>
                <a:lnTo>
                  <a:pt x="548005" y="51371"/>
                </a:lnTo>
                <a:lnTo>
                  <a:pt x="547649" y="51727"/>
                </a:lnTo>
                <a:lnTo>
                  <a:pt x="544080" y="47383"/>
                </a:lnTo>
                <a:lnTo>
                  <a:pt x="525348" y="31877"/>
                </a:lnTo>
                <a:lnTo>
                  <a:pt x="525348" y="74028"/>
                </a:lnTo>
                <a:lnTo>
                  <a:pt x="429895" y="169494"/>
                </a:lnTo>
                <a:lnTo>
                  <a:pt x="356374" y="95999"/>
                </a:lnTo>
                <a:lnTo>
                  <a:pt x="346468" y="86093"/>
                </a:lnTo>
                <a:lnTo>
                  <a:pt x="334784" y="74409"/>
                </a:lnTo>
                <a:lnTo>
                  <a:pt x="337972" y="69684"/>
                </a:lnTo>
                <a:lnTo>
                  <a:pt x="379323" y="41783"/>
                </a:lnTo>
                <a:lnTo>
                  <a:pt x="429920" y="31546"/>
                </a:lnTo>
                <a:lnTo>
                  <a:pt x="455549" y="34048"/>
                </a:lnTo>
                <a:lnTo>
                  <a:pt x="479767" y="41389"/>
                </a:lnTo>
                <a:lnTo>
                  <a:pt x="502031" y="53340"/>
                </a:lnTo>
                <a:lnTo>
                  <a:pt x="521792" y="69684"/>
                </a:lnTo>
                <a:lnTo>
                  <a:pt x="525348" y="74028"/>
                </a:lnTo>
                <a:lnTo>
                  <a:pt x="525348" y="31877"/>
                </a:lnTo>
                <a:lnTo>
                  <a:pt x="491909" y="12242"/>
                </a:lnTo>
                <a:lnTo>
                  <a:pt x="429920" y="0"/>
                </a:lnTo>
                <a:lnTo>
                  <a:pt x="386994" y="5791"/>
                </a:lnTo>
                <a:lnTo>
                  <a:pt x="348399" y="22098"/>
                </a:lnTo>
                <a:lnTo>
                  <a:pt x="315658" y="47409"/>
                </a:lnTo>
                <a:lnTo>
                  <a:pt x="312229" y="51854"/>
                </a:lnTo>
                <a:lnTo>
                  <a:pt x="311759" y="51371"/>
                </a:lnTo>
                <a:lnTo>
                  <a:pt x="279006" y="84112"/>
                </a:lnTo>
                <a:lnTo>
                  <a:pt x="279006" y="429869"/>
                </a:lnTo>
                <a:lnTo>
                  <a:pt x="275437" y="435254"/>
                </a:lnTo>
                <a:lnTo>
                  <a:pt x="275437" y="743242"/>
                </a:lnTo>
                <a:lnTo>
                  <a:pt x="262788" y="744283"/>
                </a:lnTo>
                <a:lnTo>
                  <a:pt x="248754" y="750265"/>
                </a:lnTo>
                <a:lnTo>
                  <a:pt x="217970" y="762584"/>
                </a:lnTo>
                <a:lnTo>
                  <a:pt x="185127" y="763778"/>
                </a:lnTo>
                <a:lnTo>
                  <a:pt x="153238" y="754253"/>
                </a:lnTo>
                <a:lnTo>
                  <a:pt x="125349" y="734390"/>
                </a:lnTo>
                <a:lnTo>
                  <a:pt x="105473" y="706488"/>
                </a:lnTo>
                <a:lnTo>
                  <a:pt x="95948" y="674611"/>
                </a:lnTo>
                <a:lnTo>
                  <a:pt x="97142" y="641781"/>
                </a:lnTo>
                <a:lnTo>
                  <a:pt x="109461" y="611022"/>
                </a:lnTo>
                <a:lnTo>
                  <a:pt x="115468" y="596963"/>
                </a:lnTo>
                <a:lnTo>
                  <a:pt x="116497" y="584327"/>
                </a:lnTo>
                <a:lnTo>
                  <a:pt x="129755" y="588340"/>
                </a:lnTo>
                <a:lnTo>
                  <a:pt x="161607" y="591451"/>
                </a:lnTo>
                <a:lnTo>
                  <a:pt x="268287" y="591451"/>
                </a:lnTo>
                <a:lnTo>
                  <a:pt x="268287" y="698131"/>
                </a:lnTo>
                <a:lnTo>
                  <a:pt x="271386" y="729894"/>
                </a:lnTo>
                <a:lnTo>
                  <a:pt x="275437" y="743242"/>
                </a:lnTo>
                <a:lnTo>
                  <a:pt x="275437" y="435254"/>
                </a:lnTo>
                <a:lnTo>
                  <a:pt x="255562" y="465162"/>
                </a:lnTo>
                <a:lnTo>
                  <a:pt x="247751" y="505307"/>
                </a:lnTo>
                <a:lnTo>
                  <a:pt x="255562" y="545452"/>
                </a:lnTo>
                <a:lnTo>
                  <a:pt x="265150" y="559892"/>
                </a:lnTo>
                <a:lnTo>
                  <a:pt x="161607" y="559892"/>
                </a:lnTo>
                <a:lnTo>
                  <a:pt x="135991" y="557403"/>
                </a:lnTo>
                <a:lnTo>
                  <a:pt x="111747" y="550062"/>
                </a:lnTo>
                <a:lnTo>
                  <a:pt x="100152" y="543852"/>
                </a:lnTo>
                <a:lnTo>
                  <a:pt x="214134" y="429869"/>
                </a:lnTo>
                <a:lnTo>
                  <a:pt x="169532" y="385267"/>
                </a:lnTo>
                <a:lnTo>
                  <a:pt x="169532" y="429869"/>
                </a:lnTo>
                <a:lnTo>
                  <a:pt x="74015" y="525386"/>
                </a:lnTo>
                <a:lnTo>
                  <a:pt x="41376" y="479590"/>
                </a:lnTo>
                <a:lnTo>
                  <a:pt x="31534" y="429818"/>
                </a:lnTo>
                <a:lnTo>
                  <a:pt x="41770" y="379285"/>
                </a:lnTo>
                <a:lnTo>
                  <a:pt x="69672" y="337972"/>
                </a:lnTo>
                <a:lnTo>
                  <a:pt x="74422" y="334772"/>
                </a:lnTo>
                <a:lnTo>
                  <a:pt x="169532" y="429869"/>
                </a:lnTo>
                <a:lnTo>
                  <a:pt x="169532" y="385267"/>
                </a:lnTo>
                <a:lnTo>
                  <a:pt x="101079" y="316801"/>
                </a:lnTo>
                <a:lnTo>
                  <a:pt x="111023" y="310095"/>
                </a:lnTo>
                <a:lnTo>
                  <a:pt x="161607" y="299872"/>
                </a:lnTo>
                <a:lnTo>
                  <a:pt x="265137" y="299872"/>
                </a:lnTo>
                <a:lnTo>
                  <a:pt x="255562" y="314299"/>
                </a:lnTo>
                <a:lnTo>
                  <a:pt x="247751" y="354444"/>
                </a:lnTo>
                <a:lnTo>
                  <a:pt x="255562" y="394576"/>
                </a:lnTo>
                <a:lnTo>
                  <a:pt x="279006" y="429869"/>
                </a:lnTo>
                <a:lnTo>
                  <a:pt x="279006" y="84112"/>
                </a:lnTo>
                <a:lnTo>
                  <a:pt x="277012" y="86093"/>
                </a:lnTo>
                <a:lnTo>
                  <a:pt x="275005" y="86093"/>
                </a:lnTo>
                <a:lnTo>
                  <a:pt x="275005" y="116471"/>
                </a:lnTo>
                <a:lnTo>
                  <a:pt x="274066" y="118694"/>
                </a:lnTo>
                <a:lnTo>
                  <a:pt x="268287" y="161607"/>
                </a:lnTo>
                <a:lnTo>
                  <a:pt x="268287" y="268312"/>
                </a:lnTo>
                <a:lnTo>
                  <a:pt x="161607" y="268312"/>
                </a:lnTo>
                <a:lnTo>
                  <a:pt x="118681" y="274091"/>
                </a:lnTo>
                <a:lnTo>
                  <a:pt x="116459" y="275031"/>
                </a:lnTo>
                <a:lnTo>
                  <a:pt x="115455" y="262788"/>
                </a:lnTo>
                <a:lnTo>
                  <a:pt x="109461" y="248742"/>
                </a:lnTo>
                <a:lnTo>
                  <a:pt x="97142" y="217982"/>
                </a:lnTo>
                <a:lnTo>
                  <a:pt x="95948" y="185140"/>
                </a:lnTo>
                <a:lnTo>
                  <a:pt x="105473" y="153250"/>
                </a:lnTo>
                <a:lnTo>
                  <a:pt x="125349" y="125349"/>
                </a:lnTo>
                <a:lnTo>
                  <a:pt x="153238" y="105486"/>
                </a:lnTo>
                <a:lnTo>
                  <a:pt x="185127" y="95961"/>
                </a:lnTo>
                <a:lnTo>
                  <a:pt x="218008" y="97167"/>
                </a:lnTo>
                <a:lnTo>
                  <a:pt x="248754" y="109474"/>
                </a:lnTo>
                <a:lnTo>
                  <a:pt x="262788" y="115468"/>
                </a:lnTo>
                <a:lnTo>
                  <a:pt x="275005" y="116471"/>
                </a:lnTo>
                <a:lnTo>
                  <a:pt x="275005" y="86093"/>
                </a:lnTo>
                <a:lnTo>
                  <a:pt x="270891" y="86093"/>
                </a:lnTo>
                <a:lnTo>
                  <a:pt x="265518" y="82753"/>
                </a:lnTo>
                <a:lnTo>
                  <a:pt x="224866" y="66408"/>
                </a:lnTo>
                <a:lnTo>
                  <a:pt x="181584" y="64681"/>
                </a:lnTo>
                <a:lnTo>
                  <a:pt x="139649" y="77050"/>
                </a:lnTo>
                <a:lnTo>
                  <a:pt x="103047" y="103047"/>
                </a:lnTo>
                <a:lnTo>
                  <a:pt x="77050" y="139661"/>
                </a:lnTo>
                <a:lnTo>
                  <a:pt x="64668" y="181597"/>
                </a:lnTo>
                <a:lnTo>
                  <a:pt x="66395" y="224866"/>
                </a:lnTo>
                <a:lnTo>
                  <a:pt x="82727" y="265493"/>
                </a:lnTo>
                <a:lnTo>
                  <a:pt x="86118" y="270865"/>
                </a:lnTo>
                <a:lnTo>
                  <a:pt x="86093" y="277012"/>
                </a:lnTo>
                <a:lnTo>
                  <a:pt x="51384" y="311734"/>
                </a:lnTo>
                <a:lnTo>
                  <a:pt x="51854" y="312216"/>
                </a:lnTo>
                <a:lnTo>
                  <a:pt x="47371" y="315671"/>
                </a:lnTo>
                <a:lnTo>
                  <a:pt x="22085" y="348373"/>
                </a:lnTo>
                <a:lnTo>
                  <a:pt x="5778" y="386943"/>
                </a:lnTo>
                <a:lnTo>
                  <a:pt x="0" y="429818"/>
                </a:lnTo>
                <a:lnTo>
                  <a:pt x="3098" y="461568"/>
                </a:lnTo>
                <a:lnTo>
                  <a:pt x="12204" y="491667"/>
                </a:lnTo>
                <a:lnTo>
                  <a:pt x="27051" y="519391"/>
                </a:lnTo>
                <a:lnTo>
                  <a:pt x="47345" y="544055"/>
                </a:lnTo>
                <a:lnTo>
                  <a:pt x="51727" y="547674"/>
                </a:lnTo>
                <a:lnTo>
                  <a:pt x="51384" y="548017"/>
                </a:lnTo>
                <a:lnTo>
                  <a:pt x="86093" y="582726"/>
                </a:lnTo>
                <a:lnTo>
                  <a:pt x="86118" y="588860"/>
                </a:lnTo>
                <a:lnTo>
                  <a:pt x="82727" y="594245"/>
                </a:lnTo>
                <a:lnTo>
                  <a:pt x="66395" y="634873"/>
                </a:lnTo>
                <a:lnTo>
                  <a:pt x="64668" y="678154"/>
                </a:lnTo>
                <a:lnTo>
                  <a:pt x="77050" y="720090"/>
                </a:lnTo>
                <a:lnTo>
                  <a:pt x="103047" y="756691"/>
                </a:lnTo>
                <a:lnTo>
                  <a:pt x="139661" y="782688"/>
                </a:lnTo>
                <a:lnTo>
                  <a:pt x="181597" y="795070"/>
                </a:lnTo>
                <a:lnTo>
                  <a:pt x="224878" y="793343"/>
                </a:lnTo>
                <a:lnTo>
                  <a:pt x="265506" y="777011"/>
                </a:lnTo>
                <a:lnTo>
                  <a:pt x="270891" y="773620"/>
                </a:lnTo>
                <a:lnTo>
                  <a:pt x="277012" y="773671"/>
                </a:lnTo>
                <a:lnTo>
                  <a:pt x="311759" y="808355"/>
                </a:lnTo>
                <a:lnTo>
                  <a:pt x="312077" y="808037"/>
                </a:lnTo>
                <a:lnTo>
                  <a:pt x="315671" y="812406"/>
                </a:lnTo>
                <a:lnTo>
                  <a:pt x="340334" y="832688"/>
                </a:lnTo>
                <a:lnTo>
                  <a:pt x="368071" y="847534"/>
                </a:lnTo>
                <a:lnTo>
                  <a:pt x="398157" y="856653"/>
                </a:lnTo>
                <a:lnTo>
                  <a:pt x="429920" y="859764"/>
                </a:lnTo>
                <a:lnTo>
                  <a:pt x="472808" y="853973"/>
                </a:lnTo>
                <a:lnTo>
                  <a:pt x="511378" y="837666"/>
                </a:lnTo>
                <a:lnTo>
                  <a:pt x="523595" y="828217"/>
                </a:lnTo>
                <a:lnTo>
                  <a:pt x="544068" y="812368"/>
                </a:lnTo>
                <a:lnTo>
                  <a:pt x="547522" y="807885"/>
                </a:lnTo>
                <a:lnTo>
                  <a:pt x="548005" y="808355"/>
                </a:lnTo>
                <a:lnTo>
                  <a:pt x="582752" y="773645"/>
                </a:lnTo>
                <a:lnTo>
                  <a:pt x="588860" y="773645"/>
                </a:lnTo>
                <a:lnTo>
                  <a:pt x="594245" y="777011"/>
                </a:lnTo>
                <a:lnTo>
                  <a:pt x="634873" y="793343"/>
                </a:lnTo>
                <a:lnTo>
                  <a:pt x="678141" y="795070"/>
                </a:lnTo>
                <a:lnTo>
                  <a:pt x="720090" y="782688"/>
                </a:lnTo>
                <a:lnTo>
                  <a:pt x="732828" y="773645"/>
                </a:lnTo>
                <a:lnTo>
                  <a:pt x="746721" y="763778"/>
                </a:lnTo>
                <a:lnTo>
                  <a:pt x="756716" y="756691"/>
                </a:lnTo>
                <a:lnTo>
                  <a:pt x="782688" y="720090"/>
                </a:lnTo>
                <a:lnTo>
                  <a:pt x="795070" y="678154"/>
                </a:lnTo>
                <a:lnTo>
                  <a:pt x="793343" y="634873"/>
                </a:lnTo>
                <a:lnTo>
                  <a:pt x="777011" y="594245"/>
                </a:lnTo>
                <a:lnTo>
                  <a:pt x="773633" y="588860"/>
                </a:lnTo>
                <a:lnTo>
                  <a:pt x="773671" y="582726"/>
                </a:lnTo>
                <a:lnTo>
                  <a:pt x="808380" y="548017"/>
                </a:lnTo>
                <a:lnTo>
                  <a:pt x="807872" y="547522"/>
                </a:lnTo>
                <a:lnTo>
                  <a:pt x="812368" y="544042"/>
                </a:lnTo>
                <a:lnTo>
                  <a:pt x="837641" y="511340"/>
                </a:lnTo>
                <a:lnTo>
                  <a:pt x="853948" y="472744"/>
                </a:lnTo>
                <a:lnTo>
                  <a:pt x="859739" y="4298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68539" y="11196409"/>
            <a:ext cx="2039620" cy="265430"/>
          </a:xfrm>
          <a:custGeom>
            <a:avLst/>
            <a:gdLst/>
            <a:ahLst/>
            <a:cxnLst/>
            <a:rect l="l" t="t" r="r" b="b"/>
            <a:pathLst>
              <a:path w="2039620" h="265429">
                <a:moveTo>
                  <a:pt x="88315" y="42185"/>
                </a:moveTo>
                <a:lnTo>
                  <a:pt x="51815" y="49131"/>
                </a:lnTo>
                <a:lnTo>
                  <a:pt x="23979" y="68324"/>
                </a:lnTo>
                <a:lnTo>
                  <a:pt x="6232" y="97292"/>
                </a:lnTo>
                <a:lnTo>
                  <a:pt x="0" y="133567"/>
                </a:lnTo>
                <a:lnTo>
                  <a:pt x="6878" y="170431"/>
                </a:lnTo>
                <a:lnTo>
                  <a:pt x="26096" y="198727"/>
                </a:lnTo>
                <a:lnTo>
                  <a:pt x="55533" y="216868"/>
                </a:lnTo>
                <a:lnTo>
                  <a:pt x="93065" y="223268"/>
                </a:lnTo>
                <a:lnTo>
                  <a:pt x="118137" y="220392"/>
                </a:lnTo>
                <a:lnTo>
                  <a:pt x="141016" y="211678"/>
                </a:lnTo>
                <a:lnTo>
                  <a:pt x="160143" y="197000"/>
                </a:lnTo>
                <a:lnTo>
                  <a:pt x="166775" y="187034"/>
                </a:lnTo>
                <a:lnTo>
                  <a:pt x="92735" y="187034"/>
                </a:lnTo>
                <a:lnTo>
                  <a:pt x="69609" y="182973"/>
                </a:lnTo>
                <a:lnTo>
                  <a:pt x="52733" y="171553"/>
                </a:lnTo>
                <a:lnTo>
                  <a:pt x="42396" y="153913"/>
                </a:lnTo>
                <a:lnTo>
                  <a:pt x="38887" y="131194"/>
                </a:lnTo>
                <a:lnTo>
                  <a:pt x="42969" y="108569"/>
                </a:lnTo>
                <a:lnTo>
                  <a:pt x="54005" y="92134"/>
                </a:lnTo>
                <a:lnTo>
                  <a:pt x="70182" y="82111"/>
                </a:lnTo>
                <a:lnTo>
                  <a:pt x="89687" y="78720"/>
                </a:lnTo>
                <a:lnTo>
                  <a:pt x="161681" y="78720"/>
                </a:lnTo>
                <a:lnTo>
                  <a:pt x="158683" y="72467"/>
                </a:lnTo>
                <a:lnTo>
                  <a:pt x="139101" y="54801"/>
                </a:lnTo>
                <a:lnTo>
                  <a:pt x="114945" y="45129"/>
                </a:lnTo>
                <a:lnTo>
                  <a:pt x="88315" y="42185"/>
                </a:lnTo>
                <a:close/>
              </a:path>
              <a:path w="2039620" h="265429">
                <a:moveTo>
                  <a:pt x="142836" y="161993"/>
                </a:moveTo>
                <a:lnTo>
                  <a:pt x="133770" y="173048"/>
                </a:lnTo>
                <a:lnTo>
                  <a:pt x="121343" y="180862"/>
                </a:lnTo>
                <a:lnTo>
                  <a:pt x="107137" y="185502"/>
                </a:lnTo>
                <a:lnTo>
                  <a:pt x="92735" y="187034"/>
                </a:lnTo>
                <a:lnTo>
                  <a:pt x="166775" y="187034"/>
                </a:lnTo>
                <a:lnTo>
                  <a:pt x="173964" y="176231"/>
                </a:lnTo>
                <a:lnTo>
                  <a:pt x="142836" y="161993"/>
                </a:lnTo>
                <a:close/>
              </a:path>
              <a:path w="2039620" h="265429">
                <a:moveTo>
                  <a:pt x="161681" y="78720"/>
                </a:moveTo>
                <a:lnTo>
                  <a:pt x="89687" y="78720"/>
                </a:lnTo>
                <a:lnTo>
                  <a:pt x="105577" y="80621"/>
                </a:lnTo>
                <a:lnTo>
                  <a:pt x="119557" y="86553"/>
                </a:lnTo>
                <a:lnTo>
                  <a:pt x="130613" y="96861"/>
                </a:lnTo>
                <a:lnTo>
                  <a:pt x="137731" y="111892"/>
                </a:lnTo>
                <a:lnTo>
                  <a:pt x="163168" y="102635"/>
                </a:lnTo>
                <a:lnTo>
                  <a:pt x="171589" y="99388"/>
                </a:lnTo>
                <a:lnTo>
                  <a:pt x="161681" y="78720"/>
                </a:lnTo>
                <a:close/>
              </a:path>
              <a:path w="2039620" h="265429">
                <a:moveTo>
                  <a:pt x="1927974" y="21462"/>
                </a:moveTo>
                <a:lnTo>
                  <a:pt x="1882891" y="29364"/>
                </a:lnTo>
                <a:lnTo>
                  <a:pt x="1848221" y="51897"/>
                </a:lnTo>
                <a:lnTo>
                  <a:pt x="1825957" y="87301"/>
                </a:lnTo>
                <a:lnTo>
                  <a:pt x="1818093" y="133816"/>
                </a:lnTo>
                <a:lnTo>
                  <a:pt x="1826060" y="178809"/>
                </a:lnTo>
                <a:lnTo>
                  <a:pt x="1848572" y="213595"/>
                </a:lnTo>
                <a:lnTo>
                  <a:pt x="1883550" y="236034"/>
                </a:lnTo>
                <a:lnTo>
                  <a:pt x="1928914" y="243989"/>
                </a:lnTo>
                <a:lnTo>
                  <a:pt x="1974032" y="236088"/>
                </a:lnTo>
                <a:lnTo>
                  <a:pt x="2008803" y="213555"/>
                </a:lnTo>
                <a:lnTo>
                  <a:pt x="2010857" y="210305"/>
                </a:lnTo>
                <a:lnTo>
                  <a:pt x="1928596" y="210305"/>
                </a:lnTo>
                <a:lnTo>
                  <a:pt x="1897991" y="204626"/>
                </a:lnTo>
                <a:lnTo>
                  <a:pt x="1874793" y="188527"/>
                </a:lnTo>
                <a:lnTo>
                  <a:pt x="1860080" y="163415"/>
                </a:lnTo>
                <a:lnTo>
                  <a:pt x="1854936" y="130698"/>
                </a:lnTo>
                <a:lnTo>
                  <a:pt x="1860071" y="99188"/>
                </a:lnTo>
                <a:lnTo>
                  <a:pt x="1874715" y="75522"/>
                </a:lnTo>
                <a:lnTo>
                  <a:pt x="1897729" y="60636"/>
                </a:lnTo>
                <a:lnTo>
                  <a:pt x="1927974" y="55465"/>
                </a:lnTo>
                <a:lnTo>
                  <a:pt x="2010802" y="55465"/>
                </a:lnTo>
                <a:lnTo>
                  <a:pt x="2008452" y="51852"/>
                </a:lnTo>
                <a:lnTo>
                  <a:pt x="1973373" y="29415"/>
                </a:lnTo>
                <a:lnTo>
                  <a:pt x="1927974" y="21462"/>
                </a:lnTo>
                <a:close/>
              </a:path>
              <a:path w="2039620" h="265429">
                <a:moveTo>
                  <a:pt x="2010802" y="55465"/>
                </a:moveTo>
                <a:lnTo>
                  <a:pt x="1927974" y="55465"/>
                </a:lnTo>
                <a:lnTo>
                  <a:pt x="1958658" y="61145"/>
                </a:lnTo>
                <a:lnTo>
                  <a:pt x="1982068" y="77245"/>
                </a:lnTo>
                <a:lnTo>
                  <a:pt x="1996998" y="102357"/>
                </a:lnTo>
                <a:lnTo>
                  <a:pt x="2002243" y="135072"/>
                </a:lnTo>
                <a:lnTo>
                  <a:pt x="1997008" y="166575"/>
                </a:lnTo>
                <a:lnTo>
                  <a:pt x="1982146" y="190242"/>
                </a:lnTo>
                <a:lnTo>
                  <a:pt x="1958920" y="205133"/>
                </a:lnTo>
                <a:lnTo>
                  <a:pt x="1928596" y="210305"/>
                </a:lnTo>
                <a:lnTo>
                  <a:pt x="2010857" y="210305"/>
                </a:lnTo>
                <a:lnTo>
                  <a:pt x="2031173" y="178152"/>
                </a:lnTo>
                <a:lnTo>
                  <a:pt x="2039086" y="131638"/>
                </a:lnTo>
                <a:lnTo>
                  <a:pt x="2031071" y="86637"/>
                </a:lnTo>
                <a:lnTo>
                  <a:pt x="2010802" y="55465"/>
                </a:lnTo>
                <a:close/>
              </a:path>
              <a:path w="2039620" h="265429">
                <a:moveTo>
                  <a:pt x="1663306" y="22720"/>
                </a:moveTo>
                <a:lnTo>
                  <a:pt x="1617757" y="29913"/>
                </a:lnTo>
                <a:lnTo>
                  <a:pt x="1581456" y="51006"/>
                </a:lnTo>
                <a:lnTo>
                  <a:pt x="1557444" y="85265"/>
                </a:lnTo>
                <a:lnTo>
                  <a:pt x="1548765" y="131958"/>
                </a:lnTo>
                <a:lnTo>
                  <a:pt x="1557116" y="176794"/>
                </a:lnTo>
                <a:lnTo>
                  <a:pt x="1580473" y="212153"/>
                </a:lnTo>
                <a:lnTo>
                  <a:pt x="1616294" y="235342"/>
                </a:lnTo>
                <a:lnTo>
                  <a:pt x="1662036" y="243669"/>
                </a:lnTo>
                <a:lnTo>
                  <a:pt x="1706930" y="236147"/>
                </a:lnTo>
                <a:lnTo>
                  <a:pt x="1742505" y="213443"/>
                </a:lnTo>
                <a:lnTo>
                  <a:pt x="1745934" y="207774"/>
                </a:lnTo>
                <a:lnTo>
                  <a:pt x="1666748" y="207774"/>
                </a:lnTo>
                <a:lnTo>
                  <a:pt x="1634775" y="202642"/>
                </a:lnTo>
                <a:lnTo>
                  <a:pt x="1609472" y="187769"/>
                </a:lnTo>
                <a:lnTo>
                  <a:pt x="1592829" y="163946"/>
                </a:lnTo>
                <a:lnTo>
                  <a:pt x="1586839" y="131958"/>
                </a:lnTo>
                <a:lnTo>
                  <a:pt x="1592188" y="100720"/>
                </a:lnTo>
                <a:lnTo>
                  <a:pt x="1607399" y="77362"/>
                </a:lnTo>
                <a:lnTo>
                  <a:pt x="1631218" y="62727"/>
                </a:lnTo>
                <a:lnTo>
                  <a:pt x="1662391" y="57661"/>
                </a:lnTo>
                <a:lnTo>
                  <a:pt x="1749979" y="57661"/>
                </a:lnTo>
                <a:lnTo>
                  <a:pt x="1726390" y="37416"/>
                </a:lnTo>
                <a:lnTo>
                  <a:pt x="1695860" y="26076"/>
                </a:lnTo>
                <a:lnTo>
                  <a:pt x="1663306" y="22720"/>
                </a:lnTo>
                <a:close/>
              </a:path>
              <a:path w="2039620" h="265429">
                <a:moveTo>
                  <a:pt x="1772843" y="121665"/>
                </a:moveTo>
                <a:lnTo>
                  <a:pt x="1663306" y="121665"/>
                </a:lnTo>
                <a:lnTo>
                  <a:pt x="1663306" y="153155"/>
                </a:lnTo>
                <a:lnTo>
                  <a:pt x="1735391" y="153155"/>
                </a:lnTo>
                <a:lnTo>
                  <a:pt x="1726771" y="176035"/>
                </a:lnTo>
                <a:lnTo>
                  <a:pt x="1711837" y="193217"/>
                </a:lnTo>
                <a:lnTo>
                  <a:pt x="1691519" y="204022"/>
                </a:lnTo>
                <a:lnTo>
                  <a:pt x="1666748" y="207774"/>
                </a:lnTo>
                <a:lnTo>
                  <a:pt x="1745934" y="207774"/>
                </a:lnTo>
                <a:lnTo>
                  <a:pt x="1765547" y="175351"/>
                </a:lnTo>
                <a:lnTo>
                  <a:pt x="1772843" y="121665"/>
                </a:lnTo>
                <a:close/>
              </a:path>
              <a:path w="2039620" h="265429">
                <a:moveTo>
                  <a:pt x="1749979" y="57661"/>
                </a:moveTo>
                <a:lnTo>
                  <a:pt x="1662391" y="57661"/>
                </a:lnTo>
                <a:lnTo>
                  <a:pt x="1684581" y="60043"/>
                </a:lnTo>
                <a:lnTo>
                  <a:pt x="1705603" y="67811"/>
                </a:lnTo>
                <a:lnTo>
                  <a:pt x="1723120" y="81901"/>
                </a:lnTo>
                <a:lnTo>
                  <a:pt x="1734794" y="103248"/>
                </a:lnTo>
                <a:lnTo>
                  <a:pt x="1766290" y="91667"/>
                </a:lnTo>
                <a:lnTo>
                  <a:pt x="1751124" y="58644"/>
                </a:lnTo>
                <a:lnTo>
                  <a:pt x="1749979" y="57661"/>
                </a:lnTo>
                <a:close/>
              </a:path>
              <a:path w="2039620" h="265429">
                <a:moveTo>
                  <a:pt x="1482013" y="0"/>
                </a:moveTo>
                <a:lnTo>
                  <a:pt x="1463306" y="0"/>
                </a:lnTo>
                <a:lnTo>
                  <a:pt x="1464589" y="265435"/>
                </a:lnTo>
                <a:lnTo>
                  <a:pt x="1482013" y="265435"/>
                </a:lnTo>
                <a:lnTo>
                  <a:pt x="1482013" y="0"/>
                </a:lnTo>
                <a:close/>
              </a:path>
              <a:path w="2039620" h="265429">
                <a:moveTo>
                  <a:pt x="1243672" y="159299"/>
                </a:moveTo>
                <a:lnTo>
                  <a:pt x="1212862" y="173167"/>
                </a:lnTo>
                <a:lnTo>
                  <a:pt x="1228731" y="197986"/>
                </a:lnTo>
                <a:lnTo>
                  <a:pt x="1252248" y="213320"/>
                </a:lnTo>
                <a:lnTo>
                  <a:pt x="1279256" y="221103"/>
                </a:lnTo>
                <a:lnTo>
                  <a:pt x="1305598" y="223268"/>
                </a:lnTo>
                <a:lnTo>
                  <a:pt x="1333314" y="219801"/>
                </a:lnTo>
                <a:lnTo>
                  <a:pt x="1357985" y="209257"/>
                </a:lnTo>
                <a:lnTo>
                  <a:pt x="1375674" y="191417"/>
                </a:lnTo>
                <a:lnTo>
                  <a:pt x="1375756" y="191109"/>
                </a:lnTo>
                <a:lnTo>
                  <a:pt x="1307642" y="191109"/>
                </a:lnTo>
                <a:lnTo>
                  <a:pt x="1288649" y="189135"/>
                </a:lnTo>
                <a:lnTo>
                  <a:pt x="1269942" y="183194"/>
                </a:lnTo>
                <a:lnTo>
                  <a:pt x="1254093" y="173258"/>
                </a:lnTo>
                <a:lnTo>
                  <a:pt x="1243672" y="159299"/>
                </a:lnTo>
                <a:close/>
              </a:path>
              <a:path w="2039620" h="265429">
                <a:moveTo>
                  <a:pt x="1298143" y="42166"/>
                </a:moveTo>
                <a:lnTo>
                  <a:pt x="1270881" y="44944"/>
                </a:lnTo>
                <a:lnTo>
                  <a:pt x="1245563" y="53977"/>
                </a:lnTo>
                <a:lnTo>
                  <a:pt x="1226911" y="70312"/>
                </a:lnTo>
                <a:lnTo>
                  <a:pt x="1219644" y="94997"/>
                </a:lnTo>
                <a:lnTo>
                  <a:pt x="1232596" y="127023"/>
                </a:lnTo>
                <a:lnTo>
                  <a:pt x="1263481" y="141403"/>
                </a:lnTo>
                <a:lnTo>
                  <a:pt x="1300343" y="147114"/>
                </a:lnTo>
                <a:lnTo>
                  <a:pt x="1331228" y="153134"/>
                </a:lnTo>
                <a:lnTo>
                  <a:pt x="1344180" y="168440"/>
                </a:lnTo>
                <a:lnTo>
                  <a:pt x="1341229" y="178690"/>
                </a:lnTo>
                <a:lnTo>
                  <a:pt x="1333265" y="185737"/>
                </a:lnTo>
                <a:lnTo>
                  <a:pt x="1321624" y="189803"/>
                </a:lnTo>
                <a:lnTo>
                  <a:pt x="1307642" y="191109"/>
                </a:lnTo>
                <a:lnTo>
                  <a:pt x="1375756" y="191109"/>
                </a:lnTo>
                <a:lnTo>
                  <a:pt x="1382445" y="166065"/>
                </a:lnTo>
                <a:lnTo>
                  <a:pt x="1369455" y="134084"/>
                </a:lnTo>
                <a:lnTo>
                  <a:pt x="1338479" y="119834"/>
                </a:lnTo>
                <a:lnTo>
                  <a:pt x="1301507" y="114230"/>
                </a:lnTo>
                <a:lnTo>
                  <a:pt x="1270531" y="108187"/>
                </a:lnTo>
                <a:lnTo>
                  <a:pt x="1257541" y="92621"/>
                </a:lnTo>
                <a:lnTo>
                  <a:pt x="1260926" y="84609"/>
                </a:lnTo>
                <a:lnTo>
                  <a:pt x="1269895" y="78535"/>
                </a:lnTo>
                <a:lnTo>
                  <a:pt x="1282669" y="74683"/>
                </a:lnTo>
                <a:lnTo>
                  <a:pt x="1297470" y="73336"/>
                </a:lnTo>
                <a:lnTo>
                  <a:pt x="1371091" y="73336"/>
                </a:lnTo>
                <a:lnTo>
                  <a:pt x="1367841" y="68024"/>
                </a:lnTo>
                <a:lnTo>
                  <a:pt x="1348670" y="53551"/>
                </a:lnTo>
                <a:lnTo>
                  <a:pt x="1324803" y="44985"/>
                </a:lnTo>
                <a:lnTo>
                  <a:pt x="1298143" y="42166"/>
                </a:lnTo>
                <a:close/>
              </a:path>
              <a:path w="2039620" h="265429">
                <a:moveTo>
                  <a:pt x="1371091" y="73336"/>
                </a:moveTo>
                <a:lnTo>
                  <a:pt x="1297470" y="73336"/>
                </a:lnTo>
                <a:lnTo>
                  <a:pt x="1314266" y="74815"/>
                </a:lnTo>
                <a:lnTo>
                  <a:pt x="1330047" y="79591"/>
                </a:lnTo>
                <a:lnTo>
                  <a:pt x="1343163" y="88174"/>
                </a:lnTo>
                <a:lnTo>
                  <a:pt x="1351965" y="101070"/>
                </a:lnTo>
                <a:lnTo>
                  <a:pt x="1359075" y="97834"/>
                </a:lnTo>
                <a:lnTo>
                  <a:pt x="1380413" y="88567"/>
                </a:lnTo>
                <a:lnTo>
                  <a:pt x="1371091" y="73336"/>
                </a:lnTo>
                <a:close/>
              </a:path>
              <a:path w="2039620" h="265429">
                <a:moveTo>
                  <a:pt x="906487" y="47250"/>
                </a:moveTo>
                <a:lnTo>
                  <a:pt x="868248" y="47250"/>
                </a:lnTo>
                <a:lnTo>
                  <a:pt x="868248" y="216467"/>
                </a:lnTo>
                <a:lnTo>
                  <a:pt x="906487" y="216467"/>
                </a:lnTo>
                <a:lnTo>
                  <a:pt x="906487" y="125439"/>
                </a:lnTo>
                <a:lnTo>
                  <a:pt x="915781" y="105736"/>
                </a:lnTo>
                <a:lnTo>
                  <a:pt x="929298" y="91432"/>
                </a:lnTo>
                <a:lnTo>
                  <a:pt x="945294" y="82712"/>
                </a:lnTo>
                <a:lnTo>
                  <a:pt x="962025" y="79764"/>
                </a:lnTo>
                <a:lnTo>
                  <a:pt x="1029481" y="79764"/>
                </a:lnTo>
                <a:lnTo>
                  <a:pt x="1028205" y="77392"/>
                </a:lnTo>
                <a:lnTo>
                  <a:pt x="906487" y="77392"/>
                </a:lnTo>
                <a:lnTo>
                  <a:pt x="906487" y="47250"/>
                </a:lnTo>
                <a:close/>
              </a:path>
              <a:path w="2039620" h="265429">
                <a:moveTo>
                  <a:pt x="1029481" y="79764"/>
                </a:moveTo>
                <a:lnTo>
                  <a:pt x="962025" y="79764"/>
                </a:lnTo>
                <a:lnTo>
                  <a:pt x="975549" y="81910"/>
                </a:lnTo>
                <a:lnTo>
                  <a:pt x="986507" y="88304"/>
                </a:lnTo>
                <a:lnTo>
                  <a:pt x="993850" y="98885"/>
                </a:lnTo>
                <a:lnTo>
                  <a:pt x="996530" y="113591"/>
                </a:lnTo>
                <a:lnTo>
                  <a:pt x="996530" y="216467"/>
                </a:lnTo>
                <a:lnTo>
                  <a:pt x="1035456" y="216467"/>
                </a:lnTo>
                <a:lnTo>
                  <a:pt x="1035456" y="129866"/>
                </a:lnTo>
                <a:lnTo>
                  <a:pt x="1042036" y="109464"/>
                </a:lnTo>
                <a:lnTo>
                  <a:pt x="1055847" y="93639"/>
                </a:lnTo>
                <a:lnTo>
                  <a:pt x="1073337" y="83402"/>
                </a:lnTo>
                <a:lnTo>
                  <a:pt x="1082896" y="81428"/>
                </a:lnTo>
                <a:lnTo>
                  <a:pt x="1030376" y="81428"/>
                </a:lnTo>
                <a:lnTo>
                  <a:pt x="1029481" y="79764"/>
                </a:lnTo>
                <a:close/>
              </a:path>
              <a:path w="2039620" h="265429">
                <a:moveTo>
                  <a:pt x="1159009" y="79764"/>
                </a:moveTo>
                <a:lnTo>
                  <a:pt x="1090955" y="79764"/>
                </a:lnTo>
                <a:lnTo>
                  <a:pt x="1104559" y="81910"/>
                </a:lnTo>
                <a:lnTo>
                  <a:pt x="1115641" y="88304"/>
                </a:lnTo>
                <a:lnTo>
                  <a:pt x="1123098" y="98885"/>
                </a:lnTo>
                <a:lnTo>
                  <a:pt x="1125829" y="113591"/>
                </a:lnTo>
                <a:lnTo>
                  <a:pt x="1125829" y="216467"/>
                </a:lnTo>
                <a:lnTo>
                  <a:pt x="1164437" y="216467"/>
                </a:lnTo>
                <a:lnTo>
                  <a:pt x="1164437" y="108173"/>
                </a:lnTo>
                <a:lnTo>
                  <a:pt x="1159995" y="81367"/>
                </a:lnTo>
                <a:lnTo>
                  <a:pt x="1159009" y="79764"/>
                </a:lnTo>
                <a:close/>
              </a:path>
              <a:path w="2039620" h="265429">
                <a:moveTo>
                  <a:pt x="1102804" y="43531"/>
                </a:moveTo>
                <a:lnTo>
                  <a:pt x="1083399" y="45839"/>
                </a:lnTo>
                <a:lnTo>
                  <a:pt x="1063804" y="52843"/>
                </a:lnTo>
                <a:lnTo>
                  <a:pt x="1045602" y="64666"/>
                </a:lnTo>
                <a:lnTo>
                  <a:pt x="1030376" y="81428"/>
                </a:lnTo>
                <a:lnTo>
                  <a:pt x="1082896" y="81428"/>
                </a:lnTo>
                <a:lnTo>
                  <a:pt x="1090955" y="79764"/>
                </a:lnTo>
                <a:lnTo>
                  <a:pt x="1159009" y="79764"/>
                </a:lnTo>
                <a:lnTo>
                  <a:pt x="1147456" y="61002"/>
                </a:lnTo>
                <a:lnTo>
                  <a:pt x="1127999" y="48063"/>
                </a:lnTo>
                <a:lnTo>
                  <a:pt x="1102804" y="43531"/>
                </a:lnTo>
                <a:close/>
              </a:path>
              <a:path w="2039620" h="265429">
                <a:moveTo>
                  <a:pt x="973175" y="43865"/>
                </a:moveTo>
                <a:lnTo>
                  <a:pt x="954902" y="45963"/>
                </a:lnTo>
                <a:lnTo>
                  <a:pt x="937169" y="52253"/>
                </a:lnTo>
                <a:lnTo>
                  <a:pt x="920767" y="62731"/>
                </a:lnTo>
                <a:lnTo>
                  <a:pt x="906487" y="77392"/>
                </a:lnTo>
                <a:lnTo>
                  <a:pt x="1028205" y="77392"/>
                </a:lnTo>
                <a:lnTo>
                  <a:pt x="1021767" y="65421"/>
                </a:lnTo>
                <a:lnTo>
                  <a:pt x="1009005" y="53636"/>
                </a:lnTo>
                <a:lnTo>
                  <a:pt x="992628" y="46355"/>
                </a:lnTo>
                <a:lnTo>
                  <a:pt x="973175" y="43865"/>
                </a:lnTo>
                <a:close/>
              </a:path>
              <a:path w="2039620" h="265429">
                <a:moveTo>
                  <a:pt x="725411" y="42185"/>
                </a:moveTo>
                <a:lnTo>
                  <a:pt x="688730" y="48609"/>
                </a:lnTo>
                <a:lnTo>
                  <a:pt x="660533" y="66932"/>
                </a:lnTo>
                <a:lnTo>
                  <a:pt x="642433" y="95731"/>
                </a:lnTo>
                <a:lnTo>
                  <a:pt x="636041" y="133584"/>
                </a:lnTo>
                <a:lnTo>
                  <a:pt x="642543" y="170438"/>
                </a:lnTo>
                <a:lnTo>
                  <a:pt x="660911" y="198729"/>
                </a:lnTo>
                <a:lnTo>
                  <a:pt x="689437" y="216869"/>
                </a:lnTo>
                <a:lnTo>
                  <a:pt x="726414" y="223268"/>
                </a:lnTo>
                <a:lnTo>
                  <a:pt x="750576" y="220760"/>
                </a:lnTo>
                <a:lnTo>
                  <a:pt x="773433" y="212855"/>
                </a:lnTo>
                <a:lnTo>
                  <a:pt x="792922" y="198988"/>
                </a:lnTo>
                <a:lnTo>
                  <a:pt x="800003" y="188715"/>
                </a:lnTo>
                <a:lnTo>
                  <a:pt x="726084" y="188715"/>
                </a:lnTo>
                <a:lnTo>
                  <a:pt x="707231" y="185500"/>
                </a:lnTo>
                <a:lnTo>
                  <a:pt x="691810" y="176419"/>
                </a:lnTo>
                <a:lnTo>
                  <a:pt x="680575" y="162321"/>
                </a:lnTo>
                <a:lnTo>
                  <a:pt x="674281" y="144054"/>
                </a:lnTo>
                <a:lnTo>
                  <a:pt x="810412" y="144054"/>
                </a:lnTo>
                <a:lnTo>
                  <a:pt x="811034" y="141343"/>
                </a:lnTo>
                <a:lnTo>
                  <a:pt x="813739" y="133214"/>
                </a:lnTo>
                <a:lnTo>
                  <a:pt x="814412" y="123757"/>
                </a:lnTo>
                <a:lnTo>
                  <a:pt x="812760" y="116319"/>
                </a:lnTo>
                <a:lnTo>
                  <a:pt x="675297" y="116319"/>
                </a:lnTo>
                <a:lnTo>
                  <a:pt x="681854" y="100045"/>
                </a:lnTo>
                <a:lnTo>
                  <a:pt x="692872" y="87674"/>
                </a:lnTo>
                <a:lnTo>
                  <a:pt x="707631" y="79810"/>
                </a:lnTo>
                <a:lnTo>
                  <a:pt x="725411" y="77054"/>
                </a:lnTo>
                <a:lnTo>
                  <a:pt x="797059" y="77054"/>
                </a:lnTo>
                <a:lnTo>
                  <a:pt x="788190" y="64946"/>
                </a:lnTo>
                <a:lnTo>
                  <a:pt x="760163" y="48171"/>
                </a:lnTo>
                <a:lnTo>
                  <a:pt x="725411" y="42185"/>
                </a:lnTo>
                <a:close/>
              </a:path>
              <a:path w="2039620" h="265429">
                <a:moveTo>
                  <a:pt x="778865" y="162684"/>
                </a:moveTo>
                <a:lnTo>
                  <a:pt x="768391" y="175881"/>
                </a:lnTo>
                <a:lnTo>
                  <a:pt x="754641" y="183814"/>
                </a:lnTo>
                <a:lnTo>
                  <a:pt x="739808" y="187691"/>
                </a:lnTo>
                <a:lnTo>
                  <a:pt x="726084" y="188715"/>
                </a:lnTo>
                <a:lnTo>
                  <a:pt x="800003" y="188715"/>
                </a:lnTo>
                <a:lnTo>
                  <a:pt x="806983" y="178588"/>
                </a:lnTo>
                <a:lnTo>
                  <a:pt x="799914" y="174726"/>
                </a:lnTo>
                <a:lnTo>
                  <a:pt x="778865" y="162684"/>
                </a:lnTo>
                <a:close/>
              </a:path>
              <a:path w="2039620" h="265429">
                <a:moveTo>
                  <a:pt x="810412" y="144054"/>
                </a:moveTo>
                <a:lnTo>
                  <a:pt x="674281" y="144054"/>
                </a:lnTo>
                <a:lnTo>
                  <a:pt x="810336" y="144388"/>
                </a:lnTo>
                <a:lnTo>
                  <a:pt x="810412" y="144054"/>
                </a:lnTo>
                <a:close/>
              </a:path>
              <a:path w="2039620" h="265429">
                <a:moveTo>
                  <a:pt x="797059" y="77054"/>
                </a:moveTo>
                <a:lnTo>
                  <a:pt x="725411" y="77054"/>
                </a:lnTo>
                <a:lnTo>
                  <a:pt x="746118" y="79665"/>
                </a:lnTo>
                <a:lnTo>
                  <a:pt x="762169" y="87290"/>
                </a:lnTo>
                <a:lnTo>
                  <a:pt x="772951" y="99612"/>
                </a:lnTo>
                <a:lnTo>
                  <a:pt x="777849" y="116319"/>
                </a:lnTo>
                <a:lnTo>
                  <a:pt x="812760" y="116319"/>
                </a:lnTo>
                <a:lnTo>
                  <a:pt x="807078" y="90733"/>
                </a:lnTo>
                <a:lnTo>
                  <a:pt x="797059" y="77054"/>
                </a:lnTo>
                <a:close/>
              </a:path>
              <a:path w="2039620" h="265429">
                <a:moveTo>
                  <a:pt x="457657" y="159299"/>
                </a:moveTo>
                <a:lnTo>
                  <a:pt x="426834" y="173167"/>
                </a:lnTo>
                <a:lnTo>
                  <a:pt x="442712" y="197986"/>
                </a:lnTo>
                <a:lnTo>
                  <a:pt x="466237" y="213320"/>
                </a:lnTo>
                <a:lnTo>
                  <a:pt x="493251" y="221103"/>
                </a:lnTo>
                <a:lnTo>
                  <a:pt x="519595" y="223268"/>
                </a:lnTo>
                <a:lnTo>
                  <a:pt x="547302" y="219801"/>
                </a:lnTo>
                <a:lnTo>
                  <a:pt x="571965" y="209257"/>
                </a:lnTo>
                <a:lnTo>
                  <a:pt x="589648" y="191417"/>
                </a:lnTo>
                <a:lnTo>
                  <a:pt x="589730" y="191109"/>
                </a:lnTo>
                <a:lnTo>
                  <a:pt x="521627" y="191109"/>
                </a:lnTo>
                <a:lnTo>
                  <a:pt x="502639" y="189135"/>
                </a:lnTo>
                <a:lnTo>
                  <a:pt x="483931" y="183194"/>
                </a:lnTo>
                <a:lnTo>
                  <a:pt x="468079" y="173258"/>
                </a:lnTo>
                <a:lnTo>
                  <a:pt x="457657" y="159299"/>
                </a:lnTo>
                <a:close/>
              </a:path>
              <a:path w="2039620" h="265429">
                <a:moveTo>
                  <a:pt x="512127" y="42166"/>
                </a:moveTo>
                <a:lnTo>
                  <a:pt x="484870" y="44944"/>
                </a:lnTo>
                <a:lnTo>
                  <a:pt x="459552" y="53977"/>
                </a:lnTo>
                <a:lnTo>
                  <a:pt x="440897" y="70312"/>
                </a:lnTo>
                <a:lnTo>
                  <a:pt x="433628" y="94997"/>
                </a:lnTo>
                <a:lnTo>
                  <a:pt x="446580" y="127023"/>
                </a:lnTo>
                <a:lnTo>
                  <a:pt x="477465" y="141403"/>
                </a:lnTo>
                <a:lnTo>
                  <a:pt x="514328" y="147114"/>
                </a:lnTo>
                <a:lnTo>
                  <a:pt x="545213" y="153134"/>
                </a:lnTo>
                <a:lnTo>
                  <a:pt x="558165" y="168440"/>
                </a:lnTo>
                <a:lnTo>
                  <a:pt x="555217" y="178690"/>
                </a:lnTo>
                <a:lnTo>
                  <a:pt x="547258" y="185737"/>
                </a:lnTo>
                <a:lnTo>
                  <a:pt x="535619" y="189803"/>
                </a:lnTo>
                <a:lnTo>
                  <a:pt x="521627" y="191109"/>
                </a:lnTo>
                <a:lnTo>
                  <a:pt x="589730" y="191109"/>
                </a:lnTo>
                <a:lnTo>
                  <a:pt x="596417" y="166065"/>
                </a:lnTo>
                <a:lnTo>
                  <a:pt x="583428" y="134084"/>
                </a:lnTo>
                <a:lnTo>
                  <a:pt x="552455" y="119834"/>
                </a:lnTo>
                <a:lnTo>
                  <a:pt x="515487" y="114230"/>
                </a:lnTo>
                <a:lnTo>
                  <a:pt x="484514" y="108187"/>
                </a:lnTo>
                <a:lnTo>
                  <a:pt x="471525" y="92621"/>
                </a:lnTo>
                <a:lnTo>
                  <a:pt x="474910" y="84609"/>
                </a:lnTo>
                <a:lnTo>
                  <a:pt x="483881" y="78535"/>
                </a:lnTo>
                <a:lnTo>
                  <a:pt x="496659" y="74683"/>
                </a:lnTo>
                <a:lnTo>
                  <a:pt x="511467" y="73336"/>
                </a:lnTo>
                <a:lnTo>
                  <a:pt x="585065" y="73336"/>
                </a:lnTo>
                <a:lnTo>
                  <a:pt x="581820" y="68024"/>
                </a:lnTo>
                <a:lnTo>
                  <a:pt x="562656" y="53551"/>
                </a:lnTo>
                <a:lnTo>
                  <a:pt x="538788" y="44985"/>
                </a:lnTo>
                <a:lnTo>
                  <a:pt x="512127" y="42166"/>
                </a:lnTo>
                <a:close/>
              </a:path>
              <a:path w="2039620" h="265429">
                <a:moveTo>
                  <a:pt x="585065" y="73336"/>
                </a:moveTo>
                <a:lnTo>
                  <a:pt x="511467" y="73336"/>
                </a:lnTo>
                <a:lnTo>
                  <a:pt x="528263" y="74815"/>
                </a:lnTo>
                <a:lnTo>
                  <a:pt x="544044" y="79591"/>
                </a:lnTo>
                <a:lnTo>
                  <a:pt x="557160" y="88174"/>
                </a:lnTo>
                <a:lnTo>
                  <a:pt x="565962" y="101070"/>
                </a:lnTo>
                <a:lnTo>
                  <a:pt x="573070" y="97834"/>
                </a:lnTo>
                <a:lnTo>
                  <a:pt x="594372" y="88567"/>
                </a:lnTo>
                <a:lnTo>
                  <a:pt x="585065" y="73336"/>
                </a:lnTo>
                <a:close/>
              </a:path>
              <a:path w="2039620" h="265429">
                <a:moveTo>
                  <a:pt x="298538" y="42166"/>
                </a:moveTo>
                <a:lnTo>
                  <a:pt x="261863" y="48592"/>
                </a:lnTo>
                <a:lnTo>
                  <a:pt x="233665" y="66920"/>
                </a:lnTo>
                <a:lnTo>
                  <a:pt x="215562" y="95721"/>
                </a:lnTo>
                <a:lnTo>
                  <a:pt x="209169" y="133567"/>
                </a:lnTo>
                <a:lnTo>
                  <a:pt x="215674" y="170423"/>
                </a:lnTo>
                <a:lnTo>
                  <a:pt x="234051" y="198720"/>
                </a:lnTo>
                <a:lnTo>
                  <a:pt x="262586" y="216866"/>
                </a:lnTo>
                <a:lnTo>
                  <a:pt x="299567" y="223268"/>
                </a:lnTo>
                <a:lnTo>
                  <a:pt x="336282" y="216891"/>
                </a:lnTo>
                <a:lnTo>
                  <a:pt x="364590" y="198647"/>
                </a:lnTo>
                <a:lnTo>
                  <a:pt x="372354" y="186380"/>
                </a:lnTo>
                <a:lnTo>
                  <a:pt x="299212" y="186380"/>
                </a:lnTo>
                <a:lnTo>
                  <a:pt x="278084" y="182422"/>
                </a:lnTo>
                <a:lnTo>
                  <a:pt x="261977" y="171226"/>
                </a:lnTo>
                <a:lnTo>
                  <a:pt x="251711" y="153811"/>
                </a:lnTo>
                <a:lnTo>
                  <a:pt x="248107" y="131194"/>
                </a:lnTo>
                <a:lnTo>
                  <a:pt x="251700" y="109537"/>
                </a:lnTo>
                <a:lnTo>
                  <a:pt x="261893" y="93250"/>
                </a:lnTo>
                <a:lnTo>
                  <a:pt x="277800" y="82993"/>
                </a:lnTo>
                <a:lnTo>
                  <a:pt x="298538" y="79427"/>
                </a:lnTo>
                <a:lnTo>
                  <a:pt x="372427" y="79427"/>
                </a:lnTo>
                <a:lnTo>
                  <a:pt x="364209" y="66841"/>
                </a:lnTo>
                <a:lnTo>
                  <a:pt x="335564" y="48616"/>
                </a:lnTo>
                <a:lnTo>
                  <a:pt x="298538" y="42166"/>
                </a:lnTo>
                <a:close/>
              </a:path>
              <a:path w="2039620" h="265429">
                <a:moveTo>
                  <a:pt x="372427" y="79427"/>
                </a:moveTo>
                <a:lnTo>
                  <a:pt x="298538" y="79427"/>
                </a:lnTo>
                <a:lnTo>
                  <a:pt x="319903" y="83379"/>
                </a:lnTo>
                <a:lnTo>
                  <a:pt x="336222" y="94564"/>
                </a:lnTo>
                <a:lnTo>
                  <a:pt x="346641" y="111967"/>
                </a:lnTo>
                <a:lnTo>
                  <a:pt x="350304" y="134579"/>
                </a:lnTo>
                <a:lnTo>
                  <a:pt x="346603" y="156240"/>
                </a:lnTo>
                <a:lnTo>
                  <a:pt x="336178" y="172539"/>
                </a:lnTo>
                <a:lnTo>
                  <a:pt x="320043" y="182808"/>
                </a:lnTo>
                <a:lnTo>
                  <a:pt x="299212" y="186380"/>
                </a:lnTo>
                <a:lnTo>
                  <a:pt x="372354" y="186380"/>
                </a:lnTo>
                <a:lnTo>
                  <a:pt x="382808" y="169862"/>
                </a:lnTo>
                <a:lnTo>
                  <a:pt x="389254" y="131867"/>
                </a:lnTo>
                <a:lnTo>
                  <a:pt x="382697" y="95154"/>
                </a:lnTo>
                <a:lnTo>
                  <a:pt x="372427" y="794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683000" y="1161479"/>
            <a:ext cx="9962528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pt-BR" sz="6150" b="1" spc="110" dirty="0">
                <a:solidFill>
                  <a:srgbClr val="FFFFFF"/>
                </a:solidFill>
                <a:latin typeface="Arial"/>
                <a:cs typeface="Arial"/>
              </a:rPr>
              <a:t>Estamos em transição</a:t>
            </a:r>
            <a:endParaRPr sz="615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59672" y="2632723"/>
            <a:ext cx="11077575" cy="165735"/>
          </a:xfrm>
          <a:custGeom>
            <a:avLst/>
            <a:gdLst/>
            <a:ahLst/>
            <a:cxnLst/>
            <a:rect l="l" t="t" r="r" b="b"/>
            <a:pathLst>
              <a:path w="11077575" h="165735">
                <a:moveTo>
                  <a:pt x="10994783" y="0"/>
                </a:moveTo>
                <a:lnTo>
                  <a:pt x="82664" y="0"/>
                </a:lnTo>
                <a:lnTo>
                  <a:pt x="50561" y="6522"/>
                </a:lnTo>
                <a:lnTo>
                  <a:pt x="24277" y="24282"/>
                </a:lnTo>
                <a:lnTo>
                  <a:pt x="6520" y="50567"/>
                </a:lnTo>
                <a:lnTo>
                  <a:pt x="0" y="82664"/>
                </a:lnTo>
                <a:lnTo>
                  <a:pt x="6520" y="114766"/>
                </a:lnTo>
                <a:lnTo>
                  <a:pt x="24277" y="141050"/>
                </a:lnTo>
                <a:lnTo>
                  <a:pt x="50561" y="158807"/>
                </a:lnTo>
                <a:lnTo>
                  <a:pt x="82664" y="165328"/>
                </a:lnTo>
                <a:lnTo>
                  <a:pt x="10994783" y="165328"/>
                </a:lnTo>
                <a:lnTo>
                  <a:pt x="11026882" y="158807"/>
                </a:lnTo>
                <a:lnTo>
                  <a:pt x="11053171" y="141050"/>
                </a:lnTo>
                <a:lnTo>
                  <a:pt x="11070936" y="114766"/>
                </a:lnTo>
                <a:lnTo>
                  <a:pt x="11077460" y="82664"/>
                </a:lnTo>
                <a:lnTo>
                  <a:pt x="11070936" y="50567"/>
                </a:lnTo>
                <a:lnTo>
                  <a:pt x="11053171" y="24282"/>
                </a:lnTo>
                <a:lnTo>
                  <a:pt x="11026882" y="6522"/>
                </a:lnTo>
                <a:lnTo>
                  <a:pt x="10994783" y="0"/>
                </a:lnTo>
                <a:close/>
              </a:path>
            </a:pathLst>
          </a:custGeom>
          <a:solidFill>
            <a:srgbClr val="EEB61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676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930400" y="3148749"/>
            <a:ext cx="13944600" cy="91044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092200" marR="5080" indent="-1080135">
              <a:lnSpc>
                <a:spcPct val="100600"/>
              </a:lnSpc>
              <a:spcBef>
                <a:spcPts val="85"/>
              </a:spcBef>
            </a:pPr>
            <a:r>
              <a:rPr lang="pt-BR" sz="4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Licitações, contratos e respectivos termos aditivos:</a:t>
            </a:r>
          </a:p>
          <a:p>
            <a:pPr marL="1092200" marR="5080" indent="-1080135">
              <a:lnSpc>
                <a:spcPct val="100600"/>
              </a:lnSpc>
              <a:spcBef>
                <a:spcPts val="85"/>
              </a:spcBef>
            </a:pPr>
            <a:endParaRPr lang="pt-BR" sz="4800" spc="-2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2200" marR="5080" indent="-1080135">
              <a:lnSpc>
                <a:spcPct val="100600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pt-BR" sz="4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Pregões instaurados no ano</a:t>
            </a:r>
          </a:p>
          <a:p>
            <a:pPr marL="1092200" marR="5080" indent="-1080135">
              <a:lnSpc>
                <a:spcPct val="100600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pt-BR" sz="4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Processos administrativos realizados</a:t>
            </a:r>
          </a:p>
          <a:p>
            <a:pPr marL="2463800" marR="5080" lvl="3" indent="-1080135">
              <a:lnSpc>
                <a:spcPct val="100600"/>
              </a:lnSpc>
              <a:spcBef>
                <a:spcPts val="85"/>
              </a:spcBef>
              <a:buFont typeface="+mj-lt"/>
              <a:buAutoNum type="arabicPeriod"/>
            </a:pPr>
            <a:r>
              <a:rPr lang="pt-BR" sz="4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Adesões de Ata de Registro de Preços</a:t>
            </a:r>
          </a:p>
          <a:p>
            <a:pPr marL="2463800" marR="5080" lvl="3" indent="-1080135">
              <a:lnSpc>
                <a:spcPct val="100600"/>
              </a:lnSpc>
              <a:spcBef>
                <a:spcPts val="85"/>
              </a:spcBef>
              <a:buFont typeface="+mj-lt"/>
              <a:buAutoNum type="arabicPeriod"/>
            </a:pPr>
            <a:r>
              <a:rPr lang="pt-BR" sz="4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Dispensas de licitação</a:t>
            </a:r>
          </a:p>
          <a:p>
            <a:pPr marL="2463800" marR="5080" lvl="3" indent="-1080135">
              <a:lnSpc>
                <a:spcPct val="100600"/>
              </a:lnSpc>
              <a:spcBef>
                <a:spcPts val="85"/>
              </a:spcBef>
              <a:buFont typeface="+mj-lt"/>
              <a:buAutoNum type="arabicPeriod"/>
            </a:pPr>
            <a:r>
              <a:rPr lang="pt-BR" sz="4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Ofícios, notificações e </a:t>
            </a:r>
            <a:r>
              <a:rPr lang="pt-BR" sz="4800" spc="-2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endParaRPr lang="pt-BR" sz="4800" spc="-2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63800" marR="5080" lvl="3" indent="-1080135">
              <a:lnSpc>
                <a:spcPct val="100600"/>
              </a:lnSpc>
              <a:spcBef>
                <a:spcPts val="85"/>
              </a:spcBef>
              <a:buFont typeface="+mj-lt"/>
              <a:buAutoNum type="arabicPeriod"/>
            </a:pPr>
            <a:endParaRPr lang="pt-BR" sz="4800" spc="-2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2265" marR="5080" lvl="2" indent="-685800">
              <a:lnSpc>
                <a:spcPct val="100600"/>
              </a:lnSpc>
              <a:spcBef>
                <a:spcPts val="85"/>
              </a:spcBef>
              <a:buFont typeface="Courier New" panose="02070309020205020404" pitchFamily="49" charset="0"/>
              <a:buChar char="o"/>
            </a:pPr>
            <a:r>
              <a:rPr lang="pt-BR" sz="4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Processos Judiciais</a:t>
            </a:r>
          </a:p>
          <a:p>
            <a:pPr marL="1383665" marR="5080" lvl="3">
              <a:lnSpc>
                <a:spcPct val="100600"/>
              </a:lnSpc>
              <a:spcBef>
                <a:spcPts val="85"/>
              </a:spcBef>
            </a:pPr>
            <a:endParaRPr lang="pt-BR" sz="4800" spc="-2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2200" marR="5080" indent="-1080135">
              <a:lnSpc>
                <a:spcPct val="100600"/>
              </a:lnSpc>
              <a:spcBef>
                <a:spcPts val="85"/>
              </a:spcBef>
            </a:pPr>
            <a:endParaRPr lang="pt-BR" sz="4800" spc="-2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2200" marR="5080" indent="-1080135">
              <a:lnSpc>
                <a:spcPct val="100600"/>
              </a:lnSpc>
              <a:spcBef>
                <a:spcPts val="85"/>
              </a:spcBef>
            </a:pPr>
            <a:endParaRPr sz="48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89204" y="10899241"/>
            <a:ext cx="859790" cy="859790"/>
          </a:xfrm>
          <a:custGeom>
            <a:avLst/>
            <a:gdLst/>
            <a:ahLst/>
            <a:cxnLst/>
            <a:rect l="l" t="t" r="r" b="b"/>
            <a:pathLst>
              <a:path w="859790" h="859790">
                <a:moveTo>
                  <a:pt x="859739" y="429818"/>
                </a:moveTo>
                <a:lnTo>
                  <a:pt x="856627" y="398145"/>
                </a:lnTo>
                <a:lnTo>
                  <a:pt x="847496" y="368071"/>
                </a:lnTo>
                <a:lnTo>
                  <a:pt x="832650" y="340309"/>
                </a:lnTo>
                <a:lnTo>
                  <a:pt x="828192" y="334873"/>
                </a:lnTo>
                <a:lnTo>
                  <a:pt x="828192" y="429818"/>
                </a:lnTo>
                <a:lnTo>
                  <a:pt x="817943" y="480402"/>
                </a:lnTo>
                <a:lnTo>
                  <a:pt x="790028" y="521766"/>
                </a:lnTo>
                <a:lnTo>
                  <a:pt x="785304" y="524954"/>
                </a:lnTo>
                <a:lnTo>
                  <a:pt x="763790" y="503440"/>
                </a:lnTo>
                <a:lnTo>
                  <a:pt x="763790" y="674611"/>
                </a:lnTo>
                <a:lnTo>
                  <a:pt x="754265" y="706488"/>
                </a:lnTo>
                <a:lnTo>
                  <a:pt x="734402" y="734390"/>
                </a:lnTo>
                <a:lnTo>
                  <a:pt x="706488" y="754253"/>
                </a:lnTo>
                <a:lnTo>
                  <a:pt x="674611" y="763778"/>
                </a:lnTo>
                <a:lnTo>
                  <a:pt x="673684" y="763739"/>
                </a:lnTo>
                <a:lnTo>
                  <a:pt x="641769" y="762584"/>
                </a:lnTo>
                <a:lnTo>
                  <a:pt x="611009" y="750265"/>
                </a:lnTo>
                <a:lnTo>
                  <a:pt x="604989" y="747052"/>
                </a:lnTo>
                <a:lnTo>
                  <a:pt x="598766" y="744766"/>
                </a:lnTo>
                <a:lnTo>
                  <a:pt x="592429" y="743407"/>
                </a:lnTo>
                <a:lnTo>
                  <a:pt x="586092" y="742950"/>
                </a:lnTo>
                <a:lnTo>
                  <a:pt x="584784" y="743077"/>
                </a:lnTo>
                <a:lnTo>
                  <a:pt x="585647" y="741045"/>
                </a:lnTo>
                <a:lnTo>
                  <a:pt x="591426" y="698131"/>
                </a:lnTo>
                <a:lnTo>
                  <a:pt x="591426" y="591451"/>
                </a:lnTo>
                <a:lnTo>
                  <a:pt x="698131" y="591451"/>
                </a:lnTo>
                <a:lnTo>
                  <a:pt x="741045" y="585673"/>
                </a:lnTo>
                <a:lnTo>
                  <a:pt x="743267" y="584733"/>
                </a:lnTo>
                <a:lnTo>
                  <a:pt x="744283" y="596976"/>
                </a:lnTo>
                <a:lnTo>
                  <a:pt x="750277" y="611022"/>
                </a:lnTo>
                <a:lnTo>
                  <a:pt x="762596" y="641781"/>
                </a:lnTo>
                <a:lnTo>
                  <a:pt x="763790" y="674611"/>
                </a:lnTo>
                <a:lnTo>
                  <a:pt x="763790" y="503440"/>
                </a:lnTo>
                <a:lnTo>
                  <a:pt x="690232" y="429869"/>
                </a:lnTo>
                <a:lnTo>
                  <a:pt x="785761" y="334352"/>
                </a:lnTo>
                <a:lnTo>
                  <a:pt x="790041" y="337845"/>
                </a:lnTo>
                <a:lnTo>
                  <a:pt x="806373" y="357771"/>
                </a:lnTo>
                <a:lnTo>
                  <a:pt x="818337" y="380123"/>
                </a:lnTo>
                <a:lnTo>
                  <a:pt x="825677" y="404329"/>
                </a:lnTo>
                <a:lnTo>
                  <a:pt x="828192" y="429818"/>
                </a:lnTo>
                <a:lnTo>
                  <a:pt x="828192" y="334873"/>
                </a:lnTo>
                <a:lnTo>
                  <a:pt x="812355" y="315544"/>
                </a:lnTo>
                <a:lnTo>
                  <a:pt x="808075" y="312039"/>
                </a:lnTo>
                <a:lnTo>
                  <a:pt x="808380" y="311734"/>
                </a:lnTo>
                <a:lnTo>
                  <a:pt x="773671" y="277012"/>
                </a:lnTo>
                <a:lnTo>
                  <a:pt x="773633" y="270865"/>
                </a:lnTo>
                <a:lnTo>
                  <a:pt x="777011" y="265493"/>
                </a:lnTo>
                <a:lnTo>
                  <a:pt x="793343" y="224866"/>
                </a:lnTo>
                <a:lnTo>
                  <a:pt x="795070" y="181597"/>
                </a:lnTo>
                <a:lnTo>
                  <a:pt x="782688" y="139661"/>
                </a:lnTo>
                <a:lnTo>
                  <a:pt x="763778" y="113004"/>
                </a:lnTo>
                <a:lnTo>
                  <a:pt x="763778" y="185140"/>
                </a:lnTo>
                <a:lnTo>
                  <a:pt x="762584" y="217982"/>
                </a:lnTo>
                <a:lnTo>
                  <a:pt x="759548" y="225577"/>
                </a:lnTo>
                <a:lnTo>
                  <a:pt x="759548" y="315925"/>
                </a:lnTo>
                <a:lnTo>
                  <a:pt x="645629" y="429869"/>
                </a:lnTo>
                <a:lnTo>
                  <a:pt x="758659" y="542937"/>
                </a:lnTo>
                <a:lnTo>
                  <a:pt x="748703" y="549656"/>
                </a:lnTo>
                <a:lnTo>
                  <a:pt x="698131" y="559892"/>
                </a:lnTo>
                <a:lnTo>
                  <a:pt x="594575" y="559892"/>
                </a:lnTo>
                <a:lnTo>
                  <a:pt x="604177" y="545452"/>
                </a:lnTo>
                <a:lnTo>
                  <a:pt x="611987" y="505307"/>
                </a:lnTo>
                <a:lnTo>
                  <a:pt x="604177" y="465162"/>
                </a:lnTo>
                <a:lnTo>
                  <a:pt x="580745" y="429869"/>
                </a:lnTo>
                <a:lnTo>
                  <a:pt x="604177" y="394576"/>
                </a:lnTo>
                <a:lnTo>
                  <a:pt x="611974" y="354431"/>
                </a:lnTo>
                <a:lnTo>
                  <a:pt x="604177" y="314299"/>
                </a:lnTo>
                <a:lnTo>
                  <a:pt x="594588" y="299872"/>
                </a:lnTo>
                <a:lnTo>
                  <a:pt x="698131" y="299872"/>
                </a:lnTo>
                <a:lnTo>
                  <a:pt x="723646" y="302361"/>
                </a:lnTo>
                <a:lnTo>
                  <a:pt x="747864" y="309676"/>
                </a:lnTo>
                <a:lnTo>
                  <a:pt x="759548" y="315925"/>
                </a:lnTo>
                <a:lnTo>
                  <a:pt x="759548" y="225577"/>
                </a:lnTo>
                <a:lnTo>
                  <a:pt x="750277" y="248742"/>
                </a:lnTo>
                <a:lnTo>
                  <a:pt x="744270" y="262788"/>
                </a:lnTo>
                <a:lnTo>
                  <a:pt x="743229" y="275475"/>
                </a:lnTo>
                <a:lnTo>
                  <a:pt x="729830" y="271411"/>
                </a:lnTo>
                <a:lnTo>
                  <a:pt x="698131" y="268312"/>
                </a:lnTo>
                <a:lnTo>
                  <a:pt x="591426" y="268312"/>
                </a:lnTo>
                <a:lnTo>
                  <a:pt x="591426" y="161607"/>
                </a:lnTo>
                <a:lnTo>
                  <a:pt x="588314" y="129768"/>
                </a:lnTo>
                <a:lnTo>
                  <a:pt x="584288" y="116509"/>
                </a:lnTo>
                <a:lnTo>
                  <a:pt x="596963" y="115468"/>
                </a:lnTo>
                <a:lnTo>
                  <a:pt x="611009" y="109474"/>
                </a:lnTo>
                <a:lnTo>
                  <a:pt x="641769" y="97167"/>
                </a:lnTo>
                <a:lnTo>
                  <a:pt x="673989" y="95999"/>
                </a:lnTo>
                <a:lnTo>
                  <a:pt x="674611" y="95973"/>
                </a:lnTo>
                <a:lnTo>
                  <a:pt x="706501" y="105498"/>
                </a:lnTo>
                <a:lnTo>
                  <a:pt x="734402" y="125349"/>
                </a:lnTo>
                <a:lnTo>
                  <a:pt x="754253" y="153250"/>
                </a:lnTo>
                <a:lnTo>
                  <a:pt x="763778" y="185140"/>
                </a:lnTo>
                <a:lnTo>
                  <a:pt x="763778" y="113004"/>
                </a:lnTo>
                <a:lnTo>
                  <a:pt x="756716" y="103047"/>
                </a:lnTo>
                <a:lnTo>
                  <a:pt x="746747" y="95973"/>
                </a:lnTo>
                <a:lnTo>
                  <a:pt x="732866" y="86118"/>
                </a:lnTo>
                <a:lnTo>
                  <a:pt x="720090" y="77050"/>
                </a:lnTo>
                <a:lnTo>
                  <a:pt x="678141" y="64668"/>
                </a:lnTo>
                <a:lnTo>
                  <a:pt x="634847" y="66408"/>
                </a:lnTo>
                <a:lnTo>
                  <a:pt x="594245" y="82753"/>
                </a:lnTo>
                <a:lnTo>
                  <a:pt x="588860" y="86118"/>
                </a:lnTo>
                <a:lnTo>
                  <a:pt x="582752" y="86093"/>
                </a:lnTo>
                <a:lnTo>
                  <a:pt x="580415" y="83794"/>
                </a:lnTo>
                <a:lnTo>
                  <a:pt x="580415" y="354444"/>
                </a:lnTo>
                <a:lnTo>
                  <a:pt x="578980" y="369214"/>
                </a:lnTo>
                <a:lnTo>
                  <a:pt x="574751" y="383209"/>
                </a:lnTo>
                <a:lnTo>
                  <a:pt x="567855" y="396100"/>
                </a:lnTo>
                <a:lnTo>
                  <a:pt x="558444" y="407555"/>
                </a:lnTo>
                <a:lnTo>
                  <a:pt x="536130" y="429869"/>
                </a:lnTo>
                <a:lnTo>
                  <a:pt x="558444" y="452196"/>
                </a:lnTo>
                <a:lnTo>
                  <a:pt x="574916" y="477037"/>
                </a:lnTo>
                <a:lnTo>
                  <a:pt x="580402" y="505307"/>
                </a:lnTo>
                <a:lnTo>
                  <a:pt x="574916" y="533590"/>
                </a:lnTo>
                <a:lnTo>
                  <a:pt x="559866" y="556310"/>
                </a:lnTo>
                <a:lnTo>
                  <a:pt x="559866" y="596595"/>
                </a:lnTo>
                <a:lnTo>
                  <a:pt x="559866" y="698131"/>
                </a:lnTo>
                <a:lnTo>
                  <a:pt x="549630" y="748715"/>
                </a:lnTo>
                <a:lnTo>
                  <a:pt x="542925" y="758672"/>
                </a:lnTo>
                <a:lnTo>
                  <a:pt x="524954" y="740702"/>
                </a:lnTo>
                <a:lnTo>
                  <a:pt x="524954" y="785317"/>
                </a:lnTo>
                <a:lnTo>
                  <a:pt x="521754" y="790067"/>
                </a:lnTo>
                <a:lnTo>
                  <a:pt x="480441" y="817981"/>
                </a:lnTo>
                <a:lnTo>
                  <a:pt x="429920" y="828217"/>
                </a:lnTo>
                <a:lnTo>
                  <a:pt x="404368" y="825715"/>
                </a:lnTo>
                <a:lnTo>
                  <a:pt x="380149" y="818375"/>
                </a:lnTo>
                <a:lnTo>
                  <a:pt x="357835" y="806424"/>
                </a:lnTo>
                <a:lnTo>
                  <a:pt x="337947" y="790067"/>
                </a:lnTo>
                <a:lnTo>
                  <a:pt x="334378" y="785736"/>
                </a:lnTo>
                <a:lnTo>
                  <a:pt x="346506" y="773620"/>
                </a:lnTo>
                <a:lnTo>
                  <a:pt x="356336" y="763778"/>
                </a:lnTo>
                <a:lnTo>
                  <a:pt x="429895" y="690245"/>
                </a:lnTo>
                <a:lnTo>
                  <a:pt x="524954" y="785317"/>
                </a:lnTo>
                <a:lnTo>
                  <a:pt x="524954" y="740702"/>
                </a:lnTo>
                <a:lnTo>
                  <a:pt x="474522" y="690245"/>
                </a:lnTo>
                <a:lnTo>
                  <a:pt x="429895" y="645604"/>
                </a:lnTo>
                <a:lnTo>
                  <a:pt x="315925" y="759574"/>
                </a:lnTo>
                <a:lnTo>
                  <a:pt x="309689" y="747903"/>
                </a:lnTo>
                <a:lnTo>
                  <a:pt x="302336" y="723684"/>
                </a:lnTo>
                <a:lnTo>
                  <a:pt x="299834" y="698131"/>
                </a:lnTo>
                <a:lnTo>
                  <a:pt x="299834" y="596569"/>
                </a:lnTo>
                <a:lnTo>
                  <a:pt x="314299" y="604164"/>
                </a:lnTo>
                <a:lnTo>
                  <a:pt x="334060" y="610031"/>
                </a:lnTo>
                <a:lnTo>
                  <a:pt x="354444" y="611974"/>
                </a:lnTo>
                <a:lnTo>
                  <a:pt x="374815" y="610031"/>
                </a:lnTo>
                <a:lnTo>
                  <a:pt x="394589" y="604164"/>
                </a:lnTo>
                <a:lnTo>
                  <a:pt x="413143" y="594410"/>
                </a:lnTo>
                <a:lnTo>
                  <a:pt x="429869" y="580745"/>
                </a:lnTo>
                <a:lnTo>
                  <a:pt x="446608" y="594410"/>
                </a:lnTo>
                <a:lnTo>
                  <a:pt x="465162" y="604164"/>
                </a:lnTo>
                <a:lnTo>
                  <a:pt x="484936" y="610031"/>
                </a:lnTo>
                <a:lnTo>
                  <a:pt x="505307" y="611974"/>
                </a:lnTo>
                <a:lnTo>
                  <a:pt x="525678" y="610031"/>
                </a:lnTo>
                <a:lnTo>
                  <a:pt x="545452" y="604164"/>
                </a:lnTo>
                <a:lnTo>
                  <a:pt x="559866" y="596595"/>
                </a:lnTo>
                <a:lnTo>
                  <a:pt x="559866" y="556310"/>
                </a:lnTo>
                <a:lnTo>
                  <a:pt x="558444" y="558444"/>
                </a:lnTo>
                <a:lnTo>
                  <a:pt x="546976" y="567855"/>
                </a:lnTo>
                <a:lnTo>
                  <a:pt x="534085" y="574751"/>
                </a:lnTo>
                <a:lnTo>
                  <a:pt x="520090" y="578993"/>
                </a:lnTo>
                <a:lnTo>
                  <a:pt x="505307" y="580428"/>
                </a:lnTo>
                <a:lnTo>
                  <a:pt x="490537" y="578993"/>
                </a:lnTo>
                <a:lnTo>
                  <a:pt x="476554" y="574751"/>
                </a:lnTo>
                <a:lnTo>
                  <a:pt x="463651" y="567855"/>
                </a:lnTo>
                <a:lnTo>
                  <a:pt x="452183" y="558444"/>
                </a:lnTo>
                <a:lnTo>
                  <a:pt x="429869" y="536130"/>
                </a:lnTo>
                <a:lnTo>
                  <a:pt x="407568" y="558444"/>
                </a:lnTo>
                <a:lnTo>
                  <a:pt x="396100" y="567855"/>
                </a:lnTo>
                <a:lnTo>
                  <a:pt x="383209" y="574751"/>
                </a:lnTo>
                <a:lnTo>
                  <a:pt x="369214" y="578993"/>
                </a:lnTo>
                <a:lnTo>
                  <a:pt x="354444" y="580428"/>
                </a:lnTo>
                <a:lnTo>
                  <a:pt x="339674" y="578993"/>
                </a:lnTo>
                <a:lnTo>
                  <a:pt x="301307" y="558444"/>
                </a:lnTo>
                <a:lnTo>
                  <a:pt x="279349" y="505307"/>
                </a:lnTo>
                <a:lnTo>
                  <a:pt x="284835" y="477037"/>
                </a:lnTo>
                <a:lnTo>
                  <a:pt x="301307" y="452196"/>
                </a:lnTo>
                <a:lnTo>
                  <a:pt x="323646" y="429869"/>
                </a:lnTo>
                <a:lnTo>
                  <a:pt x="301307" y="407555"/>
                </a:lnTo>
                <a:lnTo>
                  <a:pt x="291884" y="396100"/>
                </a:lnTo>
                <a:lnTo>
                  <a:pt x="284988" y="383209"/>
                </a:lnTo>
                <a:lnTo>
                  <a:pt x="280746" y="369214"/>
                </a:lnTo>
                <a:lnTo>
                  <a:pt x="279311" y="354431"/>
                </a:lnTo>
                <a:lnTo>
                  <a:pt x="280746" y="339661"/>
                </a:lnTo>
                <a:lnTo>
                  <a:pt x="301307" y="301332"/>
                </a:lnTo>
                <a:lnTo>
                  <a:pt x="339674" y="280758"/>
                </a:lnTo>
                <a:lnTo>
                  <a:pt x="354444" y="279311"/>
                </a:lnTo>
                <a:lnTo>
                  <a:pt x="369214" y="280758"/>
                </a:lnTo>
                <a:lnTo>
                  <a:pt x="383209" y="284988"/>
                </a:lnTo>
                <a:lnTo>
                  <a:pt x="396100" y="291896"/>
                </a:lnTo>
                <a:lnTo>
                  <a:pt x="407568" y="301332"/>
                </a:lnTo>
                <a:lnTo>
                  <a:pt x="429869" y="323634"/>
                </a:lnTo>
                <a:lnTo>
                  <a:pt x="452183" y="301332"/>
                </a:lnTo>
                <a:lnTo>
                  <a:pt x="463651" y="291896"/>
                </a:lnTo>
                <a:lnTo>
                  <a:pt x="476542" y="284988"/>
                </a:lnTo>
                <a:lnTo>
                  <a:pt x="490537" y="280758"/>
                </a:lnTo>
                <a:lnTo>
                  <a:pt x="505307" y="279311"/>
                </a:lnTo>
                <a:lnTo>
                  <a:pt x="520090" y="280758"/>
                </a:lnTo>
                <a:lnTo>
                  <a:pt x="558444" y="301332"/>
                </a:lnTo>
                <a:lnTo>
                  <a:pt x="578980" y="339661"/>
                </a:lnTo>
                <a:lnTo>
                  <a:pt x="580415" y="354444"/>
                </a:lnTo>
                <a:lnTo>
                  <a:pt x="580415" y="83794"/>
                </a:lnTo>
                <a:lnTo>
                  <a:pt x="579323" y="82702"/>
                </a:lnTo>
                <a:lnTo>
                  <a:pt x="559866" y="63246"/>
                </a:lnTo>
                <a:lnTo>
                  <a:pt x="559866" y="161607"/>
                </a:lnTo>
                <a:lnTo>
                  <a:pt x="559866" y="263156"/>
                </a:lnTo>
                <a:lnTo>
                  <a:pt x="545452" y="255562"/>
                </a:lnTo>
                <a:lnTo>
                  <a:pt x="525678" y="249707"/>
                </a:lnTo>
                <a:lnTo>
                  <a:pt x="505307" y="247751"/>
                </a:lnTo>
                <a:lnTo>
                  <a:pt x="484936" y="249707"/>
                </a:lnTo>
                <a:lnTo>
                  <a:pt x="465162" y="255562"/>
                </a:lnTo>
                <a:lnTo>
                  <a:pt x="446608" y="265328"/>
                </a:lnTo>
                <a:lnTo>
                  <a:pt x="429869" y="278993"/>
                </a:lnTo>
                <a:lnTo>
                  <a:pt x="413143" y="265328"/>
                </a:lnTo>
                <a:lnTo>
                  <a:pt x="394589" y="255562"/>
                </a:lnTo>
                <a:lnTo>
                  <a:pt x="374815" y="249707"/>
                </a:lnTo>
                <a:lnTo>
                  <a:pt x="354444" y="247751"/>
                </a:lnTo>
                <a:lnTo>
                  <a:pt x="334060" y="249707"/>
                </a:lnTo>
                <a:lnTo>
                  <a:pt x="314299" y="255562"/>
                </a:lnTo>
                <a:lnTo>
                  <a:pt x="299834" y="263182"/>
                </a:lnTo>
                <a:lnTo>
                  <a:pt x="299834" y="161607"/>
                </a:lnTo>
                <a:lnTo>
                  <a:pt x="310070" y="111036"/>
                </a:lnTo>
                <a:lnTo>
                  <a:pt x="316801" y="101053"/>
                </a:lnTo>
                <a:lnTo>
                  <a:pt x="429895" y="214134"/>
                </a:lnTo>
                <a:lnTo>
                  <a:pt x="474510" y="169494"/>
                </a:lnTo>
                <a:lnTo>
                  <a:pt x="543814" y="100190"/>
                </a:lnTo>
                <a:lnTo>
                  <a:pt x="550024" y="111760"/>
                </a:lnTo>
                <a:lnTo>
                  <a:pt x="557364" y="135991"/>
                </a:lnTo>
                <a:lnTo>
                  <a:pt x="559866" y="161607"/>
                </a:lnTo>
                <a:lnTo>
                  <a:pt x="559866" y="63246"/>
                </a:lnTo>
                <a:lnTo>
                  <a:pt x="548005" y="51371"/>
                </a:lnTo>
                <a:lnTo>
                  <a:pt x="547649" y="51727"/>
                </a:lnTo>
                <a:lnTo>
                  <a:pt x="544080" y="47383"/>
                </a:lnTo>
                <a:lnTo>
                  <a:pt x="525348" y="31877"/>
                </a:lnTo>
                <a:lnTo>
                  <a:pt x="525348" y="74028"/>
                </a:lnTo>
                <a:lnTo>
                  <a:pt x="429895" y="169494"/>
                </a:lnTo>
                <a:lnTo>
                  <a:pt x="356374" y="95999"/>
                </a:lnTo>
                <a:lnTo>
                  <a:pt x="346468" y="86093"/>
                </a:lnTo>
                <a:lnTo>
                  <a:pt x="334784" y="74409"/>
                </a:lnTo>
                <a:lnTo>
                  <a:pt x="337972" y="69684"/>
                </a:lnTo>
                <a:lnTo>
                  <a:pt x="379323" y="41783"/>
                </a:lnTo>
                <a:lnTo>
                  <a:pt x="429920" y="31546"/>
                </a:lnTo>
                <a:lnTo>
                  <a:pt x="455549" y="34048"/>
                </a:lnTo>
                <a:lnTo>
                  <a:pt x="479767" y="41389"/>
                </a:lnTo>
                <a:lnTo>
                  <a:pt x="502031" y="53340"/>
                </a:lnTo>
                <a:lnTo>
                  <a:pt x="521792" y="69684"/>
                </a:lnTo>
                <a:lnTo>
                  <a:pt x="525348" y="74028"/>
                </a:lnTo>
                <a:lnTo>
                  <a:pt x="525348" y="31877"/>
                </a:lnTo>
                <a:lnTo>
                  <a:pt x="491909" y="12242"/>
                </a:lnTo>
                <a:lnTo>
                  <a:pt x="429920" y="0"/>
                </a:lnTo>
                <a:lnTo>
                  <a:pt x="386994" y="5791"/>
                </a:lnTo>
                <a:lnTo>
                  <a:pt x="348399" y="22098"/>
                </a:lnTo>
                <a:lnTo>
                  <a:pt x="315658" y="47409"/>
                </a:lnTo>
                <a:lnTo>
                  <a:pt x="312229" y="51854"/>
                </a:lnTo>
                <a:lnTo>
                  <a:pt x="311759" y="51371"/>
                </a:lnTo>
                <a:lnTo>
                  <a:pt x="279006" y="84112"/>
                </a:lnTo>
                <a:lnTo>
                  <a:pt x="279006" y="429869"/>
                </a:lnTo>
                <a:lnTo>
                  <a:pt x="275437" y="435254"/>
                </a:lnTo>
                <a:lnTo>
                  <a:pt x="275437" y="743242"/>
                </a:lnTo>
                <a:lnTo>
                  <a:pt x="262788" y="744283"/>
                </a:lnTo>
                <a:lnTo>
                  <a:pt x="248754" y="750265"/>
                </a:lnTo>
                <a:lnTo>
                  <a:pt x="217970" y="762584"/>
                </a:lnTo>
                <a:lnTo>
                  <a:pt x="185127" y="763778"/>
                </a:lnTo>
                <a:lnTo>
                  <a:pt x="153238" y="754253"/>
                </a:lnTo>
                <a:lnTo>
                  <a:pt x="125349" y="734390"/>
                </a:lnTo>
                <a:lnTo>
                  <a:pt x="105473" y="706488"/>
                </a:lnTo>
                <a:lnTo>
                  <a:pt x="95948" y="674611"/>
                </a:lnTo>
                <a:lnTo>
                  <a:pt x="97142" y="641781"/>
                </a:lnTo>
                <a:lnTo>
                  <a:pt x="109461" y="611022"/>
                </a:lnTo>
                <a:lnTo>
                  <a:pt x="115468" y="596963"/>
                </a:lnTo>
                <a:lnTo>
                  <a:pt x="116497" y="584327"/>
                </a:lnTo>
                <a:lnTo>
                  <a:pt x="129755" y="588340"/>
                </a:lnTo>
                <a:lnTo>
                  <a:pt x="161607" y="591451"/>
                </a:lnTo>
                <a:lnTo>
                  <a:pt x="268287" y="591451"/>
                </a:lnTo>
                <a:lnTo>
                  <a:pt x="268287" y="698131"/>
                </a:lnTo>
                <a:lnTo>
                  <a:pt x="271386" y="729894"/>
                </a:lnTo>
                <a:lnTo>
                  <a:pt x="275437" y="743242"/>
                </a:lnTo>
                <a:lnTo>
                  <a:pt x="275437" y="435254"/>
                </a:lnTo>
                <a:lnTo>
                  <a:pt x="255562" y="465162"/>
                </a:lnTo>
                <a:lnTo>
                  <a:pt x="247751" y="505307"/>
                </a:lnTo>
                <a:lnTo>
                  <a:pt x="255562" y="545452"/>
                </a:lnTo>
                <a:lnTo>
                  <a:pt x="265150" y="559892"/>
                </a:lnTo>
                <a:lnTo>
                  <a:pt x="161607" y="559892"/>
                </a:lnTo>
                <a:lnTo>
                  <a:pt x="135991" y="557403"/>
                </a:lnTo>
                <a:lnTo>
                  <a:pt x="111747" y="550062"/>
                </a:lnTo>
                <a:lnTo>
                  <a:pt x="100152" y="543852"/>
                </a:lnTo>
                <a:lnTo>
                  <a:pt x="214134" y="429869"/>
                </a:lnTo>
                <a:lnTo>
                  <a:pt x="169532" y="385267"/>
                </a:lnTo>
                <a:lnTo>
                  <a:pt x="169532" y="429869"/>
                </a:lnTo>
                <a:lnTo>
                  <a:pt x="74015" y="525386"/>
                </a:lnTo>
                <a:lnTo>
                  <a:pt x="41376" y="479590"/>
                </a:lnTo>
                <a:lnTo>
                  <a:pt x="31534" y="429818"/>
                </a:lnTo>
                <a:lnTo>
                  <a:pt x="41770" y="379285"/>
                </a:lnTo>
                <a:lnTo>
                  <a:pt x="69672" y="337972"/>
                </a:lnTo>
                <a:lnTo>
                  <a:pt x="74422" y="334772"/>
                </a:lnTo>
                <a:lnTo>
                  <a:pt x="169532" y="429869"/>
                </a:lnTo>
                <a:lnTo>
                  <a:pt x="169532" y="385267"/>
                </a:lnTo>
                <a:lnTo>
                  <a:pt x="101079" y="316801"/>
                </a:lnTo>
                <a:lnTo>
                  <a:pt x="111023" y="310095"/>
                </a:lnTo>
                <a:lnTo>
                  <a:pt x="161607" y="299872"/>
                </a:lnTo>
                <a:lnTo>
                  <a:pt x="265137" y="299872"/>
                </a:lnTo>
                <a:lnTo>
                  <a:pt x="255562" y="314299"/>
                </a:lnTo>
                <a:lnTo>
                  <a:pt x="247751" y="354444"/>
                </a:lnTo>
                <a:lnTo>
                  <a:pt x="255562" y="394576"/>
                </a:lnTo>
                <a:lnTo>
                  <a:pt x="279006" y="429869"/>
                </a:lnTo>
                <a:lnTo>
                  <a:pt x="279006" y="84112"/>
                </a:lnTo>
                <a:lnTo>
                  <a:pt x="277012" y="86093"/>
                </a:lnTo>
                <a:lnTo>
                  <a:pt x="275005" y="86093"/>
                </a:lnTo>
                <a:lnTo>
                  <a:pt x="275005" y="116471"/>
                </a:lnTo>
                <a:lnTo>
                  <a:pt x="274066" y="118694"/>
                </a:lnTo>
                <a:lnTo>
                  <a:pt x="268287" y="161607"/>
                </a:lnTo>
                <a:lnTo>
                  <a:pt x="268287" y="268312"/>
                </a:lnTo>
                <a:lnTo>
                  <a:pt x="161607" y="268312"/>
                </a:lnTo>
                <a:lnTo>
                  <a:pt x="118681" y="274091"/>
                </a:lnTo>
                <a:lnTo>
                  <a:pt x="116459" y="275031"/>
                </a:lnTo>
                <a:lnTo>
                  <a:pt x="115455" y="262788"/>
                </a:lnTo>
                <a:lnTo>
                  <a:pt x="109461" y="248742"/>
                </a:lnTo>
                <a:lnTo>
                  <a:pt x="97142" y="217982"/>
                </a:lnTo>
                <a:lnTo>
                  <a:pt x="95948" y="185140"/>
                </a:lnTo>
                <a:lnTo>
                  <a:pt x="105473" y="153250"/>
                </a:lnTo>
                <a:lnTo>
                  <a:pt x="125349" y="125349"/>
                </a:lnTo>
                <a:lnTo>
                  <a:pt x="153238" y="105486"/>
                </a:lnTo>
                <a:lnTo>
                  <a:pt x="185127" y="95961"/>
                </a:lnTo>
                <a:lnTo>
                  <a:pt x="218008" y="97167"/>
                </a:lnTo>
                <a:lnTo>
                  <a:pt x="248754" y="109474"/>
                </a:lnTo>
                <a:lnTo>
                  <a:pt x="262788" y="115468"/>
                </a:lnTo>
                <a:lnTo>
                  <a:pt x="275005" y="116471"/>
                </a:lnTo>
                <a:lnTo>
                  <a:pt x="275005" y="86093"/>
                </a:lnTo>
                <a:lnTo>
                  <a:pt x="270891" y="86093"/>
                </a:lnTo>
                <a:lnTo>
                  <a:pt x="265518" y="82753"/>
                </a:lnTo>
                <a:lnTo>
                  <a:pt x="224866" y="66408"/>
                </a:lnTo>
                <a:lnTo>
                  <a:pt x="181584" y="64681"/>
                </a:lnTo>
                <a:lnTo>
                  <a:pt x="139649" y="77050"/>
                </a:lnTo>
                <a:lnTo>
                  <a:pt x="103047" y="103047"/>
                </a:lnTo>
                <a:lnTo>
                  <a:pt x="77050" y="139661"/>
                </a:lnTo>
                <a:lnTo>
                  <a:pt x="64668" y="181597"/>
                </a:lnTo>
                <a:lnTo>
                  <a:pt x="66395" y="224866"/>
                </a:lnTo>
                <a:lnTo>
                  <a:pt x="82727" y="265493"/>
                </a:lnTo>
                <a:lnTo>
                  <a:pt x="86118" y="270865"/>
                </a:lnTo>
                <a:lnTo>
                  <a:pt x="86093" y="277012"/>
                </a:lnTo>
                <a:lnTo>
                  <a:pt x="51384" y="311734"/>
                </a:lnTo>
                <a:lnTo>
                  <a:pt x="51854" y="312216"/>
                </a:lnTo>
                <a:lnTo>
                  <a:pt x="47371" y="315671"/>
                </a:lnTo>
                <a:lnTo>
                  <a:pt x="22085" y="348373"/>
                </a:lnTo>
                <a:lnTo>
                  <a:pt x="5778" y="386943"/>
                </a:lnTo>
                <a:lnTo>
                  <a:pt x="0" y="429818"/>
                </a:lnTo>
                <a:lnTo>
                  <a:pt x="3098" y="461568"/>
                </a:lnTo>
                <a:lnTo>
                  <a:pt x="12204" y="491667"/>
                </a:lnTo>
                <a:lnTo>
                  <a:pt x="27051" y="519391"/>
                </a:lnTo>
                <a:lnTo>
                  <a:pt x="47345" y="544055"/>
                </a:lnTo>
                <a:lnTo>
                  <a:pt x="51727" y="547674"/>
                </a:lnTo>
                <a:lnTo>
                  <a:pt x="51384" y="548017"/>
                </a:lnTo>
                <a:lnTo>
                  <a:pt x="86093" y="582726"/>
                </a:lnTo>
                <a:lnTo>
                  <a:pt x="86118" y="588860"/>
                </a:lnTo>
                <a:lnTo>
                  <a:pt x="82727" y="594245"/>
                </a:lnTo>
                <a:lnTo>
                  <a:pt x="66395" y="634873"/>
                </a:lnTo>
                <a:lnTo>
                  <a:pt x="64668" y="678154"/>
                </a:lnTo>
                <a:lnTo>
                  <a:pt x="77050" y="720090"/>
                </a:lnTo>
                <a:lnTo>
                  <a:pt x="103047" y="756691"/>
                </a:lnTo>
                <a:lnTo>
                  <a:pt x="139661" y="782688"/>
                </a:lnTo>
                <a:lnTo>
                  <a:pt x="181597" y="795070"/>
                </a:lnTo>
                <a:lnTo>
                  <a:pt x="224878" y="793343"/>
                </a:lnTo>
                <a:lnTo>
                  <a:pt x="265506" y="777011"/>
                </a:lnTo>
                <a:lnTo>
                  <a:pt x="270891" y="773620"/>
                </a:lnTo>
                <a:lnTo>
                  <a:pt x="277012" y="773671"/>
                </a:lnTo>
                <a:lnTo>
                  <a:pt x="311759" y="808355"/>
                </a:lnTo>
                <a:lnTo>
                  <a:pt x="312077" y="808037"/>
                </a:lnTo>
                <a:lnTo>
                  <a:pt x="315671" y="812406"/>
                </a:lnTo>
                <a:lnTo>
                  <a:pt x="340334" y="832688"/>
                </a:lnTo>
                <a:lnTo>
                  <a:pt x="368071" y="847534"/>
                </a:lnTo>
                <a:lnTo>
                  <a:pt x="398157" y="856653"/>
                </a:lnTo>
                <a:lnTo>
                  <a:pt x="429920" y="859764"/>
                </a:lnTo>
                <a:lnTo>
                  <a:pt x="472808" y="853973"/>
                </a:lnTo>
                <a:lnTo>
                  <a:pt x="511378" y="837666"/>
                </a:lnTo>
                <a:lnTo>
                  <a:pt x="523595" y="828217"/>
                </a:lnTo>
                <a:lnTo>
                  <a:pt x="544068" y="812368"/>
                </a:lnTo>
                <a:lnTo>
                  <a:pt x="547522" y="807885"/>
                </a:lnTo>
                <a:lnTo>
                  <a:pt x="548005" y="808355"/>
                </a:lnTo>
                <a:lnTo>
                  <a:pt x="582752" y="773645"/>
                </a:lnTo>
                <a:lnTo>
                  <a:pt x="588860" y="773645"/>
                </a:lnTo>
                <a:lnTo>
                  <a:pt x="594245" y="777011"/>
                </a:lnTo>
                <a:lnTo>
                  <a:pt x="634873" y="793343"/>
                </a:lnTo>
                <a:lnTo>
                  <a:pt x="678141" y="795070"/>
                </a:lnTo>
                <a:lnTo>
                  <a:pt x="720090" y="782688"/>
                </a:lnTo>
                <a:lnTo>
                  <a:pt x="732828" y="773645"/>
                </a:lnTo>
                <a:lnTo>
                  <a:pt x="746721" y="763778"/>
                </a:lnTo>
                <a:lnTo>
                  <a:pt x="756716" y="756691"/>
                </a:lnTo>
                <a:lnTo>
                  <a:pt x="782688" y="720090"/>
                </a:lnTo>
                <a:lnTo>
                  <a:pt x="795070" y="678154"/>
                </a:lnTo>
                <a:lnTo>
                  <a:pt x="793343" y="634873"/>
                </a:lnTo>
                <a:lnTo>
                  <a:pt x="777011" y="594245"/>
                </a:lnTo>
                <a:lnTo>
                  <a:pt x="773633" y="588860"/>
                </a:lnTo>
                <a:lnTo>
                  <a:pt x="773671" y="582726"/>
                </a:lnTo>
                <a:lnTo>
                  <a:pt x="808380" y="548017"/>
                </a:lnTo>
                <a:lnTo>
                  <a:pt x="807872" y="547522"/>
                </a:lnTo>
                <a:lnTo>
                  <a:pt x="812368" y="544042"/>
                </a:lnTo>
                <a:lnTo>
                  <a:pt x="837641" y="511340"/>
                </a:lnTo>
                <a:lnTo>
                  <a:pt x="853948" y="472744"/>
                </a:lnTo>
                <a:lnTo>
                  <a:pt x="859739" y="4298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68539" y="11196409"/>
            <a:ext cx="2039620" cy="265430"/>
          </a:xfrm>
          <a:custGeom>
            <a:avLst/>
            <a:gdLst/>
            <a:ahLst/>
            <a:cxnLst/>
            <a:rect l="l" t="t" r="r" b="b"/>
            <a:pathLst>
              <a:path w="2039620" h="265429">
                <a:moveTo>
                  <a:pt x="88315" y="42185"/>
                </a:moveTo>
                <a:lnTo>
                  <a:pt x="51815" y="49131"/>
                </a:lnTo>
                <a:lnTo>
                  <a:pt x="23979" y="68324"/>
                </a:lnTo>
                <a:lnTo>
                  <a:pt x="6232" y="97292"/>
                </a:lnTo>
                <a:lnTo>
                  <a:pt x="0" y="133567"/>
                </a:lnTo>
                <a:lnTo>
                  <a:pt x="6878" y="170431"/>
                </a:lnTo>
                <a:lnTo>
                  <a:pt x="26096" y="198727"/>
                </a:lnTo>
                <a:lnTo>
                  <a:pt x="55533" y="216868"/>
                </a:lnTo>
                <a:lnTo>
                  <a:pt x="93065" y="223268"/>
                </a:lnTo>
                <a:lnTo>
                  <a:pt x="118137" y="220392"/>
                </a:lnTo>
                <a:lnTo>
                  <a:pt x="141016" y="211678"/>
                </a:lnTo>
                <a:lnTo>
                  <a:pt x="160143" y="197000"/>
                </a:lnTo>
                <a:lnTo>
                  <a:pt x="166775" y="187034"/>
                </a:lnTo>
                <a:lnTo>
                  <a:pt x="92735" y="187034"/>
                </a:lnTo>
                <a:lnTo>
                  <a:pt x="69609" y="182973"/>
                </a:lnTo>
                <a:lnTo>
                  <a:pt x="52733" y="171553"/>
                </a:lnTo>
                <a:lnTo>
                  <a:pt x="42396" y="153913"/>
                </a:lnTo>
                <a:lnTo>
                  <a:pt x="38887" y="131194"/>
                </a:lnTo>
                <a:lnTo>
                  <a:pt x="42969" y="108569"/>
                </a:lnTo>
                <a:lnTo>
                  <a:pt x="54005" y="92134"/>
                </a:lnTo>
                <a:lnTo>
                  <a:pt x="70182" y="82111"/>
                </a:lnTo>
                <a:lnTo>
                  <a:pt x="89687" y="78720"/>
                </a:lnTo>
                <a:lnTo>
                  <a:pt x="161681" y="78720"/>
                </a:lnTo>
                <a:lnTo>
                  <a:pt x="158683" y="72467"/>
                </a:lnTo>
                <a:lnTo>
                  <a:pt x="139101" y="54801"/>
                </a:lnTo>
                <a:lnTo>
                  <a:pt x="114945" y="45129"/>
                </a:lnTo>
                <a:lnTo>
                  <a:pt x="88315" y="42185"/>
                </a:lnTo>
                <a:close/>
              </a:path>
              <a:path w="2039620" h="265429">
                <a:moveTo>
                  <a:pt x="142836" y="161993"/>
                </a:moveTo>
                <a:lnTo>
                  <a:pt x="133770" y="173048"/>
                </a:lnTo>
                <a:lnTo>
                  <a:pt x="121343" y="180862"/>
                </a:lnTo>
                <a:lnTo>
                  <a:pt x="107137" y="185502"/>
                </a:lnTo>
                <a:lnTo>
                  <a:pt x="92735" y="187034"/>
                </a:lnTo>
                <a:lnTo>
                  <a:pt x="166775" y="187034"/>
                </a:lnTo>
                <a:lnTo>
                  <a:pt x="173964" y="176231"/>
                </a:lnTo>
                <a:lnTo>
                  <a:pt x="142836" y="161993"/>
                </a:lnTo>
                <a:close/>
              </a:path>
              <a:path w="2039620" h="265429">
                <a:moveTo>
                  <a:pt x="161681" y="78720"/>
                </a:moveTo>
                <a:lnTo>
                  <a:pt x="89687" y="78720"/>
                </a:lnTo>
                <a:lnTo>
                  <a:pt x="105577" y="80621"/>
                </a:lnTo>
                <a:lnTo>
                  <a:pt x="119557" y="86553"/>
                </a:lnTo>
                <a:lnTo>
                  <a:pt x="130613" y="96861"/>
                </a:lnTo>
                <a:lnTo>
                  <a:pt x="137731" y="111892"/>
                </a:lnTo>
                <a:lnTo>
                  <a:pt x="163168" y="102635"/>
                </a:lnTo>
                <a:lnTo>
                  <a:pt x="171589" y="99388"/>
                </a:lnTo>
                <a:lnTo>
                  <a:pt x="161681" y="78720"/>
                </a:lnTo>
                <a:close/>
              </a:path>
              <a:path w="2039620" h="265429">
                <a:moveTo>
                  <a:pt x="1927974" y="21462"/>
                </a:moveTo>
                <a:lnTo>
                  <a:pt x="1882891" y="29364"/>
                </a:lnTo>
                <a:lnTo>
                  <a:pt x="1848221" y="51897"/>
                </a:lnTo>
                <a:lnTo>
                  <a:pt x="1825957" y="87301"/>
                </a:lnTo>
                <a:lnTo>
                  <a:pt x="1818093" y="133816"/>
                </a:lnTo>
                <a:lnTo>
                  <a:pt x="1826060" y="178809"/>
                </a:lnTo>
                <a:lnTo>
                  <a:pt x="1848572" y="213595"/>
                </a:lnTo>
                <a:lnTo>
                  <a:pt x="1883550" y="236034"/>
                </a:lnTo>
                <a:lnTo>
                  <a:pt x="1928914" y="243989"/>
                </a:lnTo>
                <a:lnTo>
                  <a:pt x="1974032" y="236088"/>
                </a:lnTo>
                <a:lnTo>
                  <a:pt x="2008803" y="213555"/>
                </a:lnTo>
                <a:lnTo>
                  <a:pt x="2010857" y="210305"/>
                </a:lnTo>
                <a:lnTo>
                  <a:pt x="1928596" y="210305"/>
                </a:lnTo>
                <a:lnTo>
                  <a:pt x="1897991" y="204626"/>
                </a:lnTo>
                <a:lnTo>
                  <a:pt x="1874793" y="188527"/>
                </a:lnTo>
                <a:lnTo>
                  <a:pt x="1860080" y="163415"/>
                </a:lnTo>
                <a:lnTo>
                  <a:pt x="1854936" y="130698"/>
                </a:lnTo>
                <a:lnTo>
                  <a:pt x="1860071" y="99188"/>
                </a:lnTo>
                <a:lnTo>
                  <a:pt x="1874715" y="75522"/>
                </a:lnTo>
                <a:lnTo>
                  <a:pt x="1897729" y="60636"/>
                </a:lnTo>
                <a:lnTo>
                  <a:pt x="1927974" y="55465"/>
                </a:lnTo>
                <a:lnTo>
                  <a:pt x="2010802" y="55465"/>
                </a:lnTo>
                <a:lnTo>
                  <a:pt x="2008452" y="51852"/>
                </a:lnTo>
                <a:lnTo>
                  <a:pt x="1973373" y="29415"/>
                </a:lnTo>
                <a:lnTo>
                  <a:pt x="1927974" y="21462"/>
                </a:lnTo>
                <a:close/>
              </a:path>
              <a:path w="2039620" h="265429">
                <a:moveTo>
                  <a:pt x="2010802" y="55465"/>
                </a:moveTo>
                <a:lnTo>
                  <a:pt x="1927974" y="55465"/>
                </a:lnTo>
                <a:lnTo>
                  <a:pt x="1958658" y="61145"/>
                </a:lnTo>
                <a:lnTo>
                  <a:pt x="1982068" y="77245"/>
                </a:lnTo>
                <a:lnTo>
                  <a:pt x="1996998" y="102357"/>
                </a:lnTo>
                <a:lnTo>
                  <a:pt x="2002243" y="135072"/>
                </a:lnTo>
                <a:lnTo>
                  <a:pt x="1997008" y="166575"/>
                </a:lnTo>
                <a:lnTo>
                  <a:pt x="1982146" y="190242"/>
                </a:lnTo>
                <a:lnTo>
                  <a:pt x="1958920" y="205133"/>
                </a:lnTo>
                <a:lnTo>
                  <a:pt x="1928596" y="210305"/>
                </a:lnTo>
                <a:lnTo>
                  <a:pt x="2010857" y="210305"/>
                </a:lnTo>
                <a:lnTo>
                  <a:pt x="2031173" y="178152"/>
                </a:lnTo>
                <a:lnTo>
                  <a:pt x="2039086" y="131638"/>
                </a:lnTo>
                <a:lnTo>
                  <a:pt x="2031071" y="86637"/>
                </a:lnTo>
                <a:lnTo>
                  <a:pt x="2010802" y="55465"/>
                </a:lnTo>
                <a:close/>
              </a:path>
              <a:path w="2039620" h="265429">
                <a:moveTo>
                  <a:pt x="1663306" y="22720"/>
                </a:moveTo>
                <a:lnTo>
                  <a:pt x="1617757" y="29913"/>
                </a:lnTo>
                <a:lnTo>
                  <a:pt x="1581456" y="51006"/>
                </a:lnTo>
                <a:lnTo>
                  <a:pt x="1557444" y="85265"/>
                </a:lnTo>
                <a:lnTo>
                  <a:pt x="1548765" y="131958"/>
                </a:lnTo>
                <a:lnTo>
                  <a:pt x="1557116" y="176794"/>
                </a:lnTo>
                <a:lnTo>
                  <a:pt x="1580473" y="212153"/>
                </a:lnTo>
                <a:lnTo>
                  <a:pt x="1616294" y="235342"/>
                </a:lnTo>
                <a:lnTo>
                  <a:pt x="1662036" y="243669"/>
                </a:lnTo>
                <a:lnTo>
                  <a:pt x="1706930" y="236147"/>
                </a:lnTo>
                <a:lnTo>
                  <a:pt x="1742505" y="213443"/>
                </a:lnTo>
                <a:lnTo>
                  <a:pt x="1745934" y="207774"/>
                </a:lnTo>
                <a:lnTo>
                  <a:pt x="1666748" y="207774"/>
                </a:lnTo>
                <a:lnTo>
                  <a:pt x="1634775" y="202642"/>
                </a:lnTo>
                <a:lnTo>
                  <a:pt x="1609472" y="187769"/>
                </a:lnTo>
                <a:lnTo>
                  <a:pt x="1592829" y="163946"/>
                </a:lnTo>
                <a:lnTo>
                  <a:pt x="1586839" y="131958"/>
                </a:lnTo>
                <a:lnTo>
                  <a:pt x="1592188" y="100720"/>
                </a:lnTo>
                <a:lnTo>
                  <a:pt x="1607399" y="77362"/>
                </a:lnTo>
                <a:lnTo>
                  <a:pt x="1631218" y="62727"/>
                </a:lnTo>
                <a:lnTo>
                  <a:pt x="1662391" y="57661"/>
                </a:lnTo>
                <a:lnTo>
                  <a:pt x="1749979" y="57661"/>
                </a:lnTo>
                <a:lnTo>
                  <a:pt x="1726390" y="37416"/>
                </a:lnTo>
                <a:lnTo>
                  <a:pt x="1695860" y="26076"/>
                </a:lnTo>
                <a:lnTo>
                  <a:pt x="1663306" y="22720"/>
                </a:lnTo>
                <a:close/>
              </a:path>
              <a:path w="2039620" h="265429">
                <a:moveTo>
                  <a:pt x="1772843" y="121665"/>
                </a:moveTo>
                <a:lnTo>
                  <a:pt x="1663306" y="121665"/>
                </a:lnTo>
                <a:lnTo>
                  <a:pt x="1663306" y="153155"/>
                </a:lnTo>
                <a:lnTo>
                  <a:pt x="1735391" y="153155"/>
                </a:lnTo>
                <a:lnTo>
                  <a:pt x="1726771" y="176035"/>
                </a:lnTo>
                <a:lnTo>
                  <a:pt x="1711837" y="193217"/>
                </a:lnTo>
                <a:lnTo>
                  <a:pt x="1691519" y="204022"/>
                </a:lnTo>
                <a:lnTo>
                  <a:pt x="1666748" y="207774"/>
                </a:lnTo>
                <a:lnTo>
                  <a:pt x="1745934" y="207774"/>
                </a:lnTo>
                <a:lnTo>
                  <a:pt x="1765547" y="175351"/>
                </a:lnTo>
                <a:lnTo>
                  <a:pt x="1772843" y="121665"/>
                </a:lnTo>
                <a:close/>
              </a:path>
              <a:path w="2039620" h="265429">
                <a:moveTo>
                  <a:pt x="1749979" y="57661"/>
                </a:moveTo>
                <a:lnTo>
                  <a:pt x="1662391" y="57661"/>
                </a:lnTo>
                <a:lnTo>
                  <a:pt x="1684581" y="60043"/>
                </a:lnTo>
                <a:lnTo>
                  <a:pt x="1705603" y="67811"/>
                </a:lnTo>
                <a:lnTo>
                  <a:pt x="1723120" y="81901"/>
                </a:lnTo>
                <a:lnTo>
                  <a:pt x="1734794" y="103248"/>
                </a:lnTo>
                <a:lnTo>
                  <a:pt x="1766290" y="91667"/>
                </a:lnTo>
                <a:lnTo>
                  <a:pt x="1751124" y="58644"/>
                </a:lnTo>
                <a:lnTo>
                  <a:pt x="1749979" y="57661"/>
                </a:lnTo>
                <a:close/>
              </a:path>
              <a:path w="2039620" h="265429">
                <a:moveTo>
                  <a:pt x="1482013" y="0"/>
                </a:moveTo>
                <a:lnTo>
                  <a:pt x="1463306" y="0"/>
                </a:lnTo>
                <a:lnTo>
                  <a:pt x="1464589" y="265435"/>
                </a:lnTo>
                <a:lnTo>
                  <a:pt x="1482013" y="265435"/>
                </a:lnTo>
                <a:lnTo>
                  <a:pt x="1482013" y="0"/>
                </a:lnTo>
                <a:close/>
              </a:path>
              <a:path w="2039620" h="265429">
                <a:moveTo>
                  <a:pt x="1243672" y="159299"/>
                </a:moveTo>
                <a:lnTo>
                  <a:pt x="1212862" y="173167"/>
                </a:lnTo>
                <a:lnTo>
                  <a:pt x="1228731" y="197986"/>
                </a:lnTo>
                <a:lnTo>
                  <a:pt x="1252248" y="213320"/>
                </a:lnTo>
                <a:lnTo>
                  <a:pt x="1279256" y="221103"/>
                </a:lnTo>
                <a:lnTo>
                  <a:pt x="1305598" y="223268"/>
                </a:lnTo>
                <a:lnTo>
                  <a:pt x="1333314" y="219801"/>
                </a:lnTo>
                <a:lnTo>
                  <a:pt x="1357985" y="209257"/>
                </a:lnTo>
                <a:lnTo>
                  <a:pt x="1375674" y="191417"/>
                </a:lnTo>
                <a:lnTo>
                  <a:pt x="1375756" y="191109"/>
                </a:lnTo>
                <a:lnTo>
                  <a:pt x="1307642" y="191109"/>
                </a:lnTo>
                <a:lnTo>
                  <a:pt x="1288649" y="189135"/>
                </a:lnTo>
                <a:lnTo>
                  <a:pt x="1269942" y="183194"/>
                </a:lnTo>
                <a:lnTo>
                  <a:pt x="1254093" y="173258"/>
                </a:lnTo>
                <a:lnTo>
                  <a:pt x="1243672" y="159299"/>
                </a:lnTo>
                <a:close/>
              </a:path>
              <a:path w="2039620" h="265429">
                <a:moveTo>
                  <a:pt x="1298143" y="42166"/>
                </a:moveTo>
                <a:lnTo>
                  <a:pt x="1270881" y="44944"/>
                </a:lnTo>
                <a:lnTo>
                  <a:pt x="1245563" y="53977"/>
                </a:lnTo>
                <a:lnTo>
                  <a:pt x="1226911" y="70312"/>
                </a:lnTo>
                <a:lnTo>
                  <a:pt x="1219644" y="94997"/>
                </a:lnTo>
                <a:lnTo>
                  <a:pt x="1232596" y="127023"/>
                </a:lnTo>
                <a:lnTo>
                  <a:pt x="1263481" y="141403"/>
                </a:lnTo>
                <a:lnTo>
                  <a:pt x="1300343" y="147114"/>
                </a:lnTo>
                <a:lnTo>
                  <a:pt x="1331228" y="153134"/>
                </a:lnTo>
                <a:lnTo>
                  <a:pt x="1344180" y="168440"/>
                </a:lnTo>
                <a:lnTo>
                  <a:pt x="1341229" y="178690"/>
                </a:lnTo>
                <a:lnTo>
                  <a:pt x="1333265" y="185737"/>
                </a:lnTo>
                <a:lnTo>
                  <a:pt x="1321624" y="189803"/>
                </a:lnTo>
                <a:lnTo>
                  <a:pt x="1307642" y="191109"/>
                </a:lnTo>
                <a:lnTo>
                  <a:pt x="1375756" y="191109"/>
                </a:lnTo>
                <a:lnTo>
                  <a:pt x="1382445" y="166065"/>
                </a:lnTo>
                <a:lnTo>
                  <a:pt x="1369455" y="134084"/>
                </a:lnTo>
                <a:lnTo>
                  <a:pt x="1338479" y="119834"/>
                </a:lnTo>
                <a:lnTo>
                  <a:pt x="1301507" y="114230"/>
                </a:lnTo>
                <a:lnTo>
                  <a:pt x="1270531" y="108187"/>
                </a:lnTo>
                <a:lnTo>
                  <a:pt x="1257541" y="92621"/>
                </a:lnTo>
                <a:lnTo>
                  <a:pt x="1260926" y="84609"/>
                </a:lnTo>
                <a:lnTo>
                  <a:pt x="1269895" y="78535"/>
                </a:lnTo>
                <a:lnTo>
                  <a:pt x="1282669" y="74683"/>
                </a:lnTo>
                <a:lnTo>
                  <a:pt x="1297470" y="73336"/>
                </a:lnTo>
                <a:lnTo>
                  <a:pt x="1371091" y="73336"/>
                </a:lnTo>
                <a:lnTo>
                  <a:pt x="1367841" y="68024"/>
                </a:lnTo>
                <a:lnTo>
                  <a:pt x="1348670" y="53551"/>
                </a:lnTo>
                <a:lnTo>
                  <a:pt x="1324803" y="44985"/>
                </a:lnTo>
                <a:lnTo>
                  <a:pt x="1298143" y="42166"/>
                </a:lnTo>
                <a:close/>
              </a:path>
              <a:path w="2039620" h="265429">
                <a:moveTo>
                  <a:pt x="1371091" y="73336"/>
                </a:moveTo>
                <a:lnTo>
                  <a:pt x="1297470" y="73336"/>
                </a:lnTo>
                <a:lnTo>
                  <a:pt x="1314266" y="74815"/>
                </a:lnTo>
                <a:lnTo>
                  <a:pt x="1330047" y="79591"/>
                </a:lnTo>
                <a:lnTo>
                  <a:pt x="1343163" y="88174"/>
                </a:lnTo>
                <a:lnTo>
                  <a:pt x="1351965" y="101070"/>
                </a:lnTo>
                <a:lnTo>
                  <a:pt x="1359075" y="97834"/>
                </a:lnTo>
                <a:lnTo>
                  <a:pt x="1380413" y="88567"/>
                </a:lnTo>
                <a:lnTo>
                  <a:pt x="1371091" y="73336"/>
                </a:lnTo>
                <a:close/>
              </a:path>
              <a:path w="2039620" h="265429">
                <a:moveTo>
                  <a:pt x="906487" y="47250"/>
                </a:moveTo>
                <a:lnTo>
                  <a:pt x="868248" y="47250"/>
                </a:lnTo>
                <a:lnTo>
                  <a:pt x="868248" y="216467"/>
                </a:lnTo>
                <a:lnTo>
                  <a:pt x="906487" y="216467"/>
                </a:lnTo>
                <a:lnTo>
                  <a:pt x="906487" y="125439"/>
                </a:lnTo>
                <a:lnTo>
                  <a:pt x="915781" y="105736"/>
                </a:lnTo>
                <a:lnTo>
                  <a:pt x="929298" y="91432"/>
                </a:lnTo>
                <a:lnTo>
                  <a:pt x="945294" y="82712"/>
                </a:lnTo>
                <a:lnTo>
                  <a:pt x="962025" y="79764"/>
                </a:lnTo>
                <a:lnTo>
                  <a:pt x="1029481" y="79764"/>
                </a:lnTo>
                <a:lnTo>
                  <a:pt x="1028205" y="77392"/>
                </a:lnTo>
                <a:lnTo>
                  <a:pt x="906487" y="77392"/>
                </a:lnTo>
                <a:lnTo>
                  <a:pt x="906487" y="47250"/>
                </a:lnTo>
                <a:close/>
              </a:path>
              <a:path w="2039620" h="265429">
                <a:moveTo>
                  <a:pt x="1029481" y="79764"/>
                </a:moveTo>
                <a:lnTo>
                  <a:pt x="962025" y="79764"/>
                </a:lnTo>
                <a:lnTo>
                  <a:pt x="975549" y="81910"/>
                </a:lnTo>
                <a:lnTo>
                  <a:pt x="986507" y="88304"/>
                </a:lnTo>
                <a:lnTo>
                  <a:pt x="993850" y="98885"/>
                </a:lnTo>
                <a:lnTo>
                  <a:pt x="996530" y="113591"/>
                </a:lnTo>
                <a:lnTo>
                  <a:pt x="996530" y="216467"/>
                </a:lnTo>
                <a:lnTo>
                  <a:pt x="1035456" y="216467"/>
                </a:lnTo>
                <a:lnTo>
                  <a:pt x="1035456" y="129866"/>
                </a:lnTo>
                <a:lnTo>
                  <a:pt x="1042036" y="109464"/>
                </a:lnTo>
                <a:lnTo>
                  <a:pt x="1055847" y="93639"/>
                </a:lnTo>
                <a:lnTo>
                  <a:pt x="1073337" y="83402"/>
                </a:lnTo>
                <a:lnTo>
                  <a:pt x="1082896" y="81428"/>
                </a:lnTo>
                <a:lnTo>
                  <a:pt x="1030376" y="81428"/>
                </a:lnTo>
                <a:lnTo>
                  <a:pt x="1029481" y="79764"/>
                </a:lnTo>
                <a:close/>
              </a:path>
              <a:path w="2039620" h="265429">
                <a:moveTo>
                  <a:pt x="1159009" y="79764"/>
                </a:moveTo>
                <a:lnTo>
                  <a:pt x="1090955" y="79764"/>
                </a:lnTo>
                <a:lnTo>
                  <a:pt x="1104559" y="81910"/>
                </a:lnTo>
                <a:lnTo>
                  <a:pt x="1115641" y="88304"/>
                </a:lnTo>
                <a:lnTo>
                  <a:pt x="1123098" y="98885"/>
                </a:lnTo>
                <a:lnTo>
                  <a:pt x="1125829" y="113591"/>
                </a:lnTo>
                <a:lnTo>
                  <a:pt x="1125829" y="216467"/>
                </a:lnTo>
                <a:lnTo>
                  <a:pt x="1164437" y="216467"/>
                </a:lnTo>
                <a:lnTo>
                  <a:pt x="1164437" y="108173"/>
                </a:lnTo>
                <a:lnTo>
                  <a:pt x="1159995" y="81367"/>
                </a:lnTo>
                <a:lnTo>
                  <a:pt x="1159009" y="79764"/>
                </a:lnTo>
                <a:close/>
              </a:path>
              <a:path w="2039620" h="265429">
                <a:moveTo>
                  <a:pt x="1102804" y="43531"/>
                </a:moveTo>
                <a:lnTo>
                  <a:pt x="1083399" y="45839"/>
                </a:lnTo>
                <a:lnTo>
                  <a:pt x="1063804" y="52843"/>
                </a:lnTo>
                <a:lnTo>
                  <a:pt x="1045602" y="64666"/>
                </a:lnTo>
                <a:lnTo>
                  <a:pt x="1030376" y="81428"/>
                </a:lnTo>
                <a:lnTo>
                  <a:pt x="1082896" y="81428"/>
                </a:lnTo>
                <a:lnTo>
                  <a:pt x="1090955" y="79764"/>
                </a:lnTo>
                <a:lnTo>
                  <a:pt x="1159009" y="79764"/>
                </a:lnTo>
                <a:lnTo>
                  <a:pt x="1147456" y="61002"/>
                </a:lnTo>
                <a:lnTo>
                  <a:pt x="1127999" y="48063"/>
                </a:lnTo>
                <a:lnTo>
                  <a:pt x="1102804" y="43531"/>
                </a:lnTo>
                <a:close/>
              </a:path>
              <a:path w="2039620" h="265429">
                <a:moveTo>
                  <a:pt x="973175" y="43865"/>
                </a:moveTo>
                <a:lnTo>
                  <a:pt x="954902" y="45963"/>
                </a:lnTo>
                <a:lnTo>
                  <a:pt x="937169" y="52253"/>
                </a:lnTo>
                <a:lnTo>
                  <a:pt x="920767" y="62731"/>
                </a:lnTo>
                <a:lnTo>
                  <a:pt x="906487" y="77392"/>
                </a:lnTo>
                <a:lnTo>
                  <a:pt x="1028205" y="77392"/>
                </a:lnTo>
                <a:lnTo>
                  <a:pt x="1021767" y="65421"/>
                </a:lnTo>
                <a:lnTo>
                  <a:pt x="1009005" y="53636"/>
                </a:lnTo>
                <a:lnTo>
                  <a:pt x="992628" y="46355"/>
                </a:lnTo>
                <a:lnTo>
                  <a:pt x="973175" y="43865"/>
                </a:lnTo>
                <a:close/>
              </a:path>
              <a:path w="2039620" h="265429">
                <a:moveTo>
                  <a:pt x="725411" y="42185"/>
                </a:moveTo>
                <a:lnTo>
                  <a:pt x="688730" y="48609"/>
                </a:lnTo>
                <a:lnTo>
                  <a:pt x="660533" y="66932"/>
                </a:lnTo>
                <a:lnTo>
                  <a:pt x="642433" y="95731"/>
                </a:lnTo>
                <a:lnTo>
                  <a:pt x="636041" y="133584"/>
                </a:lnTo>
                <a:lnTo>
                  <a:pt x="642543" y="170438"/>
                </a:lnTo>
                <a:lnTo>
                  <a:pt x="660911" y="198729"/>
                </a:lnTo>
                <a:lnTo>
                  <a:pt x="689437" y="216869"/>
                </a:lnTo>
                <a:lnTo>
                  <a:pt x="726414" y="223268"/>
                </a:lnTo>
                <a:lnTo>
                  <a:pt x="750576" y="220760"/>
                </a:lnTo>
                <a:lnTo>
                  <a:pt x="773433" y="212855"/>
                </a:lnTo>
                <a:lnTo>
                  <a:pt x="792922" y="198988"/>
                </a:lnTo>
                <a:lnTo>
                  <a:pt x="800003" y="188715"/>
                </a:lnTo>
                <a:lnTo>
                  <a:pt x="726084" y="188715"/>
                </a:lnTo>
                <a:lnTo>
                  <a:pt x="707231" y="185500"/>
                </a:lnTo>
                <a:lnTo>
                  <a:pt x="691810" y="176419"/>
                </a:lnTo>
                <a:lnTo>
                  <a:pt x="680575" y="162321"/>
                </a:lnTo>
                <a:lnTo>
                  <a:pt x="674281" y="144054"/>
                </a:lnTo>
                <a:lnTo>
                  <a:pt x="810412" y="144054"/>
                </a:lnTo>
                <a:lnTo>
                  <a:pt x="811034" y="141343"/>
                </a:lnTo>
                <a:lnTo>
                  <a:pt x="813739" y="133214"/>
                </a:lnTo>
                <a:lnTo>
                  <a:pt x="814412" y="123757"/>
                </a:lnTo>
                <a:lnTo>
                  <a:pt x="812760" y="116319"/>
                </a:lnTo>
                <a:lnTo>
                  <a:pt x="675297" y="116319"/>
                </a:lnTo>
                <a:lnTo>
                  <a:pt x="681854" y="100045"/>
                </a:lnTo>
                <a:lnTo>
                  <a:pt x="692872" y="87674"/>
                </a:lnTo>
                <a:lnTo>
                  <a:pt x="707631" y="79810"/>
                </a:lnTo>
                <a:lnTo>
                  <a:pt x="725411" y="77054"/>
                </a:lnTo>
                <a:lnTo>
                  <a:pt x="797059" y="77054"/>
                </a:lnTo>
                <a:lnTo>
                  <a:pt x="788190" y="64946"/>
                </a:lnTo>
                <a:lnTo>
                  <a:pt x="760163" y="48171"/>
                </a:lnTo>
                <a:lnTo>
                  <a:pt x="725411" y="42185"/>
                </a:lnTo>
                <a:close/>
              </a:path>
              <a:path w="2039620" h="265429">
                <a:moveTo>
                  <a:pt x="778865" y="162684"/>
                </a:moveTo>
                <a:lnTo>
                  <a:pt x="768391" y="175881"/>
                </a:lnTo>
                <a:lnTo>
                  <a:pt x="754641" y="183814"/>
                </a:lnTo>
                <a:lnTo>
                  <a:pt x="739808" y="187691"/>
                </a:lnTo>
                <a:lnTo>
                  <a:pt x="726084" y="188715"/>
                </a:lnTo>
                <a:lnTo>
                  <a:pt x="800003" y="188715"/>
                </a:lnTo>
                <a:lnTo>
                  <a:pt x="806983" y="178588"/>
                </a:lnTo>
                <a:lnTo>
                  <a:pt x="799914" y="174726"/>
                </a:lnTo>
                <a:lnTo>
                  <a:pt x="778865" y="162684"/>
                </a:lnTo>
                <a:close/>
              </a:path>
              <a:path w="2039620" h="265429">
                <a:moveTo>
                  <a:pt x="810412" y="144054"/>
                </a:moveTo>
                <a:lnTo>
                  <a:pt x="674281" y="144054"/>
                </a:lnTo>
                <a:lnTo>
                  <a:pt x="810336" y="144388"/>
                </a:lnTo>
                <a:lnTo>
                  <a:pt x="810412" y="144054"/>
                </a:lnTo>
                <a:close/>
              </a:path>
              <a:path w="2039620" h="265429">
                <a:moveTo>
                  <a:pt x="797059" y="77054"/>
                </a:moveTo>
                <a:lnTo>
                  <a:pt x="725411" y="77054"/>
                </a:lnTo>
                <a:lnTo>
                  <a:pt x="746118" y="79665"/>
                </a:lnTo>
                <a:lnTo>
                  <a:pt x="762169" y="87290"/>
                </a:lnTo>
                <a:lnTo>
                  <a:pt x="772951" y="99612"/>
                </a:lnTo>
                <a:lnTo>
                  <a:pt x="777849" y="116319"/>
                </a:lnTo>
                <a:lnTo>
                  <a:pt x="812760" y="116319"/>
                </a:lnTo>
                <a:lnTo>
                  <a:pt x="807078" y="90733"/>
                </a:lnTo>
                <a:lnTo>
                  <a:pt x="797059" y="77054"/>
                </a:lnTo>
                <a:close/>
              </a:path>
              <a:path w="2039620" h="265429">
                <a:moveTo>
                  <a:pt x="457657" y="159299"/>
                </a:moveTo>
                <a:lnTo>
                  <a:pt x="426834" y="173167"/>
                </a:lnTo>
                <a:lnTo>
                  <a:pt x="442712" y="197986"/>
                </a:lnTo>
                <a:lnTo>
                  <a:pt x="466237" y="213320"/>
                </a:lnTo>
                <a:lnTo>
                  <a:pt x="493251" y="221103"/>
                </a:lnTo>
                <a:lnTo>
                  <a:pt x="519595" y="223268"/>
                </a:lnTo>
                <a:lnTo>
                  <a:pt x="547302" y="219801"/>
                </a:lnTo>
                <a:lnTo>
                  <a:pt x="571965" y="209257"/>
                </a:lnTo>
                <a:lnTo>
                  <a:pt x="589648" y="191417"/>
                </a:lnTo>
                <a:lnTo>
                  <a:pt x="589730" y="191109"/>
                </a:lnTo>
                <a:lnTo>
                  <a:pt x="521627" y="191109"/>
                </a:lnTo>
                <a:lnTo>
                  <a:pt x="502639" y="189135"/>
                </a:lnTo>
                <a:lnTo>
                  <a:pt x="483931" y="183194"/>
                </a:lnTo>
                <a:lnTo>
                  <a:pt x="468079" y="173258"/>
                </a:lnTo>
                <a:lnTo>
                  <a:pt x="457657" y="159299"/>
                </a:lnTo>
                <a:close/>
              </a:path>
              <a:path w="2039620" h="265429">
                <a:moveTo>
                  <a:pt x="512127" y="42166"/>
                </a:moveTo>
                <a:lnTo>
                  <a:pt x="484870" y="44944"/>
                </a:lnTo>
                <a:lnTo>
                  <a:pt x="459552" y="53977"/>
                </a:lnTo>
                <a:lnTo>
                  <a:pt x="440897" y="70312"/>
                </a:lnTo>
                <a:lnTo>
                  <a:pt x="433628" y="94997"/>
                </a:lnTo>
                <a:lnTo>
                  <a:pt x="446580" y="127023"/>
                </a:lnTo>
                <a:lnTo>
                  <a:pt x="477465" y="141403"/>
                </a:lnTo>
                <a:lnTo>
                  <a:pt x="514328" y="147114"/>
                </a:lnTo>
                <a:lnTo>
                  <a:pt x="545213" y="153134"/>
                </a:lnTo>
                <a:lnTo>
                  <a:pt x="558165" y="168440"/>
                </a:lnTo>
                <a:lnTo>
                  <a:pt x="555217" y="178690"/>
                </a:lnTo>
                <a:lnTo>
                  <a:pt x="547258" y="185737"/>
                </a:lnTo>
                <a:lnTo>
                  <a:pt x="535619" y="189803"/>
                </a:lnTo>
                <a:lnTo>
                  <a:pt x="521627" y="191109"/>
                </a:lnTo>
                <a:lnTo>
                  <a:pt x="589730" y="191109"/>
                </a:lnTo>
                <a:lnTo>
                  <a:pt x="596417" y="166065"/>
                </a:lnTo>
                <a:lnTo>
                  <a:pt x="583428" y="134084"/>
                </a:lnTo>
                <a:lnTo>
                  <a:pt x="552455" y="119834"/>
                </a:lnTo>
                <a:lnTo>
                  <a:pt x="515487" y="114230"/>
                </a:lnTo>
                <a:lnTo>
                  <a:pt x="484514" y="108187"/>
                </a:lnTo>
                <a:lnTo>
                  <a:pt x="471525" y="92621"/>
                </a:lnTo>
                <a:lnTo>
                  <a:pt x="474910" y="84609"/>
                </a:lnTo>
                <a:lnTo>
                  <a:pt x="483881" y="78535"/>
                </a:lnTo>
                <a:lnTo>
                  <a:pt x="496659" y="74683"/>
                </a:lnTo>
                <a:lnTo>
                  <a:pt x="511467" y="73336"/>
                </a:lnTo>
                <a:lnTo>
                  <a:pt x="585065" y="73336"/>
                </a:lnTo>
                <a:lnTo>
                  <a:pt x="581820" y="68024"/>
                </a:lnTo>
                <a:lnTo>
                  <a:pt x="562656" y="53551"/>
                </a:lnTo>
                <a:lnTo>
                  <a:pt x="538788" y="44985"/>
                </a:lnTo>
                <a:lnTo>
                  <a:pt x="512127" y="42166"/>
                </a:lnTo>
                <a:close/>
              </a:path>
              <a:path w="2039620" h="265429">
                <a:moveTo>
                  <a:pt x="585065" y="73336"/>
                </a:moveTo>
                <a:lnTo>
                  <a:pt x="511467" y="73336"/>
                </a:lnTo>
                <a:lnTo>
                  <a:pt x="528263" y="74815"/>
                </a:lnTo>
                <a:lnTo>
                  <a:pt x="544044" y="79591"/>
                </a:lnTo>
                <a:lnTo>
                  <a:pt x="557160" y="88174"/>
                </a:lnTo>
                <a:lnTo>
                  <a:pt x="565962" y="101070"/>
                </a:lnTo>
                <a:lnTo>
                  <a:pt x="573070" y="97834"/>
                </a:lnTo>
                <a:lnTo>
                  <a:pt x="594372" y="88567"/>
                </a:lnTo>
                <a:lnTo>
                  <a:pt x="585065" y="73336"/>
                </a:lnTo>
                <a:close/>
              </a:path>
              <a:path w="2039620" h="265429">
                <a:moveTo>
                  <a:pt x="298538" y="42166"/>
                </a:moveTo>
                <a:lnTo>
                  <a:pt x="261863" y="48592"/>
                </a:lnTo>
                <a:lnTo>
                  <a:pt x="233665" y="66920"/>
                </a:lnTo>
                <a:lnTo>
                  <a:pt x="215562" y="95721"/>
                </a:lnTo>
                <a:lnTo>
                  <a:pt x="209169" y="133567"/>
                </a:lnTo>
                <a:lnTo>
                  <a:pt x="215674" y="170423"/>
                </a:lnTo>
                <a:lnTo>
                  <a:pt x="234051" y="198720"/>
                </a:lnTo>
                <a:lnTo>
                  <a:pt x="262586" y="216866"/>
                </a:lnTo>
                <a:lnTo>
                  <a:pt x="299567" y="223268"/>
                </a:lnTo>
                <a:lnTo>
                  <a:pt x="336282" y="216891"/>
                </a:lnTo>
                <a:lnTo>
                  <a:pt x="364590" y="198647"/>
                </a:lnTo>
                <a:lnTo>
                  <a:pt x="372354" y="186380"/>
                </a:lnTo>
                <a:lnTo>
                  <a:pt x="299212" y="186380"/>
                </a:lnTo>
                <a:lnTo>
                  <a:pt x="278084" y="182422"/>
                </a:lnTo>
                <a:lnTo>
                  <a:pt x="261977" y="171226"/>
                </a:lnTo>
                <a:lnTo>
                  <a:pt x="251711" y="153811"/>
                </a:lnTo>
                <a:lnTo>
                  <a:pt x="248107" y="131194"/>
                </a:lnTo>
                <a:lnTo>
                  <a:pt x="251700" y="109537"/>
                </a:lnTo>
                <a:lnTo>
                  <a:pt x="261893" y="93250"/>
                </a:lnTo>
                <a:lnTo>
                  <a:pt x="277800" y="82993"/>
                </a:lnTo>
                <a:lnTo>
                  <a:pt x="298538" y="79427"/>
                </a:lnTo>
                <a:lnTo>
                  <a:pt x="372427" y="79427"/>
                </a:lnTo>
                <a:lnTo>
                  <a:pt x="364209" y="66841"/>
                </a:lnTo>
                <a:lnTo>
                  <a:pt x="335564" y="48616"/>
                </a:lnTo>
                <a:lnTo>
                  <a:pt x="298538" y="42166"/>
                </a:lnTo>
                <a:close/>
              </a:path>
              <a:path w="2039620" h="265429">
                <a:moveTo>
                  <a:pt x="372427" y="79427"/>
                </a:moveTo>
                <a:lnTo>
                  <a:pt x="298538" y="79427"/>
                </a:lnTo>
                <a:lnTo>
                  <a:pt x="319903" y="83379"/>
                </a:lnTo>
                <a:lnTo>
                  <a:pt x="336222" y="94564"/>
                </a:lnTo>
                <a:lnTo>
                  <a:pt x="346641" y="111967"/>
                </a:lnTo>
                <a:lnTo>
                  <a:pt x="350304" y="134579"/>
                </a:lnTo>
                <a:lnTo>
                  <a:pt x="346603" y="156240"/>
                </a:lnTo>
                <a:lnTo>
                  <a:pt x="336178" y="172539"/>
                </a:lnTo>
                <a:lnTo>
                  <a:pt x="320043" y="182808"/>
                </a:lnTo>
                <a:lnTo>
                  <a:pt x="299212" y="186380"/>
                </a:lnTo>
                <a:lnTo>
                  <a:pt x="372354" y="186380"/>
                </a:lnTo>
                <a:lnTo>
                  <a:pt x="382808" y="169862"/>
                </a:lnTo>
                <a:lnTo>
                  <a:pt x="389254" y="131867"/>
                </a:lnTo>
                <a:lnTo>
                  <a:pt x="382697" y="95154"/>
                </a:lnTo>
                <a:lnTo>
                  <a:pt x="372427" y="794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35200" y="1161479"/>
            <a:ext cx="11887200" cy="192232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spcBef>
                <a:spcPts val="130"/>
              </a:spcBef>
            </a:pPr>
            <a:r>
              <a:rPr lang="pt-BR" sz="6150" b="1" spc="110" dirty="0">
                <a:solidFill>
                  <a:srgbClr val="FFFFFF"/>
                </a:solidFill>
                <a:latin typeface="Arial"/>
                <a:cs typeface="Arial"/>
              </a:rPr>
              <a:t>Estamos em transição</a:t>
            </a:r>
            <a:endParaRPr lang="pt-BR" sz="615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endParaRPr sz="615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59672" y="2632723"/>
            <a:ext cx="11077575" cy="165735"/>
          </a:xfrm>
          <a:custGeom>
            <a:avLst/>
            <a:gdLst/>
            <a:ahLst/>
            <a:cxnLst/>
            <a:rect l="l" t="t" r="r" b="b"/>
            <a:pathLst>
              <a:path w="11077575" h="165735">
                <a:moveTo>
                  <a:pt x="10994783" y="0"/>
                </a:moveTo>
                <a:lnTo>
                  <a:pt x="82664" y="0"/>
                </a:lnTo>
                <a:lnTo>
                  <a:pt x="50561" y="6522"/>
                </a:lnTo>
                <a:lnTo>
                  <a:pt x="24277" y="24282"/>
                </a:lnTo>
                <a:lnTo>
                  <a:pt x="6520" y="50567"/>
                </a:lnTo>
                <a:lnTo>
                  <a:pt x="0" y="82664"/>
                </a:lnTo>
                <a:lnTo>
                  <a:pt x="6520" y="114766"/>
                </a:lnTo>
                <a:lnTo>
                  <a:pt x="24277" y="141050"/>
                </a:lnTo>
                <a:lnTo>
                  <a:pt x="50561" y="158807"/>
                </a:lnTo>
                <a:lnTo>
                  <a:pt x="82664" y="165328"/>
                </a:lnTo>
                <a:lnTo>
                  <a:pt x="10994783" y="165328"/>
                </a:lnTo>
                <a:lnTo>
                  <a:pt x="11026882" y="158807"/>
                </a:lnTo>
                <a:lnTo>
                  <a:pt x="11053171" y="141050"/>
                </a:lnTo>
                <a:lnTo>
                  <a:pt x="11070936" y="114766"/>
                </a:lnTo>
                <a:lnTo>
                  <a:pt x="11077460" y="82664"/>
                </a:lnTo>
                <a:lnTo>
                  <a:pt x="11070936" y="50567"/>
                </a:lnTo>
                <a:lnTo>
                  <a:pt x="11053171" y="24282"/>
                </a:lnTo>
                <a:lnTo>
                  <a:pt x="11026882" y="6522"/>
                </a:lnTo>
                <a:lnTo>
                  <a:pt x="10994783" y="0"/>
                </a:lnTo>
                <a:close/>
              </a:path>
            </a:pathLst>
          </a:custGeom>
          <a:solidFill>
            <a:srgbClr val="EEB61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2562" y="7517771"/>
            <a:ext cx="13091794" cy="3319226"/>
            <a:chOff x="1552778" y="5389232"/>
            <a:chExt cx="13091794" cy="50717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8498" y="5434952"/>
              <a:ext cx="12999834" cy="4980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98498" y="5434952"/>
              <a:ext cx="13000355" cy="4980305"/>
            </a:xfrm>
            <a:custGeom>
              <a:avLst/>
              <a:gdLst/>
              <a:ahLst/>
              <a:cxnLst/>
              <a:rect l="l" t="t" r="r" b="b"/>
              <a:pathLst>
                <a:path w="13000355" h="4980305">
                  <a:moveTo>
                    <a:pt x="464629" y="0"/>
                  </a:moveTo>
                  <a:lnTo>
                    <a:pt x="12535204" y="0"/>
                  </a:lnTo>
                  <a:lnTo>
                    <a:pt x="12582532" y="2410"/>
                  </a:lnTo>
                  <a:lnTo>
                    <a:pt x="12628535" y="9483"/>
                  </a:lnTo>
                  <a:lnTo>
                    <a:pt x="12672974" y="20979"/>
                  </a:lnTo>
                  <a:lnTo>
                    <a:pt x="12715612" y="36661"/>
                  </a:lnTo>
                  <a:lnTo>
                    <a:pt x="12756209" y="56291"/>
                  </a:lnTo>
                  <a:lnTo>
                    <a:pt x="12794527" y="79630"/>
                  </a:lnTo>
                  <a:lnTo>
                    <a:pt x="12830328" y="106440"/>
                  </a:lnTo>
                  <a:lnTo>
                    <a:pt x="12863372" y="136483"/>
                  </a:lnTo>
                  <a:lnTo>
                    <a:pt x="12893423" y="169521"/>
                  </a:lnTo>
                  <a:lnTo>
                    <a:pt x="12920240" y="205315"/>
                  </a:lnTo>
                  <a:lnTo>
                    <a:pt x="12943586" y="243628"/>
                  </a:lnTo>
                  <a:lnTo>
                    <a:pt x="12963222" y="284221"/>
                  </a:lnTo>
                  <a:lnTo>
                    <a:pt x="12978910" y="326855"/>
                  </a:lnTo>
                  <a:lnTo>
                    <a:pt x="12990410" y="371294"/>
                  </a:lnTo>
                  <a:lnTo>
                    <a:pt x="12997486" y="417298"/>
                  </a:lnTo>
                  <a:lnTo>
                    <a:pt x="12999897" y="464629"/>
                  </a:lnTo>
                  <a:lnTo>
                    <a:pt x="12999897" y="4515358"/>
                  </a:lnTo>
                  <a:lnTo>
                    <a:pt x="12997486" y="4562691"/>
                  </a:lnTo>
                  <a:lnTo>
                    <a:pt x="12990410" y="4608697"/>
                  </a:lnTo>
                  <a:lnTo>
                    <a:pt x="12978910" y="4653137"/>
                  </a:lnTo>
                  <a:lnTo>
                    <a:pt x="12963222" y="4695773"/>
                  </a:lnTo>
                  <a:lnTo>
                    <a:pt x="12943586" y="4736367"/>
                  </a:lnTo>
                  <a:lnTo>
                    <a:pt x="12920240" y="4774681"/>
                  </a:lnTo>
                  <a:lnTo>
                    <a:pt x="12893423" y="4810476"/>
                  </a:lnTo>
                  <a:lnTo>
                    <a:pt x="12863372" y="4843514"/>
                  </a:lnTo>
                  <a:lnTo>
                    <a:pt x="12830328" y="4873558"/>
                  </a:lnTo>
                  <a:lnTo>
                    <a:pt x="12794527" y="4900369"/>
                  </a:lnTo>
                  <a:lnTo>
                    <a:pt x="12756209" y="4923708"/>
                  </a:lnTo>
                  <a:lnTo>
                    <a:pt x="12715612" y="4943338"/>
                  </a:lnTo>
                  <a:lnTo>
                    <a:pt x="12672974" y="4959020"/>
                  </a:lnTo>
                  <a:lnTo>
                    <a:pt x="12628535" y="4970517"/>
                  </a:lnTo>
                  <a:lnTo>
                    <a:pt x="12582532" y="4977589"/>
                  </a:lnTo>
                  <a:lnTo>
                    <a:pt x="12535204" y="4980000"/>
                  </a:lnTo>
                  <a:lnTo>
                    <a:pt x="464629" y="4980000"/>
                  </a:lnTo>
                  <a:lnTo>
                    <a:pt x="417298" y="4977589"/>
                  </a:lnTo>
                  <a:lnTo>
                    <a:pt x="371294" y="4970517"/>
                  </a:lnTo>
                  <a:lnTo>
                    <a:pt x="326855" y="4959020"/>
                  </a:lnTo>
                  <a:lnTo>
                    <a:pt x="284221" y="4943338"/>
                  </a:lnTo>
                  <a:lnTo>
                    <a:pt x="243628" y="4923708"/>
                  </a:lnTo>
                  <a:lnTo>
                    <a:pt x="205315" y="4900369"/>
                  </a:lnTo>
                  <a:lnTo>
                    <a:pt x="169521" y="4873558"/>
                  </a:lnTo>
                  <a:lnTo>
                    <a:pt x="136483" y="4843514"/>
                  </a:lnTo>
                  <a:lnTo>
                    <a:pt x="106440" y="4810476"/>
                  </a:lnTo>
                  <a:lnTo>
                    <a:pt x="79630" y="4774681"/>
                  </a:lnTo>
                  <a:lnTo>
                    <a:pt x="56291" y="4736367"/>
                  </a:lnTo>
                  <a:lnTo>
                    <a:pt x="36661" y="4695773"/>
                  </a:lnTo>
                  <a:lnTo>
                    <a:pt x="20979" y="4653137"/>
                  </a:lnTo>
                  <a:lnTo>
                    <a:pt x="9483" y="4608697"/>
                  </a:lnTo>
                  <a:lnTo>
                    <a:pt x="2410" y="4562691"/>
                  </a:lnTo>
                  <a:lnTo>
                    <a:pt x="0" y="4515358"/>
                  </a:lnTo>
                  <a:lnTo>
                    <a:pt x="0" y="464629"/>
                  </a:lnTo>
                  <a:lnTo>
                    <a:pt x="2410" y="417298"/>
                  </a:lnTo>
                  <a:lnTo>
                    <a:pt x="9483" y="371294"/>
                  </a:lnTo>
                  <a:lnTo>
                    <a:pt x="20979" y="326855"/>
                  </a:lnTo>
                  <a:lnTo>
                    <a:pt x="36661" y="284221"/>
                  </a:lnTo>
                  <a:lnTo>
                    <a:pt x="56291" y="243628"/>
                  </a:lnTo>
                  <a:lnTo>
                    <a:pt x="79630" y="205315"/>
                  </a:lnTo>
                  <a:lnTo>
                    <a:pt x="106440" y="169521"/>
                  </a:lnTo>
                  <a:lnTo>
                    <a:pt x="136483" y="136483"/>
                  </a:lnTo>
                  <a:lnTo>
                    <a:pt x="169521" y="106440"/>
                  </a:lnTo>
                  <a:lnTo>
                    <a:pt x="205315" y="79630"/>
                  </a:lnTo>
                  <a:lnTo>
                    <a:pt x="243628" y="56291"/>
                  </a:lnTo>
                  <a:lnTo>
                    <a:pt x="284221" y="36661"/>
                  </a:lnTo>
                  <a:lnTo>
                    <a:pt x="326855" y="20979"/>
                  </a:lnTo>
                  <a:lnTo>
                    <a:pt x="371294" y="9483"/>
                  </a:lnTo>
                  <a:lnTo>
                    <a:pt x="417298" y="2410"/>
                  </a:lnTo>
                  <a:lnTo>
                    <a:pt x="464629" y="0"/>
                  </a:lnTo>
                  <a:close/>
                </a:path>
              </a:pathLst>
            </a:custGeom>
            <a:ln w="914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6589204" y="10899241"/>
            <a:ext cx="859790" cy="859790"/>
          </a:xfrm>
          <a:custGeom>
            <a:avLst/>
            <a:gdLst/>
            <a:ahLst/>
            <a:cxnLst/>
            <a:rect l="l" t="t" r="r" b="b"/>
            <a:pathLst>
              <a:path w="859790" h="859790">
                <a:moveTo>
                  <a:pt x="859739" y="429818"/>
                </a:moveTo>
                <a:lnTo>
                  <a:pt x="856627" y="398145"/>
                </a:lnTo>
                <a:lnTo>
                  <a:pt x="847496" y="368071"/>
                </a:lnTo>
                <a:lnTo>
                  <a:pt x="832650" y="340309"/>
                </a:lnTo>
                <a:lnTo>
                  <a:pt x="828192" y="334873"/>
                </a:lnTo>
                <a:lnTo>
                  <a:pt x="828192" y="429818"/>
                </a:lnTo>
                <a:lnTo>
                  <a:pt x="817943" y="480402"/>
                </a:lnTo>
                <a:lnTo>
                  <a:pt x="790028" y="521766"/>
                </a:lnTo>
                <a:lnTo>
                  <a:pt x="785304" y="524954"/>
                </a:lnTo>
                <a:lnTo>
                  <a:pt x="763790" y="503440"/>
                </a:lnTo>
                <a:lnTo>
                  <a:pt x="763790" y="674611"/>
                </a:lnTo>
                <a:lnTo>
                  <a:pt x="754265" y="706488"/>
                </a:lnTo>
                <a:lnTo>
                  <a:pt x="734402" y="734390"/>
                </a:lnTo>
                <a:lnTo>
                  <a:pt x="706488" y="754253"/>
                </a:lnTo>
                <a:lnTo>
                  <a:pt x="674611" y="763778"/>
                </a:lnTo>
                <a:lnTo>
                  <a:pt x="673684" y="763739"/>
                </a:lnTo>
                <a:lnTo>
                  <a:pt x="641769" y="762584"/>
                </a:lnTo>
                <a:lnTo>
                  <a:pt x="611009" y="750265"/>
                </a:lnTo>
                <a:lnTo>
                  <a:pt x="604989" y="747052"/>
                </a:lnTo>
                <a:lnTo>
                  <a:pt x="598766" y="744766"/>
                </a:lnTo>
                <a:lnTo>
                  <a:pt x="592429" y="743407"/>
                </a:lnTo>
                <a:lnTo>
                  <a:pt x="586092" y="742950"/>
                </a:lnTo>
                <a:lnTo>
                  <a:pt x="584784" y="743077"/>
                </a:lnTo>
                <a:lnTo>
                  <a:pt x="585647" y="741045"/>
                </a:lnTo>
                <a:lnTo>
                  <a:pt x="591426" y="698131"/>
                </a:lnTo>
                <a:lnTo>
                  <a:pt x="591426" y="591451"/>
                </a:lnTo>
                <a:lnTo>
                  <a:pt x="698131" y="591451"/>
                </a:lnTo>
                <a:lnTo>
                  <a:pt x="741045" y="585673"/>
                </a:lnTo>
                <a:lnTo>
                  <a:pt x="743267" y="584733"/>
                </a:lnTo>
                <a:lnTo>
                  <a:pt x="744283" y="596976"/>
                </a:lnTo>
                <a:lnTo>
                  <a:pt x="750277" y="611022"/>
                </a:lnTo>
                <a:lnTo>
                  <a:pt x="762596" y="641781"/>
                </a:lnTo>
                <a:lnTo>
                  <a:pt x="763790" y="674611"/>
                </a:lnTo>
                <a:lnTo>
                  <a:pt x="763790" y="503440"/>
                </a:lnTo>
                <a:lnTo>
                  <a:pt x="690232" y="429869"/>
                </a:lnTo>
                <a:lnTo>
                  <a:pt x="785761" y="334352"/>
                </a:lnTo>
                <a:lnTo>
                  <a:pt x="790041" y="337845"/>
                </a:lnTo>
                <a:lnTo>
                  <a:pt x="806373" y="357771"/>
                </a:lnTo>
                <a:lnTo>
                  <a:pt x="818337" y="380123"/>
                </a:lnTo>
                <a:lnTo>
                  <a:pt x="825677" y="404329"/>
                </a:lnTo>
                <a:lnTo>
                  <a:pt x="828192" y="429818"/>
                </a:lnTo>
                <a:lnTo>
                  <a:pt x="828192" y="334873"/>
                </a:lnTo>
                <a:lnTo>
                  <a:pt x="812355" y="315544"/>
                </a:lnTo>
                <a:lnTo>
                  <a:pt x="808075" y="312039"/>
                </a:lnTo>
                <a:lnTo>
                  <a:pt x="808380" y="311734"/>
                </a:lnTo>
                <a:lnTo>
                  <a:pt x="773671" y="277012"/>
                </a:lnTo>
                <a:lnTo>
                  <a:pt x="773633" y="270865"/>
                </a:lnTo>
                <a:lnTo>
                  <a:pt x="777011" y="265493"/>
                </a:lnTo>
                <a:lnTo>
                  <a:pt x="793343" y="224866"/>
                </a:lnTo>
                <a:lnTo>
                  <a:pt x="795070" y="181597"/>
                </a:lnTo>
                <a:lnTo>
                  <a:pt x="782688" y="139661"/>
                </a:lnTo>
                <a:lnTo>
                  <a:pt x="763778" y="113004"/>
                </a:lnTo>
                <a:lnTo>
                  <a:pt x="763778" y="185140"/>
                </a:lnTo>
                <a:lnTo>
                  <a:pt x="762584" y="217982"/>
                </a:lnTo>
                <a:lnTo>
                  <a:pt x="759548" y="225577"/>
                </a:lnTo>
                <a:lnTo>
                  <a:pt x="759548" y="315925"/>
                </a:lnTo>
                <a:lnTo>
                  <a:pt x="645629" y="429869"/>
                </a:lnTo>
                <a:lnTo>
                  <a:pt x="758659" y="542937"/>
                </a:lnTo>
                <a:lnTo>
                  <a:pt x="748703" y="549656"/>
                </a:lnTo>
                <a:lnTo>
                  <a:pt x="698131" y="559892"/>
                </a:lnTo>
                <a:lnTo>
                  <a:pt x="594575" y="559892"/>
                </a:lnTo>
                <a:lnTo>
                  <a:pt x="604177" y="545452"/>
                </a:lnTo>
                <a:lnTo>
                  <a:pt x="611987" y="505307"/>
                </a:lnTo>
                <a:lnTo>
                  <a:pt x="604177" y="465162"/>
                </a:lnTo>
                <a:lnTo>
                  <a:pt x="580745" y="429869"/>
                </a:lnTo>
                <a:lnTo>
                  <a:pt x="604177" y="394576"/>
                </a:lnTo>
                <a:lnTo>
                  <a:pt x="611974" y="354431"/>
                </a:lnTo>
                <a:lnTo>
                  <a:pt x="604177" y="314299"/>
                </a:lnTo>
                <a:lnTo>
                  <a:pt x="594588" y="299872"/>
                </a:lnTo>
                <a:lnTo>
                  <a:pt x="698131" y="299872"/>
                </a:lnTo>
                <a:lnTo>
                  <a:pt x="723646" y="302361"/>
                </a:lnTo>
                <a:lnTo>
                  <a:pt x="747864" y="309676"/>
                </a:lnTo>
                <a:lnTo>
                  <a:pt x="759548" y="315925"/>
                </a:lnTo>
                <a:lnTo>
                  <a:pt x="759548" y="225577"/>
                </a:lnTo>
                <a:lnTo>
                  <a:pt x="750277" y="248742"/>
                </a:lnTo>
                <a:lnTo>
                  <a:pt x="744270" y="262788"/>
                </a:lnTo>
                <a:lnTo>
                  <a:pt x="743229" y="275475"/>
                </a:lnTo>
                <a:lnTo>
                  <a:pt x="729830" y="271411"/>
                </a:lnTo>
                <a:lnTo>
                  <a:pt x="698131" y="268312"/>
                </a:lnTo>
                <a:lnTo>
                  <a:pt x="591426" y="268312"/>
                </a:lnTo>
                <a:lnTo>
                  <a:pt x="591426" y="161607"/>
                </a:lnTo>
                <a:lnTo>
                  <a:pt x="588314" y="129768"/>
                </a:lnTo>
                <a:lnTo>
                  <a:pt x="584288" y="116509"/>
                </a:lnTo>
                <a:lnTo>
                  <a:pt x="596963" y="115468"/>
                </a:lnTo>
                <a:lnTo>
                  <a:pt x="611009" y="109474"/>
                </a:lnTo>
                <a:lnTo>
                  <a:pt x="641769" y="97167"/>
                </a:lnTo>
                <a:lnTo>
                  <a:pt x="673989" y="95999"/>
                </a:lnTo>
                <a:lnTo>
                  <a:pt x="674611" y="95973"/>
                </a:lnTo>
                <a:lnTo>
                  <a:pt x="706501" y="105498"/>
                </a:lnTo>
                <a:lnTo>
                  <a:pt x="734402" y="125349"/>
                </a:lnTo>
                <a:lnTo>
                  <a:pt x="754253" y="153250"/>
                </a:lnTo>
                <a:lnTo>
                  <a:pt x="763778" y="185140"/>
                </a:lnTo>
                <a:lnTo>
                  <a:pt x="763778" y="113004"/>
                </a:lnTo>
                <a:lnTo>
                  <a:pt x="756716" y="103047"/>
                </a:lnTo>
                <a:lnTo>
                  <a:pt x="746747" y="95973"/>
                </a:lnTo>
                <a:lnTo>
                  <a:pt x="732866" y="86118"/>
                </a:lnTo>
                <a:lnTo>
                  <a:pt x="720090" y="77050"/>
                </a:lnTo>
                <a:lnTo>
                  <a:pt x="678141" y="64668"/>
                </a:lnTo>
                <a:lnTo>
                  <a:pt x="634847" y="66408"/>
                </a:lnTo>
                <a:lnTo>
                  <a:pt x="594245" y="82753"/>
                </a:lnTo>
                <a:lnTo>
                  <a:pt x="588860" y="86118"/>
                </a:lnTo>
                <a:lnTo>
                  <a:pt x="582752" y="86093"/>
                </a:lnTo>
                <a:lnTo>
                  <a:pt x="580415" y="83794"/>
                </a:lnTo>
                <a:lnTo>
                  <a:pt x="580415" y="354444"/>
                </a:lnTo>
                <a:lnTo>
                  <a:pt x="578980" y="369214"/>
                </a:lnTo>
                <a:lnTo>
                  <a:pt x="574751" y="383209"/>
                </a:lnTo>
                <a:lnTo>
                  <a:pt x="567855" y="396100"/>
                </a:lnTo>
                <a:lnTo>
                  <a:pt x="558444" y="407555"/>
                </a:lnTo>
                <a:lnTo>
                  <a:pt x="536130" y="429869"/>
                </a:lnTo>
                <a:lnTo>
                  <a:pt x="558444" y="452196"/>
                </a:lnTo>
                <a:lnTo>
                  <a:pt x="574916" y="477037"/>
                </a:lnTo>
                <a:lnTo>
                  <a:pt x="580402" y="505307"/>
                </a:lnTo>
                <a:lnTo>
                  <a:pt x="574916" y="533590"/>
                </a:lnTo>
                <a:lnTo>
                  <a:pt x="559866" y="556310"/>
                </a:lnTo>
                <a:lnTo>
                  <a:pt x="559866" y="596595"/>
                </a:lnTo>
                <a:lnTo>
                  <a:pt x="559866" y="698131"/>
                </a:lnTo>
                <a:lnTo>
                  <a:pt x="549630" y="748715"/>
                </a:lnTo>
                <a:lnTo>
                  <a:pt x="542925" y="758672"/>
                </a:lnTo>
                <a:lnTo>
                  <a:pt x="524954" y="740702"/>
                </a:lnTo>
                <a:lnTo>
                  <a:pt x="524954" y="785317"/>
                </a:lnTo>
                <a:lnTo>
                  <a:pt x="521754" y="790067"/>
                </a:lnTo>
                <a:lnTo>
                  <a:pt x="480441" y="817981"/>
                </a:lnTo>
                <a:lnTo>
                  <a:pt x="429920" y="828217"/>
                </a:lnTo>
                <a:lnTo>
                  <a:pt x="404368" y="825715"/>
                </a:lnTo>
                <a:lnTo>
                  <a:pt x="380149" y="818375"/>
                </a:lnTo>
                <a:lnTo>
                  <a:pt x="357835" y="806424"/>
                </a:lnTo>
                <a:lnTo>
                  <a:pt x="337947" y="790067"/>
                </a:lnTo>
                <a:lnTo>
                  <a:pt x="334378" y="785736"/>
                </a:lnTo>
                <a:lnTo>
                  <a:pt x="346506" y="773620"/>
                </a:lnTo>
                <a:lnTo>
                  <a:pt x="356336" y="763778"/>
                </a:lnTo>
                <a:lnTo>
                  <a:pt x="429895" y="690245"/>
                </a:lnTo>
                <a:lnTo>
                  <a:pt x="524954" y="785317"/>
                </a:lnTo>
                <a:lnTo>
                  <a:pt x="524954" y="740702"/>
                </a:lnTo>
                <a:lnTo>
                  <a:pt x="474522" y="690245"/>
                </a:lnTo>
                <a:lnTo>
                  <a:pt x="429895" y="645604"/>
                </a:lnTo>
                <a:lnTo>
                  <a:pt x="315925" y="759574"/>
                </a:lnTo>
                <a:lnTo>
                  <a:pt x="309689" y="747903"/>
                </a:lnTo>
                <a:lnTo>
                  <a:pt x="302336" y="723684"/>
                </a:lnTo>
                <a:lnTo>
                  <a:pt x="299834" y="698131"/>
                </a:lnTo>
                <a:lnTo>
                  <a:pt x="299834" y="596569"/>
                </a:lnTo>
                <a:lnTo>
                  <a:pt x="314299" y="604164"/>
                </a:lnTo>
                <a:lnTo>
                  <a:pt x="334060" y="610031"/>
                </a:lnTo>
                <a:lnTo>
                  <a:pt x="354444" y="611974"/>
                </a:lnTo>
                <a:lnTo>
                  <a:pt x="374815" y="610031"/>
                </a:lnTo>
                <a:lnTo>
                  <a:pt x="394589" y="604164"/>
                </a:lnTo>
                <a:lnTo>
                  <a:pt x="413143" y="594410"/>
                </a:lnTo>
                <a:lnTo>
                  <a:pt x="429869" y="580745"/>
                </a:lnTo>
                <a:lnTo>
                  <a:pt x="446608" y="594410"/>
                </a:lnTo>
                <a:lnTo>
                  <a:pt x="465162" y="604164"/>
                </a:lnTo>
                <a:lnTo>
                  <a:pt x="484936" y="610031"/>
                </a:lnTo>
                <a:lnTo>
                  <a:pt x="505307" y="611974"/>
                </a:lnTo>
                <a:lnTo>
                  <a:pt x="525678" y="610031"/>
                </a:lnTo>
                <a:lnTo>
                  <a:pt x="545452" y="604164"/>
                </a:lnTo>
                <a:lnTo>
                  <a:pt x="559866" y="596595"/>
                </a:lnTo>
                <a:lnTo>
                  <a:pt x="559866" y="556310"/>
                </a:lnTo>
                <a:lnTo>
                  <a:pt x="558444" y="558444"/>
                </a:lnTo>
                <a:lnTo>
                  <a:pt x="546976" y="567855"/>
                </a:lnTo>
                <a:lnTo>
                  <a:pt x="534085" y="574751"/>
                </a:lnTo>
                <a:lnTo>
                  <a:pt x="520090" y="578993"/>
                </a:lnTo>
                <a:lnTo>
                  <a:pt x="505307" y="580428"/>
                </a:lnTo>
                <a:lnTo>
                  <a:pt x="490537" y="578993"/>
                </a:lnTo>
                <a:lnTo>
                  <a:pt x="476554" y="574751"/>
                </a:lnTo>
                <a:lnTo>
                  <a:pt x="463651" y="567855"/>
                </a:lnTo>
                <a:lnTo>
                  <a:pt x="452183" y="558444"/>
                </a:lnTo>
                <a:lnTo>
                  <a:pt x="429869" y="536130"/>
                </a:lnTo>
                <a:lnTo>
                  <a:pt x="407568" y="558444"/>
                </a:lnTo>
                <a:lnTo>
                  <a:pt x="396100" y="567855"/>
                </a:lnTo>
                <a:lnTo>
                  <a:pt x="383209" y="574751"/>
                </a:lnTo>
                <a:lnTo>
                  <a:pt x="369214" y="578993"/>
                </a:lnTo>
                <a:lnTo>
                  <a:pt x="354444" y="580428"/>
                </a:lnTo>
                <a:lnTo>
                  <a:pt x="339674" y="578993"/>
                </a:lnTo>
                <a:lnTo>
                  <a:pt x="301307" y="558444"/>
                </a:lnTo>
                <a:lnTo>
                  <a:pt x="279349" y="505307"/>
                </a:lnTo>
                <a:lnTo>
                  <a:pt x="284835" y="477037"/>
                </a:lnTo>
                <a:lnTo>
                  <a:pt x="301307" y="452196"/>
                </a:lnTo>
                <a:lnTo>
                  <a:pt x="323646" y="429869"/>
                </a:lnTo>
                <a:lnTo>
                  <a:pt x="301307" y="407555"/>
                </a:lnTo>
                <a:lnTo>
                  <a:pt x="291884" y="396100"/>
                </a:lnTo>
                <a:lnTo>
                  <a:pt x="284988" y="383209"/>
                </a:lnTo>
                <a:lnTo>
                  <a:pt x="280746" y="369214"/>
                </a:lnTo>
                <a:lnTo>
                  <a:pt x="279311" y="354431"/>
                </a:lnTo>
                <a:lnTo>
                  <a:pt x="280746" y="339661"/>
                </a:lnTo>
                <a:lnTo>
                  <a:pt x="301307" y="301332"/>
                </a:lnTo>
                <a:lnTo>
                  <a:pt x="339674" y="280758"/>
                </a:lnTo>
                <a:lnTo>
                  <a:pt x="354444" y="279311"/>
                </a:lnTo>
                <a:lnTo>
                  <a:pt x="369214" y="280758"/>
                </a:lnTo>
                <a:lnTo>
                  <a:pt x="383209" y="284988"/>
                </a:lnTo>
                <a:lnTo>
                  <a:pt x="396100" y="291896"/>
                </a:lnTo>
                <a:lnTo>
                  <a:pt x="407568" y="301332"/>
                </a:lnTo>
                <a:lnTo>
                  <a:pt x="429869" y="323634"/>
                </a:lnTo>
                <a:lnTo>
                  <a:pt x="452183" y="301332"/>
                </a:lnTo>
                <a:lnTo>
                  <a:pt x="463651" y="291896"/>
                </a:lnTo>
                <a:lnTo>
                  <a:pt x="476542" y="284988"/>
                </a:lnTo>
                <a:lnTo>
                  <a:pt x="490537" y="280758"/>
                </a:lnTo>
                <a:lnTo>
                  <a:pt x="505307" y="279311"/>
                </a:lnTo>
                <a:lnTo>
                  <a:pt x="520090" y="280758"/>
                </a:lnTo>
                <a:lnTo>
                  <a:pt x="558444" y="301332"/>
                </a:lnTo>
                <a:lnTo>
                  <a:pt x="578980" y="339661"/>
                </a:lnTo>
                <a:lnTo>
                  <a:pt x="580415" y="354444"/>
                </a:lnTo>
                <a:lnTo>
                  <a:pt x="580415" y="83794"/>
                </a:lnTo>
                <a:lnTo>
                  <a:pt x="579323" y="82702"/>
                </a:lnTo>
                <a:lnTo>
                  <a:pt x="559866" y="63246"/>
                </a:lnTo>
                <a:lnTo>
                  <a:pt x="559866" y="161607"/>
                </a:lnTo>
                <a:lnTo>
                  <a:pt x="559866" y="263156"/>
                </a:lnTo>
                <a:lnTo>
                  <a:pt x="545452" y="255562"/>
                </a:lnTo>
                <a:lnTo>
                  <a:pt x="525678" y="249707"/>
                </a:lnTo>
                <a:lnTo>
                  <a:pt x="505307" y="247751"/>
                </a:lnTo>
                <a:lnTo>
                  <a:pt x="484936" y="249707"/>
                </a:lnTo>
                <a:lnTo>
                  <a:pt x="465162" y="255562"/>
                </a:lnTo>
                <a:lnTo>
                  <a:pt x="446608" y="265328"/>
                </a:lnTo>
                <a:lnTo>
                  <a:pt x="429869" y="278993"/>
                </a:lnTo>
                <a:lnTo>
                  <a:pt x="413143" y="265328"/>
                </a:lnTo>
                <a:lnTo>
                  <a:pt x="394589" y="255562"/>
                </a:lnTo>
                <a:lnTo>
                  <a:pt x="374815" y="249707"/>
                </a:lnTo>
                <a:lnTo>
                  <a:pt x="354444" y="247751"/>
                </a:lnTo>
                <a:lnTo>
                  <a:pt x="334060" y="249707"/>
                </a:lnTo>
                <a:lnTo>
                  <a:pt x="314299" y="255562"/>
                </a:lnTo>
                <a:lnTo>
                  <a:pt x="299834" y="263182"/>
                </a:lnTo>
                <a:lnTo>
                  <a:pt x="299834" y="161607"/>
                </a:lnTo>
                <a:lnTo>
                  <a:pt x="310070" y="111036"/>
                </a:lnTo>
                <a:lnTo>
                  <a:pt x="316801" y="101053"/>
                </a:lnTo>
                <a:lnTo>
                  <a:pt x="429895" y="214134"/>
                </a:lnTo>
                <a:lnTo>
                  <a:pt x="474510" y="169494"/>
                </a:lnTo>
                <a:lnTo>
                  <a:pt x="543814" y="100190"/>
                </a:lnTo>
                <a:lnTo>
                  <a:pt x="550024" y="111760"/>
                </a:lnTo>
                <a:lnTo>
                  <a:pt x="557364" y="135991"/>
                </a:lnTo>
                <a:lnTo>
                  <a:pt x="559866" y="161607"/>
                </a:lnTo>
                <a:lnTo>
                  <a:pt x="559866" y="63246"/>
                </a:lnTo>
                <a:lnTo>
                  <a:pt x="548005" y="51371"/>
                </a:lnTo>
                <a:lnTo>
                  <a:pt x="547649" y="51727"/>
                </a:lnTo>
                <a:lnTo>
                  <a:pt x="544080" y="47383"/>
                </a:lnTo>
                <a:lnTo>
                  <a:pt x="525348" y="31877"/>
                </a:lnTo>
                <a:lnTo>
                  <a:pt x="525348" y="74028"/>
                </a:lnTo>
                <a:lnTo>
                  <a:pt x="429895" y="169494"/>
                </a:lnTo>
                <a:lnTo>
                  <a:pt x="356374" y="95999"/>
                </a:lnTo>
                <a:lnTo>
                  <a:pt x="346468" y="86093"/>
                </a:lnTo>
                <a:lnTo>
                  <a:pt x="334784" y="74409"/>
                </a:lnTo>
                <a:lnTo>
                  <a:pt x="337972" y="69684"/>
                </a:lnTo>
                <a:lnTo>
                  <a:pt x="379323" y="41783"/>
                </a:lnTo>
                <a:lnTo>
                  <a:pt x="429920" y="31546"/>
                </a:lnTo>
                <a:lnTo>
                  <a:pt x="455549" y="34048"/>
                </a:lnTo>
                <a:lnTo>
                  <a:pt x="479767" y="41389"/>
                </a:lnTo>
                <a:lnTo>
                  <a:pt x="502031" y="53340"/>
                </a:lnTo>
                <a:lnTo>
                  <a:pt x="521792" y="69684"/>
                </a:lnTo>
                <a:lnTo>
                  <a:pt x="525348" y="74028"/>
                </a:lnTo>
                <a:lnTo>
                  <a:pt x="525348" y="31877"/>
                </a:lnTo>
                <a:lnTo>
                  <a:pt x="491909" y="12242"/>
                </a:lnTo>
                <a:lnTo>
                  <a:pt x="429920" y="0"/>
                </a:lnTo>
                <a:lnTo>
                  <a:pt x="386994" y="5791"/>
                </a:lnTo>
                <a:lnTo>
                  <a:pt x="348399" y="22098"/>
                </a:lnTo>
                <a:lnTo>
                  <a:pt x="315658" y="47409"/>
                </a:lnTo>
                <a:lnTo>
                  <a:pt x="312229" y="51854"/>
                </a:lnTo>
                <a:lnTo>
                  <a:pt x="311759" y="51371"/>
                </a:lnTo>
                <a:lnTo>
                  <a:pt x="279006" y="84112"/>
                </a:lnTo>
                <a:lnTo>
                  <a:pt x="279006" y="429869"/>
                </a:lnTo>
                <a:lnTo>
                  <a:pt x="275437" y="435254"/>
                </a:lnTo>
                <a:lnTo>
                  <a:pt x="275437" y="743242"/>
                </a:lnTo>
                <a:lnTo>
                  <a:pt x="262788" y="744283"/>
                </a:lnTo>
                <a:lnTo>
                  <a:pt x="248754" y="750265"/>
                </a:lnTo>
                <a:lnTo>
                  <a:pt x="217970" y="762584"/>
                </a:lnTo>
                <a:lnTo>
                  <a:pt x="185127" y="763778"/>
                </a:lnTo>
                <a:lnTo>
                  <a:pt x="153238" y="754253"/>
                </a:lnTo>
                <a:lnTo>
                  <a:pt x="125349" y="734390"/>
                </a:lnTo>
                <a:lnTo>
                  <a:pt x="105473" y="706488"/>
                </a:lnTo>
                <a:lnTo>
                  <a:pt x="95948" y="674611"/>
                </a:lnTo>
                <a:lnTo>
                  <a:pt x="97142" y="641781"/>
                </a:lnTo>
                <a:lnTo>
                  <a:pt x="109461" y="611022"/>
                </a:lnTo>
                <a:lnTo>
                  <a:pt x="115468" y="596963"/>
                </a:lnTo>
                <a:lnTo>
                  <a:pt x="116497" y="584327"/>
                </a:lnTo>
                <a:lnTo>
                  <a:pt x="129755" y="588340"/>
                </a:lnTo>
                <a:lnTo>
                  <a:pt x="161607" y="591451"/>
                </a:lnTo>
                <a:lnTo>
                  <a:pt x="268287" y="591451"/>
                </a:lnTo>
                <a:lnTo>
                  <a:pt x="268287" y="698131"/>
                </a:lnTo>
                <a:lnTo>
                  <a:pt x="271386" y="729894"/>
                </a:lnTo>
                <a:lnTo>
                  <a:pt x="275437" y="743242"/>
                </a:lnTo>
                <a:lnTo>
                  <a:pt x="275437" y="435254"/>
                </a:lnTo>
                <a:lnTo>
                  <a:pt x="255562" y="465162"/>
                </a:lnTo>
                <a:lnTo>
                  <a:pt x="247751" y="505307"/>
                </a:lnTo>
                <a:lnTo>
                  <a:pt x="255562" y="545452"/>
                </a:lnTo>
                <a:lnTo>
                  <a:pt x="265150" y="559892"/>
                </a:lnTo>
                <a:lnTo>
                  <a:pt x="161607" y="559892"/>
                </a:lnTo>
                <a:lnTo>
                  <a:pt x="135991" y="557403"/>
                </a:lnTo>
                <a:lnTo>
                  <a:pt x="111747" y="550062"/>
                </a:lnTo>
                <a:lnTo>
                  <a:pt x="100152" y="543852"/>
                </a:lnTo>
                <a:lnTo>
                  <a:pt x="214134" y="429869"/>
                </a:lnTo>
                <a:lnTo>
                  <a:pt x="169532" y="385267"/>
                </a:lnTo>
                <a:lnTo>
                  <a:pt x="169532" y="429869"/>
                </a:lnTo>
                <a:lnTo>
                  <a:pt x="74015" y="525386"/>
                </a:lnTo>
                <a:lnTo>
                  <a:pt x="41376" y="479590"/>
                </a:lnTo>
                <a:lnTo>
                  <a:pt x="31534" y="429818"/>
                </a:lnTo>
                <a:lnTo>
                  <a:pt x="41770" y="379285"/>
                </a:lnTo>
                <a:lnTo>
                  <a:pt x="69672" y="337972"/>
                </a:lnTo>
                <a:lnTo>
                  <a:pt x="74422" y="334772"/>
                </a:lnTo>
                <a:lnTo>
                  <a:pt x="169532" y="429869"/>
                </a:lnTo>
                <a:lnTo>
                  <a:pt x="169532" y="385267"/>
                </a:lnTo>
                <a:lnTo>
                  <a:pt x="101079" y="316801"/>
                </a:lnTo>
                <a:lnTo>
                  <a:pt x="111023" y="310095"/>
                </a:lnTo>
                <a:lnTo>
                  <a:pt x="161607" y="299872"/>
                </a:lnTo>
                <a:lnTo>
                  <a:pt x="265137" y="299872"/>
                </a:lnTo>
                <a:lnTo>
                  <a:pt x="255562" y="314299"/>
                </a:lnTo>
                <a:lnTo>
                  <a:pt x="247751" y="354444"/>
                </a:lnTo>
                <a:lnTo>
                  <a:pt x="255562" y="394576"/>
                </a:lnTo>
                <a:lnTo>
                  <a:pt x="279006" y="429869"/>
                </a:lnTo>
                <a:lnTo>
                  <a:pt x="279006" y="84112"/>
                </a:lnTo>
                <a:lnTo>
                  <a:pt x="277012" y="86093"/>
                </a:lnTo>
                <a:lnTo>
                  <a:pt x="275005" y="86093"/>
                </a:lnTo>
                <a:lnTo>
                  <a:pt x="275005" y="116471"/>
                </a:lnTo>
                <a:lnTo>
                  <a:pt x="274066" y="118694"/>
                </a:lnTo>
                <a:lnTo>
                  <a:pt x="268287" y="161607"/>
                </a:lnTo>
                <a:lnTo>
                  <a:pt x="268287" y="268312"/>
                </a:lnTo>
                <a:lnTo>
                  <a:pt x="161607" y="268312"/>
                </a:lnTo>
                <a:lnTo>
                  <a:pt x="118681" y="274091"/>
                </a:lnTo>
                <a:lnTo>
                  <a:pt x="116459" y="275031"/>
                </a:lnTo>
                <a:lnTo>
                  <a:pt x="115455" y="262788"/>
                </a:lnTo>
                <a:lnTo>
                  <a:pt x="109461" y="248742"/>
                </a:lnTo>
                <a:lnTo>
                  <a:pt x="97142" y="217982"/>
                </a:lnTo>
                <a:lnTo>
                  <a:pt x="95948" y="185140"/>
                </a:lnTo>
                <a:lnTo>
                  <a:pt x="105473" y="153250"/>
                </a:lnTo>
                <a:lnTo>
                  <a:pt x="125349" y="125349"/>
                </a:lnTo>
                <a:lnTo>
                  <a:pt x="153238" y="105486"/>
                </a:lnTo>
                <a:lnTo>
                  <a:pt x="185127" y="95961"/>
                </a:lnTo>
                <a:lnTo>
                  <a:pt x="218008" y="97167"/>
                </a:lnTo>
                <a:lnTo>
                  <a:pt x="248754" y="109474"/>
                </a:lnTo>
                <a:lnTo>
                  <a:pt x="262788" y="115468"/>
                </a:lnTo>
                <a:lnTo>
                  <a:pt x="275005" y="116471"/>
                </a:lnTo>
                <a:lnTo>
                  <a:pt x="275005" y="86093"/>
                </a:lnTo>
                <a:lnTo>
                  <a:pt x="270891" y="86093"/>
                </a:lnTo>
                <a:lnTo>
                  <a:pt x="265518" y="82753"/>
                </a:lnTo>
                <a:lnTo>
                  <a:pt x="224866" y="66408"/>
                </a:lnTo>
                <a:lnTo>
                  <a:pt x="181584" y="64681"/>
                </a:lnTo>
                <a:lnTo>
                  <a:pt x="139649" y="77050"/>
                </a:lnTo>
                <a:lnTo>
                  <a:pt x="103047" y="103047"/>
                </a:lnTo>
                <a:lnTo>
                  <a:pt x="77050" y="139661"/>
                </a:lnTo>
                <a:lnTo>
                  <a:pt x="64668" y="181597"/>
                </a:lnTo>
                <a:lnTo>
                  <a:pt x="66395" y="224866"/>
                </a:lnTo>
                <a:lnTo>
                  <a:pt x="82727" y="265493"/>
                </a:lnTo>
                <a:lnTo>
                  <a:pt x="86118" y="270865"/>
                </a:lnTo>
                <a:lnTo>
                  <a:pt x="86093" y="277012"/>
                </a:lnTo>
                <a:lnTo>
                  <a:pt x="51384" y="311734"/>
                </a:lnTo>
                <a:lnTo>
                  <a:pt x="51854" y="312216"/>
                </a:lnTo>
                <a:lnTo>
                  <a:pt x="47371" y="315671"/>
                </a:lnTo>
                <a:lnTo>
                  <a:pt x="22085" y="348373"/>
                </a:lnTo>
                <a:lnTo>
                  <a:pt x="5778" y="386943"/>
                </a:lnTo>
                <a:lnTo>
                  <a:pt x="0" y="429818"/>
                </a:lnTo>
                <a:lnTo>
                  <a:pt x="3098" y="461568"/>
                </a:lnTo>
                <a:lnTo>
                  <a:pt x="12204" y="491667"/>
                </a:lnTo>
                <a:lnTo>
                  <a:pt x="27051" y="519391"/>
                </a:lnTo>
                <a:lnTo>
                  <a:pt x="47345" y="544055"/>
                </a:lnTo>
                <a:lnTo>
                  <a:pt x="51727" y="547674"/>
                </a:lnTo>
                <a:lnTo>
                  <a:pt x="51384" y="548017"/>
                </a:lnTo>
                <a:lnTo>
                  <a:pt x="86093" y="582726"/>
                </a:lnTo>
                <a:lnTo>
                  <a:pt x="86118" y="588860"/>
                </a:lnTo>
                <a:lnTo>
                  <a:pt x="82727" y="594245"/>
                </a:lnTo>
                <a:lnTo>
                  <a:pt x="66395" y="634873"/>
                </a:lnTo>
                <a:lnTo>
                  <a:pt x="64668" y="678154"/>
                </a:lnTo>
                <a:lnTo>
                  <a:pt x="77050" y="720090"/>
                </a:lnTo>
                <a:lnTo>
                  <a:pt x="103047" y="756691"/>
                </a:lnTo>
                <a:lnTo>
                  <a:pt x="139661" y="782688"/>
                </a:lnTo>
                <a:lnTo>
                  <a:pt x="181597" y="795070"/>
                </a:lnTo>
                <a:lnTo>
                  <a:pt x="224878" y="793343"/>
                </a:lnTo>
                <a:lnTo>
                  <a:pt x="265506" y="777011"/>
                </a:lnTo>
                <a:lnTo>
                  <a:pt x="270891" y="773620"/>
                </a:lnTo>
                <a:lnTo>
                  <a:pt x="277012" y="773671"/>
                </a:lnTo>
                <a:lnTo>
                  <a:pt x="311759" y="808355"/>
                </a:lnTo>
                <a:lnTo>
                  <a:pt x="312077" y="808037"/>
                </a:lnTo>
                <a:lnTo>
                  <a:pt x="315671" y="812406"/>
                </a:lnTo>
                <a:lnTo>
                  <a:pt x="340334" y="832688"/>
                </a:lnTo>
                <a:lnTo>
                  <a:pt x="368071" y="847534"/>
                </a:lnTo>
                <a:lnTo>
                  <a:pt x="398157" y="856653"/>
                </a:lnTo>
                <a:lnTo>
                  <a:pt x="429920" y="859764"/>
                </a:lnTo>
                <a:lnTo>
                  <a:pt x="472808" y="853973"/>
                </a:lnTo>
                <a:lnTo>
                  <a:pt x="511378" y="837666"/>
                </a:lnTo>
                <a:lnTo>
                  <a:pt x="523595" y="828217"/>
                </a:lnTo>
                <a:lnTo>
                  <a:pt x="544068" y="812368"/>
                </a:lnTo>
                <a:lnTo>
                  <a:pt x="547522" y="807885"/>
                </a:lnTo>
                <a:lnTo>
                  <a:pt x="548005" y="808355"/>
                </a:lnTo>
                <a:lnTo>
                  <a:pt x="582752" y="773645"/>
                </a:lnTo>
                <a:lnTo>
                  <a:pt x="588860" y="773645"/>
                </a:lnTo>
                <a:lnTo>
                  <a:pt x="594245" y="777011"/>
                </a:lnTo>
                <a:lnTo>
                  <a:pt x="634873" y="793343"/>
                </a:lnTo>
                <a:lnTo>
                  <a:pt x="678141" y="795070"/>
                </a:lnTo>
                <a:lnTo>
                  <a:pt x="720090" y="782688"/>
                </a:lnTo>
                <a:lnTo>
                  <a:pt x="732828" y="773645"/>
                </a:lnTo>
                <a:lnTo>
                  <a:pt x="746721" y="763778"/>
                </a:lnTo>
                <a:lnTo>
                  <a:pt x="756716" y="756691"/>
                </a:lnTo>
                <a:lnTo>
                  <a:pt x="782688" y="720090"/>
                </a:lnTo>
                <a:lnTo>
                  <a:pt x="795070" y="678154"/>
                </a:lnTo>
                <a:lnTo>
                  <a:pt x="793343" y="634873"/>
                </a:lnTo>
                <a:lnTo>
                  <a:pt x="777011" y="594245"/>
                </a:lnTo>
                <a:lnTo>
                  <a:pt x="773633" y="588860"/>
                </a:lnTo>
                <a:lnTo>
                  <a:pt x="773671" y="582726"/>
                </a:lnTo>
                <a:lnTo>
                  <a:pt x="808380" y="548017"/>
                </a:lnTo>
                <a:lnTo>
                  <a:pt x="807872" y="547522"/>
                </a:lnTo>
                <a:lnTo>
                  <a:pt x="812368" y="544042"/>
                </a:lnTo>
                <a:lnTo>
                  <a:pt x="837641" y="511340"/>
                </a:lnTo>
                <a:lnTo>
                  <a:pt x="853948" y="472744"/>
                </a:lnTo>
                <a:lnTo>
                  <a:pt x="859739" y="4298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68539" y="11196409"/>
            <a:ext cx="2039620" cy="265430"/>
          </a:xfrm>
          <a:custGeom>
            <a:avLst/>
            <a:gdLst/>
            <a:ahLst/>
            <a:cxnLst/>
            <a:rect l="l" t="t" r="r" b="b"/>
            <a:pathLst>
              <a:path w="2039620" h="265429">
                <a:moveTo>
                  <a:pt x="88315" y="42185"/>
                </a:moveTo>
                <a:lnTo>
                  <a:pt x="51815" y="49131"/>
                </a:lnTo>
                <a:lnTo>
                  <a:pt x="23979" y="68324"/>
                </a:lnTo>
                <a:lnTo>
                  <a:pt x="6232" y="97292"/>
                </a:lnTo>
                <a:lnTo>
                  <a:pt x="0" y="133567"/>
                </a:lnTo>
                <a:lnTo>
                  <a:pt x="6878" y="170431"/>
                </a:lnTo>
                <a:lnTo>
                  <a:pt x="26096" y="198727"/>
                </a:lnTo>
                <a:lnTo>
                  <a:pt x="55533" y="216868"/>
                </a:lnTo>
                <a:lnTo>
                  <a:pt x="93065" y="223268"/>
                </a:lnTo>
                <a:lnTo>
                  <a:pt x="118137" y="220392"/>
                </a:lnTo>
                <a:lnTo>
                  <a:pt x="141016" y="211678"/>
                </a:lnTo>
                <a:lnTo>
                  <a:pt x="160143" y="197000"/>
                </a:lnTo>
                <a:lnTo>
                  <a:pt x="166775" y="187034"/>
                </a:lnTo>
                <a:lnTo>
                  <a:pt x="92735" y="187034"/>
                </a:lnTo>
                <a:lnTo>
                  <a:pt x="69609" y="182973"/>
                </a:lnTo>
                <a:lnTo>
                  <a:pt x="52733" y="171553"/>
                </a:lnTo>
                <a:lnTo>
                  <a:pt x="42396" y="153913"/>
                </a:lnTo>
                <a:lnTo>
                  <a:pt x="38887" y="131194"/>
                </a:lnTo>
                <a:lnTo>
                  <a:pt x="42969" y="108569"/>
                </a:lnTo>
                <a:lnTo>
                  <a:pt x="54005" y="92134"/>
                </a:lnTo>
                <a:lnTo>
                  <a:pt x="70182" y="82111"/>
                </a:lnTo>
                <a:lnTo>
                  <a:pt x="89687" y="78720"/>
                </a:lnTo>
                <a:lnTo>
                  <a:pt x="161681" y="78720"/>
                </a:lnTo>
                <a:lnTo>
                  <a:pt x="158683" y="72467"/>
                </a:lnTo>
                <a:lnTo>
                  <a:pt x="139101" y="54801"/>
                </a:lnTo>
                <a:lnTo>
                  <a:pt x="114945" y="45129"/>
                </a:lnTo>
                <a:lnTo>
                  <a:pt x="88315" y="42185"/>
                </a:lnTo>
                <a:close/>
              </a:path>
              <a:path w="2039620" h="265429">
                <a:moveTo>
                  <a:pt x="142836" y="161993"/>
                </a:moveTo>
                <a:lnTo>
                  <a:pt x="133770" y="173048"/>
                </a:lnTo>
                <a:lnTo>
                  <a:pt x="121343" y="180862"/>
                </a:lnTo>
                <a:lnTo>
                  <a:pt x="107137" y="185502"/>
                </a:lnTo>
                <a:lnTo>
                  <a:pt x="92735" y="187034"/>
                </a:lnTo>
                <a:lnTo>
                  <a:pt x="166775" y="187034"/>
                </a:lnTo>
                <a:lnTo>
                  <a:pt x="173964" y="176231"/>
                </a:lnTo>
                <a:lnTo>
                  <a:pt x="142836" y="161993"/>
                </a:lnTo>
                <a:close/>
              </a:path>
              <a:path w="2039620" h="265429">
                <a:moveTo>
                  <a:pt x="161681" y="78720"/>
                </a:moveTo>
                <a:lnTo>
                  <a:pt x="89687" y="78720"/>
                </a:lnTo>
                <a:lnTo>
                  <a:pt x="105577" y="80621"/>
                </a:lnTo>
                <a:lnTo>
                  <a:pt x="119557" y="86553"/>
                </a:lnTo>
                <a:lnTo>
                  <a:pt x="130613" y="96861"/>
                </a:lnTo>
                <a:lnTo>
                  <a:pt x="137731" y="111892"/>
                </a:lnTo>
                <a:lnTo>
                  <a:pt x="163168" y="102635"/>
                </a:lnTo>
                <a:lnTo>
                  <a:pt x="171589" y="99388"/>
                </a:lnTo>
                <a:lnTo>
                  <a:pt x="161681" y="78720"/>
                </a:lnTo>
                <a:close/>
              </a:path>
              <a:path w="2039620" h="265429">
                <a:moveTo>
                  <a:pt x="1927974" y="21462"/>
                </a:moveTo>
                <a:lnTo>
                  <a:pt x="1882891" y="29364"/>
                </a:lnTo>
                <a:lnTo>
                  <a:pt x="1848221" y="51897"/>
                </a:lnTo>
                <a:lnTo>
                  <a:pt x="1825957" y="87301"/>
                </a:lnTo>
                <a:lnTo>
                  <a:pt x="1818093" y="133816"/>
                </a:lnTo>
                <a:lnTo>
                  <a:pt x="1826060" y="178809"/>
                </a:lnTo>
                <a:lnTo>
                  <a:pt x="1848572" y="213595"/>
                </a:lnTo>
                <a:lnTo>
                  <a:pt x="1883550" y="236034"/>
                </a:lnTo>
                <a:lnTo>
                  <a:pt x="1928914" y="243989"/>
                </a:lnTo>
                <a:lnTo>
                  <a:pt x="1974032" y="236088"/>
                </a:lnTo>
                <a:lnTo>
                  <a:pt x="2008803" y="213555"/>
                </a:lnTo>
                <a:lnTo>
                  <a:pt x="2010857" y="210305"/>
                </a:lnTo>
                <a:lnTo>
                  <a:pt x="1928596" y="210305"/>
                </a:lnTo>
                <a:lnTo>
                  <a:pt x="1897991" y="204626"/>
                </a:lnTo>
                <a:lnTo>
                  <a:pt x="1874793" y="188527"/>
                </a:lnTo>
                <a:lnTo>
                  <a:pt x="1860080" y="163415"/>
                </a:lnTo>
                <a:lnTo>
                  <a:pt x="1854936" y="130698"/>
                </a:lnTo>
                <a:lnTo>
                  <a:pt x="1860071" y="99188"/>
                </a:lnTo>
                <a:lnTo>
                  <a:pt x="1874715" y="75522"/>
                </a:lnTo>
                <a:lnTo>
                  <a:pt x="1897729" y="60636"/>
                </a:lnTo>
                <a:lnTo>
                  <a:pt x="1927974" y="55465"/>
                </a:lnTo>
                <a:lnTo>
                  <a:pt x="2010802" y="55465"/>
                </a:lnTo>
                <a:lnTo>
                  <a:pt x="2008452" y="51852"/>
                </a:lnTo>
                <a:lnTo>
                  <a:pt x="1973373" y="29415"/>
                </a:lnTo>
                <a:lnTo>
                  <a:pt x="1927974" y="21462"/>
                </a:lnTo>
                <a:close/>
              </a:path>
              <a:path w="2039620" h="265429">
                <a:moveTo>
                  <a:pt x="2010802" y="55465"/>
                </a:moveTo>
                <a:lnTo>
                  <a:pt x="1927974" y="55465"/>
                </a:lnTo>
                <a:lnTo>
                  <a:pt x="1958658" y="61145"/>
                </a:lnTo>
                <a:lnTo>
                  <a:pt x="1982068" y="77245"/>
                </a:lnTo>
                <a:lnTo>
                  <a:pt x="1996998" y="102357"/>
                </a:lnTo>
                <a:lnTo>
                  <a:pt x="2002243" y="135072"/>
                </a:lnTo>
                <a:lnTo>
                  <a:pt x="1997008" y="166575"/>
                </a:lnTo>
                <a:lnTo>
                  <a:pt x="1982146" y="190242"/>
                </a:lnTo>
                <a:lnTo>
                  <a:pt x="1958920" y="205133"/>
                </a:lnTo>
                <a:lnTo>
                  <a:pt x="1928596" y="210305"/>
                </a:lnTo>
                <a:lnTo>
                  <a:pt x="2010857" y="210305"/>
                </a:lnTo>
                <a:lnTo>
                  <a:pt x="2031173" y="178152"/>
                </a:lnTo>
                <a:lnTo>
                  <a:pt x="2039086" y="131638"/>
                </a:lnTo>
                <a:lnTo>
                  <a:pt x="2031071" y="86637"/>
                </a:lnTo>
                <a:lnTo>
                  <a:pt x="2010802" y="55465"/>
                </a:lnTo>
                <a:close/>
              </a:path>
              <a:path w="2039620" h="265429">
                <a:moveTo>
                  <a:pt x="1663306" y="22720"/>
                </a:moveTo>
                <a:lnTo>
                  <a:pt x="1617757" y="29913"/>
                </a:lnTo>
                <a:lnTo>
                  <a:pt x="1581456" y="51006"/>
                </a:lnTo>
                <a:lnTo>
                  <a:pt x="1557444" y="85265"/>
                </a:lnTo>
                <a:lnTo>
                  <a:pt x="1548765" y="131958"/>
                </a:lnTo>
                <a:lnTo>
                  <a:pt x="1557116" y="176794"/>
                </a:lnTo>
                <a:lnTo>
                  <a:pt x="1580473" y="212153"/>
                </a:lnTo>
                <a:lnTo>
                  <a:pt x="1616294" y="235342"/>
                </a:lnTo>
                <a:lnTo>
                  <a:pt x="1662036" y="243669"/>
                </a:lnTo>
                <a:lnTo>
                  <a:pt x="1706930" y="236147"/>
                </a:lnTo>
                <a:lnTo>
                  <a:pt x="1742505" y="213443"/>
                </a:lnTo>
                <a:lnTo>
                  <a:pt x="1745934" y="207774"/>
                </a:lnTo>
                <a:lnTo>
                  <a:pt x="1666748" y="207774"/>
                </a:lnTo>
                <a:lnTo>
                  <a:pt x="1634775" y="202642"/>
                </a:lnTo>
                <a:lnTo>
                  <a:pt x="1609472" y="187769"/>
                </a:lnTo>
                <a:lnTo>
                  <a:pt x="1592829" y="163946"/>
                </a:lnTo>
                <a:lnTo>
                  <a:pt x="1586839" y="131958"/>
                </a:lnTo>
                <a:lnTo>
                  <a:pt x="1592188" y="100720"/>
                </a:lnTo>
                <a:lnTo>
                  <a:pt x="1607399" y="77362"/>
                </a:lnTo>
                <a:lnTo>
                  <a:pt x="1631218" y="62727"/>
                </a:lnTo>
                <a:lnTo>
                  <a:pt x="1662391" y="57661"/>
                </a:lnTo>
                <a:lnTo>
                  <a:pt x="1749979" y="57661"/>
                </a:lnTo>
                <a:lnTo>
                  <a:pt x="1726390" y="37416"/>
                </a:lnTo>
                <a:lnTo>
                  <a:pt x="1695860" y="26076"/>
                </a:lnTo>
                <a:lnTo>
                  <a:pt x="1663306" y="22720"/>
                </a:lnTo>
                <a:close/>
              </a:path>
              <a:path w="2039620" h="265429">
                <a:moveTo>
                  <a:pt x="1772843" y="121665"/>
                </a:moveTo>
                <a:lnTo>
                  <a:pt x="1663306" y="121665"/>
                </a:lnTo>
                <a:lnTo>
                  <a:pt x="1663306" y="153155"/>
                </a:lnTo>
                <a:lnTo>
                  <a:pt x="1735391" y="153155"/>
                </a:lnTo>
                <a:lnTo>
                  <a:pt x="1726771" y="176035"/>
                </a:lnTo>
                <a:lnTo>
                  <a:pt x="1711837" y="193217"/>
                </a:lnTo>
                <a:lnTo>
                  <a:pt x="1691519" y="204022"/>
                </a:lnTo>
                <a:lnTo>
                  <a:pt x="1666748" y="207774"/>
                </a:lnTo>
                <a:lnTo>
                  <a:pt x="1745934" y="207774"/>
                </a:lnTo>
                <a:lnTo>
                  <a:pt x="1765547" y="175351"/>
                </a:lnTo>
                <a:lnTo>
                  <a:pt x="1772843" y="121665"/>
                </a:lnTo>
                <a:close/>
              </a:path>
              <a:path w="2039620" h="265429">
                <a:moveTo>
                  <a:pt x="1749979" y="57661"/>
                </a:moveTo>
                <a:lnTo>
                  <a:pt x="1662391" y="57661"/>
                </a:lnTo>
                <a:lnTo>
                  <a:pt x="1684581" y="60043"/>
                </a:lnTo>
                <a:lnTo>
                  <a:pt x="1705603" y="67811"/>
                </a:lnTo>
                <a:lnTo>
                  <a:pt x="1723120" y="81901"/>
                </a:lnTo>
                <a:lnTo>
                  <a:pt x="1734794" y="103248"/>
                </a:lnTo>
                <a:lnTo>
                  <a:pt x="1766290" y="91667"/>
                </a:lnTo>
                <a:lnTo>
                  <a:pt x="1751124" y="58644"/>
                </a:lnTo>
                <a:lnTo>
                  <a:pt x="1749979" y="57661"/>
                </a:lnTo>
                <a:close/>
              </a:path>
              <a:path w="2039620" h="265429">
                <a:moveTo>
                  <a:pt x="1482013" y="0"/>
                </a:moveTo>
                <a:lnTo>
                  <a:pt x="1463306" y="0"/>
                </a:lnTo>
                <a:lnTo>
                  <a:pt x="1464589" y="265435"/>
                </a:lnTo>
                <a:lnTo>
                  <a:pt x="1482013" y="265435"/>
                </a:lnTo>
                <a:lnTo>
                  <a:pt x="1482013" y="0"/>
                </a:lnTo>
                <a:close/>
              </a:path>
              <a:path w="2039620" h="265429">
                <a:moveTo>
                  <a:pt x="1243672" y="159299"/>
                </a:moveTo>
                <a:lnTo>
                  <a:pt x="1212862" y="173167"/>
                </a:lnTo>
                <a:lnTo>
                  <a:pt x="1228731" y="197986"/>
                </a:lnTo>
                <a:lnTo>
                  <a:pt x="1252248" y="213320"/>
                </a:lnTo>
                <a:lnTo>
                  <a:pt x="1279256" y="221103"/>
                </a:lnTo>
                <a:lnTo>
                  <a:pt x="1305598" y="223268"/>
                </a:lnTo>
                <a:lnTo>
                  <a:pt x="1333314" y="219801"/>
                </a:lnTo>
                <a:lnTo>
                  <a:pt x="1357985" y="209257"/>
                </a:lnTo>
                <a:lnTo>
                  <a:pt x="1375674" y="191417"/>
                </a:lnTo>
                <a:lnTo>
                  <a:pt x="1375756" y="191109"/>
                </a:lnTo>
                <a:lnTo>
                  <a:pt x="1307642" y="191109"/>
                </a:lnTo>
                <a:lnTo>
                  <a:pt x="1288649" y="189135"/>
                </a:lnTo>
                <a:lnTo>
                  <a:pt x="1269942" y="183194"/>
                </a:lnTo>
                <a:lnTo>
                  <a:pt x="1254093" y="173258"/>
                </a:lnTo>
                <a:lnTo>
                  <a:pt x="1243672" y="159299"/>
                </a:lnTo>
                <a:close/>
              </a:path>
              <a:path w="2039620" h="265429">
                <a:moveTo>
                  <a:pt x="1298143" y="42166"/>
                </a:moveTo>
                <a:lnTo>
                  <a:pt x="1270881" y="44944"/>
                </a:lnTo>
                <a:lnTo>
                  <a:pt x="1245563" y="53977"/>
                </a:lnTo>
                <a:lnTo>
                  <a:pt x="1226911" y="70312"/>
                </a:lnTo>
                <a:lnTo>
                  <a:pt x="1219644" y="94997"/>
                </a:lnTo>
                <a:lnTo>
                  <a:pt x="1232596" y="127023"/>
                </a:lnTo>
                <a:lnTo>
                  <a:pt x="1263481" y="141403"/>
                </a:lnTo>
                <a:lnTo>
                  <a:pt x="1300343" y="147114"/>
                </a:lnTo>
                <a:lnTo>
                  <a:pt x="1331228" y="153134"/>
                </a:lnTo>
                <a:lnTo>
                  <a:pt x="1344180" y="168440"/>
                </a:lnTo>
                <a:lnTo>
                  <a:pt x="1341229" y="178690"/>
                </a:lnTo>
                <a:lnTo>
                  <a:pt x="1333265" y="185737"/>
                </a:lnTo>
                <a:lnTo>
                  <a:pt x="1321624" y="189803"/>
                </a:lnTo>
                <a:lnTo>
                  <a:pt x="1307642" y="191109"/>
                </a:lnTo>
                <a:lnTo>
                  <a:pt x="1375756" y="191109"/>
                </a:lnTo>
                <a:lnTo>
                  <a:pt x="1382445" y="166065"/>
                </a:lnTo>
                <a:lnTo>
                  <a:pt x="1369455" y="134084"/>
                </a:lnTo>
                <a:lnTo>
                  <a:pt x="1338479" y="119834"/>
                </a:lnTo>
                <a:lnTo>
                  <a:pt x="1301507" y="114230"/>
                </a:lnTo>
                <a:lnTo>
                  <a:pt x="1270531" y="108187"/>
                </a:lnTo>
                <a:lnTo>
                  <a:pt x="1257541" y="92621"/>
                </a:lnTo>
                <a:lnTo>
                  <a:pt x="1260926" y="84609"/>
                </a:lnTo>
                <a:lnTo>
                  <a:pt x="1269895" y="78535"/>
                </a:lnTo>
                <a:lnTo>
                  <a:pt x="1282669" y="74683"/>
                </a:lnTo>
                <a:lnTo>
                  <a:pt x="1297470" y="73336"/>
                </a:lnTo>
                <a:lnTo>
                  <a:pt x="1371091" y="73336"/>
                </a:lnTo>
                <a:lnTo>
                  <a:pt x="1367841" y="68024"/>
                </a:lnTo>
                <a:lnTo>
                  <a:pt x="1348670" y="53551"/>
                </a:lnTo>
                <a:lnTo>
                  <a:pt x="1324803" y="44985"/>
                </a:lnTo>
                <a:lnTo>
                  <a:pt x="1298143" y="42166"/>
                </a:lnTo>
                <a:close/>
              </a:path>
              <a:path w="2039620" h="265429">
                <a:moveTo>
                  <a:pt x="1371091" y="73336"/>
                </a:moveTo>
                <a:lnTo>
                  <a:pt x="1297470" y="73336"/>
                </a:lnTo>
                <a:lnTo>
                  <a:pt x="1314266" y="74815"/>
                </a:lnTo>
                <a:lnTo>
                  <a:pt x="1330047" y="79591"/>
                </a:lnTo>
                <a:lnTo>
                  <a:pt x="1343163" y="88174"/>
                </a:lnTo>
                <a:lnTo>
                  <a:pt x="1351965" y="101070"/>
                </a:lnTo>
                <a:lnTo>
                  <a:pt x="1359075" y="97834"/>
                </a:lnTo>
                <a:lnTo>
                  <a:pt x="1380413" y="88567"/>
                </a:lnTo>
                <a:lnTo>
                  <a:pt x="1371091" y="73336"/>
                </a:lnTo>
                <a:close/>
              </a:path>
              <a:path w="2039620" h="265429">
                <a:moveTo>
                  <a:pt x="906487" y="47250"/>
                </a:moveTo>
                <a:lnTo>
                  <a:pt x="868248" y="47250"/>
                </a:lnTo>
                <a:lnTo>
                  <a:pt x="868248" y="216467"/>
                </a:lnTo>
                <a:lnTo>
                  <a:pt x="906487" y="216467"/>
                </a:lnTo>
                <a:lnTo>
                  <a:pt x="906487" y="125439"/>
                </a:lnTo>
                <a:lnTo>
                  <a:pt x="915781" y="105736"/>
                </a:lnTo>
                <a:lnTo>
                  <a:pt x="929298" y="91432"/>
                </a:lnTo>
                <a:lnTo>
                  <a:pt x="945294" y="82712"/>
                </a:lnTo>
                <a:lnTo>
                  <a:pt x="962025" y="79764"/>
                </a:lnTo>
                <a:lnTo>
                  <a:pt x="1029481" y="79764"/>
                </a:lnTo>
                <a:lnTo>
                  <a:pt x="1028205" y="77392"/>
                </a:lnTo>
                <a:lnTo>
                  <a:pt x="906487" y="77392"/>
                </a:lnTo>
                <a:lnTo>
                  <a:pt x="906487" y="47250"/>
                </a:lnTo>
                <a:close/>
              </a:path>
              <a:path w="2039620" h="265429">
                <a:moveTo>
                  <a:pt x="1029481" y="79764"/>
                </a:moveTo>
                <a:lnTo>
                  <a:pt x="962025" y="79764"/>
                </a:lnTo>
                <a:lnTo>
                  <a:pt x="975549" y="81910"/>
                </a:lnTo>
                <a:lnTo>
                  <a:pt x="986507" y="88304"/>
                </a:lnTo>
                <a:lnTo>
                  <a:pt x="993850" y="98885"/>
                </a:lnTo>
                <a:lnTo>
                  <a:pt x="996530" y="113591"/>
                </a:lnTo>
                <a:lnTo>
                  <a:pt x="996530" y="216467"/>
                </a:lnTo>
                <a:lnTo>
                  <a:pt x="1035456" y="216467"/>
                </a:lnTo>
                <a:lnTo>
                  <a:pt x="1035456" y="129866"/>
                </a:lnTo>
                <a:lnTo>
                  <a:pt x="1042036" y="109464"/>
                </a:lnTo>
                <a:lnTo>
                  <a:pt x="1055847" y="93639"/>
                </a:lnTo>
                <a:lnTo>
                  <a:pt x="1073337" y="83402"/>
                </a:lnTo>
                <a:lnTo>
                  <a:pt x="1082896" y="81428"/>
                </a:lnTo>
                <a:lnTo>
                  <a:pt x="1030376" y="81428"/>
                </a:lnTo>
                <a:lnTo>
                  <a:pt x="1029481" y="79764"/>
                </a:lnTo>
                <a:close/>
              </a:path>
              <a:path w="2039620" h="265429">
                <a:moveTo>
                  <a:pt x="1159009" y="79764"/>
                </a:moveTo>
                <a:lnTo>
                  <a:pt x="1090955" y="79764"/>
                </a:lnTo>
                <a:lnTo>
                  <a:pt x="1104559" y="81910"/>
                </a:lnTo>
                <a:lnTo>
                  <a:pt x="1115641" y="88304"/>
                </a:lnTo>
                <a:lnTo>
                  <a:pt x="1123098" y="98885"/>
                </a:lnTo>
                <a:lnTo>
                  <a:pt x="1125829" y="113591"/>
                </a:lnTo>
                <a:lnTo>
                  <a:pt x="1125829" y="216467"/>
                </a:lnTo>
                <a:lnTo>
                  <a:pt x="1164437" y="216467"/>
                </a:lnTo>
                <a:lnTo>
                  <a:pt x="1164437" y="108173"/>
                </a:lnTo>
                <a:lnTo>
                  <a:pt x="1159995" y="81367"/>
                </a:lnTo>
                <a:lnTo>
                  <a:pt x="1159009" y="79764"/>
                </a:lnTo>
                <a:close/>
              </a:path>
              <a:path w="2039620" h="265429">
                <a:moveTo>
                  <a:pt x="1102804" y="43531"/>
                </a:moveTo>
                <a:lnTo>
                  <a:pt x="1083399" y="45839"/>
                </a:lnTo>
                <a:lnTo>
                  <a:pt x="1063804" y="52843"/>
                </a:lnTo>
                <a:lnTo>
                  <a:pt x="1045602" y="64666"/>
                </a:lnTo>
                <a:lnTo>
                  <a:pt x="1030376" y="81428"/>
                </a:lnTo>
                <a:lnTo>
                  <a:pt x="1082896" y="81428"/>
                </a:lnTo>
                <a:lnTo>
                  <a:pt x="1090955" y="79764"/>
                </a:lnTo>
                <a:lnTo>
                  <a:pt x="1159009" y="79764"/>
                </a:lnTo>
                <a:lnTo>
                  <a:pt x="1147456" y="61002"/>
                </a:lnTo>
                <a:lnTo>
                  <a:pt x="1127999" y="48063"/>
                </a:lnTo>
                <a:lnTo>
                  <a:pt x="1102804" y="43531"/>
                </a:lnTo>
                <a:close/>
              </a:path>
              <a:path w="2039620" h="265429">
                <a:moveTo>
                  <a:pt x="973175" y="43865"/>
                </a:moveTo>
                <a:lnTo>
                  <a:pt x="954902" y="45963"/>
                </a:lnTo>
                <a:lnTo>
                  <a:pt x="937169" y="52253"/>
                </a:lnTo>
                <a:lnTo>
                  <a:pt x="920767" y="62731"/>
                </a:lnTo>
                <a:lnTo>
                  <a:pt x="906487" y="77392"/>
                </a:lnTo>
                <a:lnTo>
                  <a:pt x="1028205" y="77392"/>
                </a:lnTo>
                <a:lnTo>
                  <a:pt x="1021767" y="65421"/>
                </a:lnTo>
                <a:lnTo>
                  <a:pt x="1009005" y="53636"/>
                </a:lnTo>
                <a:lnTo>
                  <a:pt x="992628" y="46355"/>
                </a:lnTo>
                <a:lnTo>
                  <a:pt x="973175" y="43865"/>
                </a:lnTo>
                <a:close/>
              </a:path>
              <a:path w="2039620" h="265429">
                <a:moveTo>
                  <a:pt x="725411" y="42185"/>
                </a:moveTo>
                <a:lnTo>
                  <a:pt x="688730" y="48609"/>
                </a:lnTo>
                <a:lnTo>
                  <a:pt x="660533" y="66932"/>
                </a:lnTo>
                <a:lnTo>
                  <a:pt x="642433" y="95731"/>
                </a:lnTo>
                <a:lnTo>
                  <a:pt x="636041" y="133584"/>
                </a:lnTo>
                <a:lnTo>
                  <a:pt x="642543" y="170438"/>
                </a:lnTo>
                <a:lnTo>
                  <a:pt x="660911" y="198729"/>
                </a:lnTo>
                <a:lnTo>
                  <a:pt x="689437" y="216869"/>
                </a:lnTo>
                <a:lnTo>
                  <a:pt x="726414" y="223268"/>
                </a:lnTo>
                <a:lnTo>
                  <a:pt x="750576" y="220760"/>
                </a:lnTo>
                <a:lnTo>
                  <a:pt x="773433" y="212855"/>
                </a:lnTo>
                <a:lnTo>
                  <a:pt x="792922" y="198988"/>
                </a:lnTo>
                <a:lnTo>
                  <a:pt x="800003" y="188715"/>
                </a:lnTo>
                <a:lnTo>
                  <a:pt x="726084" y="188715"/>
                </a:lnTo>
                <a:lnTo>
                  <a:pt x="707231" y="185500"/>
                </a:lnTo>
                <a:lnTo>
                  <a:pt x="691810" y="176419"/>
                </a:lnTo>
                <a:lnTo>
                  <a:pt x="680575" y="162321"/>
                </a:lnTo>
                <a:lnTo>
                  <a:pt x="674281" y="144054"/>
                </a:lnTo>
                <a:lnTo>
                  <a:pt x="810412" y="144054"/>
                </a:lnTo>
                <a:lnTo>
                  <a:pt x="811034" y="141343"/>
                </a:lnTo>
                <a:lnTo>
                  <a:pt x="813739" y="133214"/>
                </a:lnTo>
                <a:lnTo>
                  <a:pt x="814412" y="123757"/>
                </a:lnTo>
                <a:lnTo>
                  <a:pt x="812760" y="116319"/>
                </a:lnTo>
                <a:lnTo>
                  <a:pt x="675297" y="116319"/>
                </a:lnTo>
                <a:lnTo>
                  <a:pt x="681854" y="100045"/>
                </a:lnTo>
                <a:lnTo>
                  <a:pt x="692872" y="87674"/>
                </a:lnTo>
                <a:lnTo>
                  <a:pt x="707631" y="79810"/>
                </a:lnTo>
                <a:lnTo>
                  <a:pt x="725411" y="77054"/>
                </a:lnTo>
                <a:lnTo>
                  <a:pt x="797059" y="77054"/>
                </a:lnTo>
                <a:lnTo>
                  <a:pt x="788190" y="64946"/>
                </a:lnTo>
                <a:lnTo>
                  <a:pt x="760163" y="48171"/>
                </a:lnTo>
                <a:lnTo>
                  <a:pt x="725411" y="42185"/>
                </a:lnTo>
                <a:close/>
              </a:path>
              <a:path w="2039620" h="265429">
                <a:moveTo>
                  <a:pt x="778865" y="162684"/>
                </a:moveTo>
                <a:lnTo>
                  <a:pt x="768391" y="175881"/>
                </a:lnTo>
                <a:lnTo>
                  <a:pt x="754641" y="183814"/>
                </a:lnTo>
                <a:lnTo>
                  <a:pt x="739808" y="187691"/>
                </a:lnTo>
                <a:lnTo>
                  <a:pt x="726084" y="188715"/>
                </a:lnTo>
                <a:lnTo>
                  <a:pt x="800003" y="188715"/>
                </a:lnTo>
                <a:lnTo>
                  <a:pt x="806983" y="178588"/>
                </a:lnTo>
                <a:lnTo>
                  <a:pt x="799914" y="174726"/>
                </a:lnTo>
                <a:lnTo>
                  <a:pt x="778865" y="162684"/>
                </a:lnTo>
                <a:close/>
              </a:path>
              <a:path w="2039620" h="265429">
                <a:moveTo>
                  <a:pt x="810412" y="144054"/>
                </a:moveTo>
                <a:lnTo>
                  <a:pt x="674281" y="144054"/>
                </a:lnTo>
                <a:lnTo>
                  <a:pt x="810336" y="144388"/>
                </a:lnTo>
                <a:lnTo>
                  <a:pt x="810412" y="144054"/>
                </a:lnTo>
                <a:close/>
              </a:path>
              <a:path w="2039620" h="265429">
                <a:moveTo>
                  <a:pt x="797059" y="77054"/>
                </a:moveTo>
                <a:lnTo>
                  <a:pt x="725411" y="77054"/>
                </a:lnTo>
                <a:lnTo>
                  <a:pt x="746118" y="79665"/>
                </a:lnTo>
                <a:lnTo>
                  <a:pt x="762169" y="87290"/>
                </a:lnTo>
                <a:lnTo>
                  <a:pt x="772951" y="99612"/>
                </a:lnTo>
                <a:lnTo>
                  <a:pt x="777849" y="116319"/>
                </a:lnTo>
                <a:lnTo>
                  <a:pt x="812760" y="116319"/>
                </a:lnTo>
                <a:lnTo>
                  <a:pt x="807078" y="90733"/>
                </a:lnTo>
                <a:lnTo>
                  <a:pt x="797059" y="77054"/>
                </a:lnTo>
                <a:close/>
              </a:path>
              <a:path w="2039620" h="265429">
                <a:moveTo>
                  <a:pt x="457657" y="159299"/>
                </a:moveTo>
                <a:lnTo>
                  <a:pt x="426834" y="173167"/>
                </a:lnTo>
                <a:lnTo>
                  <a:pt x="442712" y="197986"/>
                </a:lnTo>
                <a:lnTo>
                  <a:pt x="466237" y="213320"/>
                </a:lnTo>
                <a:lnTo>
                  <a:pt x="493251" y="221103"/>
                </a:lnTo>
                <a:lnTo>
                  <a:pt x="519595" y="223268"/>
                </a:lnTo>
                <a:lnTo>
                  <a:pt x="547302" y="219801"/>
                </a:lnTo>
                <a:lnTo>
                  <a:pt x="571965" y="209257"/>
                </a:lnTo>
                <a:lnTo>
                  <a:pt x="589648" y="191417"/>
                </a:lnTo>
                <a:lnTo>
                  <a:pt x="589730" y="191109"/>
                </a:lnTo>
                <a:lnTo>
                  <a:pt x="521627" y="191109"/>
                </a:lnTo>
                <a:lnTo>
                  <a:pt x="502639" y="189135"/>
                </a:lnTo>
                <a:lnTo>
                  <a:pt x="483931" y="183194"/>
                </a:lnTo>
                <a:lnTo>
                  <a:pt x="468079" y="173258"/>
                </a:lnTo>
                <a:lnTo>
                  <a:pt x="457657" y="159299"/>
                </a:lnTo>
                <a:close/>
              </a:path>
              <a:path w="2039620" h="265429">
                <a:moveTo>
                  <a:pt x="512127" y="42166"/>
                </a:moveTo>
                <a:lnTo>
                  <a:pt x="484870" y="44944"/>
                </a:lnTo>
                <a:lnTo>
                  <a:pt x="459552" y="53977"/>
                </a:lnTo>
                <a:lnTo>
                  <a:pt x="440897" y="70312"/>
                </a:lnTo>
                <a:lnTo>
                  <a:pt x="433628" y="94997"/>
                </a:lnTo>
                <a:lnTo>
                  <a:pt x="446580" y="127023"/>
                </a:lnTo>
                <a:lnTo>
                  <a:pt x="477465" y="141403"/>
                </a:lnTo>
                <a:lnTo>
                  <a:pt x="514328" y="147114"/>
                </a:lnTo>
                <a:lnTo>
                  <a:pt x="545213" y="153134"/>
                </a:lnTo>
                <a:lnTo>
                  <a:pt x="558165" y="168440"/>
                </a:lnTo>
                <a:lnTo>
                  <a:pt x="555217" y="178690"/>
                </a:lnTo>
                <a:lnTo>
                  <a:pt x="547258" y="185737"/>
                </a:lnTo>
                <a:lnTo>
                  <a:pt x="535619" y="189803"/>
                </a:lnTo>
                <a:lnTo>
                  <a:pt x="521627" y="191109"/>
                </a:lnTo>
                <a:lnTo>
                  <a:pt x="589730" y="191109"/>
                </a:lnTo>
                <a:lnTo>
                  <a:pt x="596417" y="166065"/>
                </a:lnTo>
                <a:lnTo>
                  <a:pt x="583428" y="134084"/>
                </a:lnTo>
                <a:lnTo>
                  <a:pt x="552455" y="119834"/>
                </a:lnTo>
                <a:lnTo>
                  <a:pt x="515487" y="114230"/>
                </a:lnTo>
                <a:lnTo>
                  <a:pt x="484514" y="108187"/>
                </a:lnTo>
                <a:lnTo>
                  <a:pt x="471525" y="92621"/>
                </a:lnTo>
                <a:lnTo>
                  <a:pt x="474910" y="84609"/>
                </a:lnTo>
                <a:lnTo>
                  <a:pt x="483881" y="78535"/>
                </a:lnTo>
                <a:lnTo>
                  <a:pt x="496659" y="74683"/>
                </a:lnTo>
                <a:lnTo>
                  <a:pt x="511467" y="73336"/>
                </a:lnTo>
                <a:lnTo>
                  <a:pt x="585065" y="73336"/>
                </a:lnTo>
                <a:lnTo>
                  <a:pt x="581820" y="68024"/>
                </a:lnTo>
                <a:lnTo>
                  <a:pt x="562656" y="53551"/>
                </a:lnTo>
                <a:lnTo>
                  <a:pt x="538788" y="44985"/>
                </a:lnTo>
                <a:lnTo>
                  <a:pt x="512127" y="42166"/>
                </a:lnTo>
                <a:close/>
              </a:path>
              <a:path w="2039620" h="265429">
                <a:moveTo>
                  <a:pt x="585065" y="73336"/>
                </a:moveTo>
                <a:lnTo>
                  <a:pt x="511467" y="73336"/>
                </a:lnTo>
                <a:lnTo>
                  <a:pt x="528263" y="74815"/>
                </a:lnTo>
                <a:lnTo>
                  <a:pt x="544044" y="79591"/>
                </a:lnTo>
                <a:lnTo>
                  <a:pt x="557160" y="88174"/>
                </a:lnTo>
                <a:lnTo>
                  <a:pt x="565962" y="101070"/>
                </a:lnTo>
                <a:lnTo>
                  <a:pt x="573070" y="97834"/>
                </a:lnTo>
                <a:lnTo>
                  <a:pt x="594372" y="88567"/>
                </a:lnTo>
                <a:lnTo>
                  <a:pt x="585065" y="73336"/>
                </a:lnTo>
                <a:close/>
              </a:path>
              <a:path w="2039620" h="265429">
                <a:moveTo>
                  <a:pt x="298538" y="42166"/>
                </a:moveTo>
                <a:lnTo>
                  <a:pt x="261863" y="48592"/>
                </a:lnTo>
                <a:lnTo>
                  <a:pt x="233665" y="66920"/>
                </a:lnTo>
                <a:lnTo>
                  <a:pt x="215562" y="95721"/>
                </a:lnTo>
                <a:lnTo>
                  <a:pt x="209169" y="133567"/>
                </a:lnTo>
                <a:lnTo>
                  <a:pt x="215674" y="170423"/>
                </a:lnTo>
                <a:lnTo>
                  <a:pt x="234051" y="198720"/>
                </a:lnTo>
                <a:lnTo>
                  <a:pt x="262586" y="216866"/>
                </a:lnTo>
                <a:lnTo>
                  <a:pt x="299567" y="223268"/>
                </a:lnTo>
                <a:lnTo>
                  <a:pt x="336282" y="216891"/>
                </a:lnTo>
                <a:lnTo>
                  <a:pt x="364590" y="198647"/>
                </a:lnTo>
                <a:lnTo>
                  <a:pt x="372354" y="186380"/>
                </a:lnTo>
                <a:lnTo>
                  <a:pt x="299212" y="186380"/>
                </a:lnTo>
                <a:lnTo>
                  <a:pt x="278084" y="182422"/>
                </a:lnTo>
                <a:lnTo>
                  <a:pt x="261977" y="171226"/>
                </a:lnTo>
                <a:lnTo>
                  <a:pt x="251711" y="153811"/>
                </a:lnTo>
                <a:lnTo>
                  <a:pt x="248107" y="131194"/>
                </a:lnTo>
                <a:lnTo>
                  <a:pt x="251700" y="109537"/>
                </a:lnTo>
                <a:lnTo>
                  <a:pt x="261893" y="93250"/>
                </a:lnTo>
                <a:lnTo>
                  <a:pt x="277800" y="82993"/>
                </a:lnTo>
                <a:lnTo>
                  <a:pt x="298538" y="79427"/>
                </a:lnTo>
                <a:lnTo>
                  <a:pt x="372427" y="79427"/>
                </a:lnTo>
                <a:lnTo>
                  <a:pt x="364209" y="66841"/>
                </a:lnTo>
                <a:lnTo>
                  <a:pt x="335564" y="48616"/>
                </a:lnTo>
                <a:lnTo>
                  <a:pt x="298538" y="42166"/>
                </a:lnTo>
                <a:close/>
              </a:path>
              <a:path w="2039620" h="265429">
                <a:moveTo>
                  <a:pt x="372427" y="79427"/>
                </a:moveTo>
                <a:lnTo>
                  <a:pt x="298538" y="79427"/>
                </a:lnTo>
                <a:lnTo>
                  <a:pt x="319903" y="83379"/>
                </a:lnTo>
                <a:lnTo>
                  <a:pt x="336222" y="94564"/>
                </a:lnTo>
                <a:lnTo>
                  <a:pt x="346641" y="111967"/>
                </a:lnTo>
                <a:lnTo>
                  <a:pt x="350304" y="134579"/>
                </a:lnTo>
                <a:lnTo>
                  <a:pt x="346603" y="156240"/>
                </a:lnTo>
                <a:lnTo>
                  <a:pt x="336178" y="172539"/>
                </a:lnTo>
                <a:lnTo>
                  <a:pt x="320043" y="182808"/>
                </a:lnTo>
                <a:lnTo>
                  <a:pt x="299212" y="186380"/>
                </a:lnTo>
                <a:lnTo>
                  <a:pt x="372354" y="186380"/>
                </a:lnTo>
                <a:lnTo>
                  <a:pt x="382808" y="169862"/>
                </a:lnTo>
                <a:lnTo>
                  <a:pt x="389254" y="131867"/>
                </a:lnTo>
                <a:lnTo>
                  <a:pt x="382697" y="95154"/>
                </a:lnTo>
                <a:lnTo>
                  <a:pt x="372427" y="794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59000" y="1161479"/>
            <a:ext cx="13639800" cy="171457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lang="pt-BR" sz="4800" b="1" spc="-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</a:t>
            </a:r>
            <a:r>
              <a:rPr lang="pt-BR" sz="4800" b="1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4800" b="1" spc="-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4800" b="1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8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senta</a:t>
            </a:r>
            <a:r>
              <a:rPr lang="pt-BR" sz="4800" b="1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pt-BR" sz="4800" b="1" spc="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ão</a:t>
            </a:r>
            <a:r>
              <a:rPr lang="pt-BR" sz="4800" b="1" spc="-3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800" b="1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pt-BR" sz="4800" b="1" spc="-3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800" b="1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pt-BR" sz="4800" b="1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4800" b="1" spc="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</a:t>
            </a:r>
            <a:r>
              <a:rPr lang="pt-BR" sz="4800" b="1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800" b="1" spc="-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 </a:t>
            </a:r>
            <a:r>
              <a:rPr lang="pt-BR" sz="4800" b="1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BR" sz="4800" b="1" spc="-3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800" b="1" spc="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</a:t>
            </a:r>
            <a:r>
              <a:rPr lang="pt-BR" sz="4800" b="1" spc="-3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endParaRPr sz="615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59672" y="2632723"/>
            <a:ext cx="11077575" cy="165735"/>
          </a:xfrm>
          <a:custGeom>
            <a:avLst/>
            <a:gdLst/>
            <a:ahLst/>
            <a:cxnLst/>
            <a:rect l="l" t="t" r="r" b="b"/>
            <a:pathLst>
              <a:path w="11077575" h="165735">
                <a:moveTo>
                  <a:pt x="10994783" y="0"/>
                </a:moveTo>
                <a:lnTo>
                  <a:pt x="82664" y="0"/>
                </a:lnTo>
                <a:lnTo>
                  <a:pt x="50561" y="6522"/>
                </a:lnTo>
                <a:lnTo>
                  <a:pt x="24277" y="24282"/>
                </a:lnTo>
                <a:lnTo>
                  <a:pt x="6520" y="50567"/>
                </a:lnTo>
                <a:lnTo>
                  <a:pt x="0" y="82664"/>
                </a:lnTo>
                <a:lnTo>
                  <a:pt x="6520" y="114766"/>
                </a:lnTo>
                <a:lnTo>
                  <a:pt x="24277" y="141050"/>
                </a:lnTo>
                <a:lnTo>
                  <a:pt x="50561" y="158807"/>
                </a:lnTo>
                <a:lnTo>
                  <a:pt x="82664" y="165328"/>
                </a:lnTo>
                <a:lnTo>
                  <a:pt x="10994783" y="165328"/>
                </a:lnTo>
                <a:lnTo>
                  <a:pt x="11026882" y="158807"/>
                </a:lnTo>
                <a:lnTo>
                  <a:pt x="11053171" y="141050"/>
                </a:lnTo>
                <a:lnTo>
                  <a:pt x="11070936" y="114766"/>
                </a:lnTo>
                <a:lnTo>
                  <a:pt x="11077460" y="82664"/>
                </a:lnTo>
                <a:lnTo>
                  <a:pt x="11070936" y="50567"/>
                </a:lnTo>
                <a:lnTo>
                  <a:pt x="11053171" y="24282"/>
                </a:lnTo>
                <a:lnTo>
                  <a:pt x="11026882" y="6522"/>
                </a:lnTo>
                <a:lnTo>
                  <a:pt x="10994783" y="0"/>
                </a:lnTo>
                <a:close/>
              </a:path>
            </a:pathLst>
          </a:custGeom>
          <a:solidFill>
            <a:srgbClr val="EEB6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202E35A-B5DA-4241-921F-366B2190DD37}"/>
              </a:ext>
            </a:extLst>
          </p:cNvPr>
          <p:cNvSpPr/>
          <p:nvPr/>
        </p:nvSpPr>
        <p:spPr>
          <a:xfrm>
            <a:off x="558800" y="2924962"/>
            <a:ext cx="15468600" cy="4827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>
              <a:lnSpc>
                <a:spcPct val="100600"/>
              </a:lnSpc>
              <a:spcBef>
                <a:spcPts val="85"/>
              </a:spcBef>
            </a:pPr>
            <a:r>
              <a:rPr lang="pt-BR" sz="4400" spc="-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- Infraestrutura </a:t>
            </a:r>
          </a:p>
          <a:p>
            <a:pPr marL="12065" marR="5080">
              <a:lnSpc>
                <a:spcPct val="100600"/>
              </a:lnSpc>
              <a:spcBef>
                <a:spcPts val="85"/>
              </a:spcBef>
            </a:pPr>
            <a:r>
              <a:rPr lang="pt-BR" sz="4400" spc="-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- Bens patrimoniais, insumos e almoxarifado</a:t>
            </a:r>
          </a:p>
          <a:p>
            <a:pPr marL="12065" marR="5080">
              <a:lnSpc>
                <a:spcPct val="100600"/>
              </a:lnSpc>
              <a:spcBef>
                <a:spcPts val="85"/>
              </a:spcBef>
            </a:pPr>
            <a:r>
              <a:rPr lang="pt-BR" sz="4400" spc="-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- Auditorias e outros procedimentos fiscalizatórios</a:t>
            </a:r>
          </a:p>
          <a:p>
            <a:pPr marL="12065" marR="5080">
              <a:lnSpc>
                <a:spcPct val="100600"/>
              </a:lnSpc>
              <a:spcBef>
                <a:spcPts val="85"/>
              </a:spcBef>
            </a:pPr>
            <a:r>
              <a:rPr lang="pt-BR" sz="4400" spc="10" dirty="0">
                <a:solidFill>
                  <a:srgbClr val="FFFFFF"/>
                </a:solidFill>
                <a:latin typeface="+mj-lt"/>
                <a:cs typeface="Lucida Sans Unicode"/>
              </a:rPr>
              <a:t>mobiliários</a:t>
            </a:r>
            <a:r>
              <a:rPr lang="pt-BR" sz="4400" spc="-365" dirty="0">
                <a:solidFill>
                  <a:srgbClr val="FFFFFF"/>
                </a:solidFill>
                <a:latin typeface="+mj-lt"/>
                <a:cs typeface="Lucida Sans Unicode"/>
              </a:rPr>
              <a:t> </a:t>
            </a:r>
            <a:r>
              <a:rPr lang="pt-BR" sz="4400" spc="70" dirty="0">
                <a:solidFill>
                  <a:srgbClr val="FFFFFF"/>
                </a:solidFill>
                <a:latin typeface="+mj-lt"/>
                <a:cs typeface="Lucida Sans Unicode"/>
              </a:rPr>
              <a:t>e</a:t>
            </a:r>
            <a:r>
              <a:rPr lang="pt-BR" sz="4400" spc="-360" dirty="0">
                <a:solidFill>
                  <a:srgbClr val="FFFFFF"/>
                </a:solidFill>
                <a:latin typeface="+mj-lt"/>
                <a:cs typeface="Lucida Sans Unicode"/>
              </a:rPr>
              <a:t> </a:t>
            </a:r>
            <a:r>
              <a:rPr lang="pt-BR" sz="4400" spc="10" dirty="0">
                <a:solidFill>
                  <a:srgbClr val="FFFFFF"/>
                </a:solidFill>
                <a:latin typeface="+mj-lt"/>
                <a:cs typeface="Lucida Sans Unicode"/>
              </a:rPr>
              <a:t>equipamentos</a:t>
            </a:r>
          </a:p>
          <a:p>
            <a:pPr marL="12065" marR="5080">
              <a:lnSpc>
                <a:spcPct val="100600"/>
              </a:lnSpc>
              <a:spcBef>
                <a:spcPts val="85"/>
              </a:spcBef>
            </a:pPr>
            <a:r>
              <a:rPr lang="pt-BR" sz="4400" spc="-90" dirty="0">
                <a:solidFill>
                  <a:srgbClr val="FFFFFF"/>
                </a:solidFill>
                <a:latin typeface="+mj-lt"/>
                <a:cs typeface="Lucida Sans Unicode"/>
              </a:rPr>
              <a:t>- A</a:t>
            </a:r>
            <a:r>
              <a:rPr lang="pt-BR" sz="4400" spc="-70" dirty="0">
                <a:solidFill>
                  <a:srgbClr val="FFFFFF"/>
                </a:solidFill>
                <a:latin typeface="+mj-lt"/>
                <a:cs typeface="Lucida Sans Unicode"/>
              </a:rPr>
              <a:t>p</a:t>
            </a:r>
            <a:r>
              <a:rPr lang="pt-BR" sz="4400" spc="-120" dirty="0">
                <a:solidFill>
                  <a:srgbClr val="FFFFFF"/>
                </a:solidFill>
                <a:latin typeface="+mj-lt"/>
                <a:cs typeface="Lucida Sans Unicode"/>
              </a:rPr>
              <a:t>r</a:t>
            </a:r>
            <a:r>
              <a:rPr lang="pt-BR" sz="4400" spc="100" dirty="0">
                <a:solidFill>
                  <a:srgbClr val="FFFFFF"/>
                </a:solidFill>
                <a:latin typeface="+mj-lt"/>
                <a:cs typeface="Lucida Sans Unicode"/>
              </a:rPr>
              <a:t>e</a:t>
            </a:r>
            <a:r>
              <a:rPr lang="pt-BR" sz="4400" spc="-10" dirty="0">
                <a:solidFill>
                  <a:srgbClr val="FFFFFF"/>
                </a:solidFill>
                <a:latin typeface="+mj-lt"/>
                <a:cs typeface="Lucida Sans Unicode"/>
              </a:rPr>
              <a:t>senta</a:t>
            </a:r>
            <a:r>
              <a:rPr lang="pt-BR" sz="4400" spc="10" dirty="0">
                <a:solidFill>
                  <a:srgbClr val="FFFFFF"/>
                </a:solidFill>
                <a:latin typeface="+mj-lt"/>
                <a:cs typeface="Lucida Sans Unicode"/>
              </a:rPr>
              <a:t>ç</a:t>
            </a:r>
            <a:r>
              <a:rPr lang="pt-BR" sz="4400" spc="85" dirty="0">
                <a:solidFill>
                  <a:srgbClr val="FFFFFF"/>
                </a:solidFill>
                <a:latin typeface="+mj-lt"/>
                <a:cs typeface="Lucida Sans Unicode"/>
              </a:rPr>
              <a:t>ão</a:t>
            </a:r>
            <a:r>
              <a:rPr lang="pt-BR" sz="4400" spc="-360" dirty="0">
                <a:solidFill>
                  <a:srgbClr val="FFFFFF"/>
                </a:solidFill>
                <a:latin typeface="+mj-lt"/>
                <a:cs typeface="Lucida Sans Unicode"/>
              </a:rPr>
              <a:t> </a:t>
            </a:r>
            <a:r>
              <a:rPr lang="pt-BR" sz="4400" spc="15" dirty="0">
                <a:solidFill>
                  <a:srgbClr val="FFFFFF"/>
                </a:solidFill>
                <a:latin typeface="+mj-lt"/>
                <a:cs typeface="Lucida Sans Unicode"/>
              </a:rPr>
              <a:t>de</a:t>
            </a:r>
            <a:r>
              <a:rPr lang="pt-BR" sz="4400" spc="-360" dirty="0">
                <a:solidFill>
                  <a:srgbClr val="FFFFFF"/>
                </a:solidFill>
                <a:latin typeface="+mj-lt"/>
                <a:cs typeface="Lucida Sans Unicode"/>
              </a:rPr>
              <a:t> </a:t>
            </a:r>
            <a:r>
              <a:rPr lang="pt-BR" sz="4400" spc="350" dirty="0">
                <a:solidFill>
                  <a:srgbClr val="FFFFFF"/>
                </a:solidFill>
                <a:latin typeface="+mj-lt"/>
                <a:cs typeface="Lucida Sans Unicode"/>
              </a:rPr>
              <a:t>P</a:t>
            </a:r>
            <a:r>
              <a:rPr lang="pt-BR" sz="4400" spc="-114" dirty="0">
                <a:solidFill>
                  <a:srgbClr val="FFFFFF"/>
                </a:solidFill>
                <a:latin typeface="+mj-lt"/>
                <a:cs typeface="Lucida Sans Unicode"/>
              </a:rPr>
              <a:t>r</a:t>
            </a:r>
            <a:r>
              <a:rPr lang="pt-BR" sz="4400" spc="85" dirty="0">
                <a:solidFill>
                  <a:srgbClr val="FFFFFF"/>
                </a:solidFill>
                <a:latin typeface="+mj-lt"/>
                <a:cs typeface="Lucida Sans Unicode"/>
              </a:rPr>
              <a:t>o</a:t>
            </a:r>
            <a:r>
              <a:rPr lang="pt-BR" sz="4400" spc="-60" dirty="0">
                <a:solidFill>
                  <a:srgbClr val="FFFFFF"/>
                </a:solidFill>
                <a:latin typeface="+mj-lt"/>
                <a:cs typeface="Lucida Sans Unicode"/>
              </a:rPr>
              <a:t>dut</a:t>
            </a:r>
            <a:r>
              <a:rPr lang="pt-BR" sz="4400" spc="-180" dirty="0">
                <a:solidFill>
                  <a:srgbClr val="FFFFFF"/>
                </a:solidFill>
                <a:latin typeface="+mj-lt"/>
                <a:cs typeface="Lucida Sans Unicode"/>
              </a:rPr>
              <a:t>i</a:t>
            </a:r>
            <a:r>
              <a:rPr lang="pt-BR" sz="4400" spc="160" dirty="0">
                <a:solidFill>
                  <a:srgbClr val="FFFFFF"/>
                </a:solidFill>
                <a:latin typeface="+mj-lt"/>
                <a:cs typeface="Lucida Sans Unicode"/>
              </a:rPr>
              <a:t>v</a:t>
            </a:r>
            <a:r>
              <a:rPr lang="pt-BR" sz="4400" spc="10" dirty="0">
                <a:solidFill>
                  <a:srgbClr val="FFFFFF"/>
                </a:solidFill>
                <a:latin typeface="+mj-lt"/>
                <a:cs typeface="Lucida Sans Unicode"/>
              </a:rPr>
              <a:t>i</a:t>
            </a:r>
            <a:r>
              <a:rPr lang="pt-BR" sz="4400" spc="25" dirty="0">
                <a:solidFill>
                  <a:srgbClr val="FFFFFF"/>
                </a:solidFill>
                <a:latin typeface="+mj-lt"/>
                <a:cs typeface="Lucida Sans Unicode"/>
              </a:rPr>
              <a:t>dade</a:t>
            </a:r>
          </a:p>
          <a:p>
            <a:pPr marL="12065" marR="5080">
              <a:lnSpc>
                <a:spcPct val="100600"/>
              </a:lnSpc>
              <a:spcBef>
                <a:spcPts val="85"/>
              </a:spcBef>
            </a:pPr>
            <a:r>
              <a:rPr lang="pt-BR" sz="4400" spc="-90">
                <a:solidFill>
                  <a:srgbClr val="FFFFFF"/>
                </a:solidFill>
                <a:latin typeface="+mj-lt"/>
                <a:cs typeface="Lucida Sans Unicode"/>
              </a:rPr>
              <a:t>- A</a:t>
            </a:r>
            <a:r>
              <a:rPr lang="pt-BR" sz="4400" spc="-70">
                <a:solidFill>
                  <a:srgbClr val="FFFFFF"/>
                </a:solidFill>
                <a:latin typeface="+mj-lt"/>
                <a:cs typeface="Lucida Sans Unicode"/>
              </a:rPr>
              <a:t>p</a:t>
            </a:r>
            <a:r>
              <a:rPr lang="pt-BR" sz="4400" spc="-120">
                <a:solidFill>
                  <a:srgbClr val="FFFFFF"/>
                </a:solidFill>
                <a:latin typeface="+mj-lt"/>
                <a:cs typeface="Lucida Sans Unicode"/>
              </a:rPr>
              <a:t>r</a:t>
            </a:r>
            <a:r>
              <a:rPr lang="pt-BR" sz="4400" spc="100">
                <a:solidFill>
                  <a:srgbClr val="FFFFFF"/>
                </a:solidFill>
                <a:latin typeface="+mj-lt"/>
                <a:cs typeface="Lucida Sans Unicode"/>
              </a:rPr>
              <a:t>e</a:t>
            </a:r>
            <a:r>
              <a:rPr lang="pt-BR" sz="4400" spc="-10">
                <a:solidFill>
                  <a:srgbClr val="FFFFFF"/>
                </a:solidFill>
                <a:latin typeface="+mj-lt"/>
                <a:cs typeface="Lucida Sans Unicode"/>
              </a:rPr>
              <a:t>senta</a:t>
            </a:r>
            <a:r>
              <a:rPr lang="pt-BR" sz="4400" spc="10">
                <a:solidFill>
                  <a:srgbClr val="FFFFFF"/>
                </a:solidFill>
                <a:latin typeface="+mj-lt"/>
                <a:cs typeface="Lucida Sans Unicode"/>
              </a:rPr>
              <a:t>ç</a:t>
            </a:r>
            <a:r>
              <a:rPr lang="pt-BR" sz="4400" spc="85">
                <a:solidFill>
                  <a:srgbClr val="FFFFFF"/>
                </a:solidFill>
                <a:latin typeface="+mj-lt"/>
                <a:cs typeface="Lucida Sans Unicode"/>
              </a:rPr>
              <a:t>ão</a:t>
            </a:r>
            <a:r>
              <a:rPr lang="pt-BR" sz="4400" spc="-360">
                <a:solidFill>
                  <a:srgbClr val="FFFFFF"/>
                </a:solidFill>
                <a:latin typeface="+mj-lt"/>
                <a:cs typeface="Lucida Sans Unicode"/>
              </a:rPr>
              <a:t> </a:t>
            </a:r>
            <a:r>
              <a:rPr lang="pt-BR" sz="4400" spc="-45" dirty="0">
                <a:solidFill>
                  <a:srgbClr val="FFFFFF"/>
                </a:solidFill>
                <a:latin typeface="+mj-lt"/>
                <a:cs typeface="Lucida Sans Unicode"/>
              </a:rPr>
              <a:t>dos</a:t>
            </a:r>
            <a:r>
              <a:rPr lang="pt-BR" sz="4400" spc="-360" dirty="0">
                <a:solidFill>
                  <a:srgbClr val="FFFFFF"/>
                </a:solidFill>
                <a:latin typeface="+mj-lt"/>
                <a:cs typeface="Lucida Sans Unicode"/>
              </a:rPr>
              <a:t> </a:t>
            </a:r>
            <a:r>
              <a:rPr lang="pt-BR" sz="4400" spc="90" dirty="0">
                <a:solidFill>
                  <a:srgbClr val="FFFFFF"/>
                </a:solidFill>
                <a:latin typeface="+mj-lt"/>
                <a:cs typeface="Lucida Sans Unicode"/>
              </a:rPr>
              <a:t>N</a:t>
            </a:r>
            <a:r>
              <a:rPr lang="pt-BR" sz="4400" spc="35" dirty="0">
                <a:solidFill>
                  <a:srgbClr val="FFFFFF"/>
                </a:solidFill>
                <a:latin typeface="+mj-lt"/>
                <a:cs typeface="Lucida Sans Unicode"/>
              </a:rPr>
              <a:t>o</a:t>
            </a:r>
            <a:r>
              <a:rPr lang="pt-BR" sz="4400" spc="200" dirty="0">
                <a:solidFill>
                  <a:srgbClr val="FFFFFF"/>
                </a:solidFill>
                <a:latin typeface="+mj-lt"/>
                <a:cs typeface="Lucida Sans Unicode"/>
              </a:rPr>
              <a:t>v</a:t>
            </a:r>
            <a:r>
              <a:rPr lang="pt-BR" sz="4400" spc="-40" dirty="0">
                <a:solidFill>
                  <a:srgbClr val="FFFFFF"/>
                </a:solidFill>
                <a:latin typeface="+mj-lt"/>
                <a:cs typeface="Lucida Sans Unicode"/>
              </a:rPr>
              <a:t>os  </a:t>
            </a:r>
            <a:r>
              <a:rPr lang="pt-BR" sz="4400" spc="50" dirty="0">
                <a:solidFill>
                  <a:srgbClr val="FFFFFF"/>
                </a:solidFill>
                <a:latin typeface="+mj-lt"/>
                <a:cs typeface="Lucida Sans Unicode"/>
              </a:rPr>
              <a:t>Serviços</a:t>
            </a:r>
            <a:r>
              <a:rPr lang="pt-BR" sz="4400" spc="-370" dirty="0">
                <a:solidFill>
                  <a:srgbClr val="FFFFFF"/>
                </a:solidFill>
                <a:latin typeface="+mj-lt"/>
                <a:cs typeface="Lucida Sans Unicode"/>
              </a:rPr>
              <a:t> </a:t>
            </a:r>
            <a:r>
              <a:rPr lang="pt-BR" sz="4400" dirty="0">
                <a:solidFill>
                  <a:srgbClr val="FFFFFF"/>
                </a:solidFill>
                <a:latin typeface="+mj-lt"/>
                <a:cs typeface="Lucida Sans Unicode"/>
              </a:rPr>
              <a:t>Implantados</a:t>
            </a:r>
            <a:endParaRPr lang="pt-BR" sz="4400" dirty="0">
              <a:latin typeface="+mj-lt"/>
              <a:cs typeface="Lucida Sans Unicode"/>
            </a:endParaRPr>
          </a:p>
          <a:p>
            <a:pPr marL="2447290" marR="5080" indent="-2435225">
              <a:lnSpc>
                <a:spcPct val="100600"/>
              </a:lnSpc>
              <a:spcBef>
                <a:spcPts val="85"/>
              </a:spcBef>
            </a:pPr>
            <a:endParaRPr lang="pt-BR" spc="-2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47290" marR="5080" indent="-2435225">
              <a:lnSpc>
                <a:spcPct val="100600"/>
              </a:lnSpc>
              <a:spcBef>
                <a:spcPts val="85"/>
              </a:spcBef>
            </a:pPr>
            <a:endParaRPr lang="pt-BR" spc="-2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2778" y="5389232"/>
            <a:ext cx="13091794" cy="5071745"/>
            <a:chOff x="1552778" y="5389232"/>
            <a:chExt cx="13091794" cy="50717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8498" y="5434952"/>
              <a:ext cx="12999897" cy="4980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98498" y="5434952"/>
              <a:ext cx="13000355" cy="4980305"/>
            </a:xfrm>
            <a:custGeom>
              <a:avLst/>
              <a:gdLst/>
              <a:ahLst/>
              <a:cxnLst/>
              <a:rect l="l" t="t" r="r" b="b"/>
              <a:pathLst>
                <a:path w="13000355" h="4980305">
                  <a:moveTo>
                    <a:pt x="464629" y="0"/>
                  </a:moveTo>
                  <a:lnTo>
                    <a:pt x="12535204" y="0"/>
                  </a:lnTo>
                  <a:lnTo>
                    <a:pt x="12582532" y="2410"/>
                  </a:lnTo>
                  <a:lnTo>
                    <a:pt x="12628535" y="9483"/>
                  </a:lnTo>
                  <a:lnTo>
                    <a:pt x="12672974" y="20979"/>
                  </a:lnTo>
                  <a:lnTo>
                    <a:pt x="12715612" y="36661"/>
                  </a:lnTo>
                  <a:lnTo>
                    <a:pt x="12756209" y="56291"/>
                  </a:lnTo>
                  <a:lnTo>
                    <a:pt x="12794527" y="79630"/>
                  </a:lnTo>
                  <a:lnTo>
                    <a:pt x="12830328" y="106440"/>
                  </a:lnTo>
                  <a:lnTo>
                    <a:pt x="12863372" y="136483"/>
                  </a:lnTo>
                  <a:lnTo>
                    <a:pt x="12893423" y="169521"/>
                  </a:lnTo>
                  <a:lnTo>
                    <a:pt x="12920240" y="205315"/>
                  </a:lnTo>
                  <a:lnTo>
                    <a:pt x="12943586" y="243628"/>
                  </a:lnTo>
                  <a:lnTo>
                    <a:pt x="12963222" y="284221"/>
                  </a:lnTo>
                  <a:lnTo>
                    <a:pt x="12978910" y="326855"/>
                  </a:lnTo>
                  <a:lnTo>
                    <a:pt x="12990410" y="371294"/>
                  </a:lnTo>
                  <a:lnTo>
                    <a:pt x="12997486" y="417298"/>
                  </a:lnTo>
                  <a:lnTo>
                    <a:pt x="12999897" y="464629"/>
                  </a:lnTo>
                  <a:lnTo>
                    <a:pt x="12999897" y="4515358"/>
                  </a:lnTo>
                  <a:lnTo>
                    <a:pt x="12997486" y="4562691"/>
                  </a:lnTo>
                  <a:lnTo>
                    <a:pt x="12990410" y="4608697"/>
                  </a:lnTo>
                  <a:lnTo>
                    <a:pt x="12978910" y="4653137"/>
                  </a:lnTo>
                  <a:lnTo>
                    <a:pt x="12963222" y="4695773"/>
                  </a:lnTo>
                  <a:lnTo>
                    <a:pt x="12943586" y="4736367"/>
                  </a:lnTo>
                  <a:lnTo>
                    <a:pt x="12920240" y="4774681"/>
                  </a:lnTo>
                  <a:lnTo>
                    <a:pt x="12893423" y="4810476"/>
                  </a:lnTo>
                  <a:lnTo>
                    <a:pt x="12863372" y="4843514"/>
                  </a:lnTo>
                  <a:lnTo>
                    <a:pt x="12830328" y="4873558"/>
                  </a:lnTo>
                  <a:lnTo>
                    <a:pt x="12794527" y="4900369"/>
                  </a:lnTo>
                  <a:lnTo>
                    <a:pt x="12756209" y="4923708"/>
                  </a:lnTo>
                  <a:lnTo>
                    <a:pt x="12715612" y="4943338"/>
                  </a:lnTo>
                  <a:lnTo>
                    <a:pt x="12672974" y="4959020"/>
                  </a:lnTo>
                  <a:lnTo>
                    <a:pt x="12628535" y="4970517"/>
                  </a:lnTo>
                  <a:lnTo>
                    <a:pt x="12582532" y="4977589"/>
                  </a:lnTo>
                  <a:lnTo>
                    <a:pt x="12535204" y="4980000"/>
                  </a:lnTo>
                  <a:lnTo>
                    <a:pt x="464629" y="4980000"/>
                  </a:lnTo>
                  <a:lnTo>
                    <a:pt x="417298" y="4977589"/>
                  </a:lnTo>
                  <a:lnTo>
                    <a:pt x="371294" y="4970517"/>
                  </a:lnTo>
                  <a:lnTo>
                    <a:pt x="326855" y="4959020"/>
                  </a:lnTo>
                  <a:lnTo>
                    <a:pt x="284221" y="4943338"/>
                  </a:lnTo>
                  <a:lnTo>
                    <a:pt x="243628" y="4923708"/>
                  </a:lnTo>
                  <a:lnTo>
                    <a:pt x="205315" y="4900369"/>
                  </a:lnTo>
                  <a:lnTo>
                    <a:pt x="169521" y="4873558"/>
                  </a:lnTo>
                  <a:lnTo>
                    <a:pt x="136483" y="4843514"/>
                  </a:lnTo>
                  <a:lnTo>
                    <a:pt x="106440" y="4810476"/>
                  </a:lnTo>
                  <a:lnTo>
                    <a:pt x="79630" y="4774681"/>
                  </a:lnTo>
                  <a:lnTo>
                    <a:pt x="56291" y="4736367"/>
                  </a:lnTo>
                  <a:lnTo>
                    <a:pt x="36661" y="4695773"/>
                  </a:lnTo>
                  <a:lnTo>
                    <a:pt x="20979" y="4653137"/>
                  </a:lnTo>
                  <a:lnTo>
                    <a:pt x="9483" y="4608697"/>
                  </a:lnTo>
                  <a:lnTo>
                    <a:pt x="2410" y="4562691"/>
                  </a:lnTo>
                  <a:lnTo>
                    <a:pt x="0" y="4515358"/>
                  </a:lnTo>
                  <a:lnTo>
                    <a:pt x="0" y="464629"/>
                  </a:lnTo>
                  <a:lnTo>
                    <a:pt x="2410" y="417298"/>
                  </a:lnTo>
                  <a:lnTo>
                    <a:pt x="9483" y="371294"/>
                  </a:lnTo>
                  <a:lnTo>
                    <a:pt x="20979" y="326855"/>
                  </a:lnTo>
                  <a:lnTo>
                    <a:pt x="36661" y="284221"/>
                  </a:lnTo>
                  <a:lnTo>
                    <a:pt x="56291" y="243628"/>
                  </a:lnTo>
                  <a:lnTo>
                    <a:pt x="79630" y="205315"/>
                  </a:lnTo>
                  <a:lnTo>
                    <a:pt x="106440" y="169521"/>
                  </a:lnTo>
                  <a:lnTo>
                    <a:pt x="136483" y="136483"/>
                  </a:lnTo>
                  <a:lnTo>
                    <a:pt x="169521" y="106440"/>
                  </a:lnTo>
                  <a:lnTo>
                    <a:pt x="205315" y="79630"/>
                  </a:lnTo>
                  <a:lnTo>
                    <a:pt x="243628" y="56291"/>
                  </a:lnTo>
                  <a:lnTo>
                    <a:pt x="284221" y="36661"/>
                  </a:lnTo>
                  <a:lnTo>
                    <a:pt x="326855" y="20979"/>
                  </a:lnTo>
                  <a:lnTo>
                    <a:pt x="371294" y="9483"/>
                  </a:lnTo>
                  <a:lnTo>
                    <a:pt x="417298" y="2410"/>
                  </a:lnTo>
                  <a:lnTo>
                    <a:pt x="464629" y="0"/>
                  </a:lnTo>
                  <a:close/>
                </a:path>
              </a:pathLst>
            </a:custGeom>
            <a:ln w="914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528847" y="3148749"/>
            <a:ext cx="9154795" cy="376673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183640" marR="5080" indent="-1171575">
              <a:lnSpc>
                <a:spcPct val="100600"/>
              </a:lnSpc>
              <a:spcBef>
                <a:spcPts val="85"/>
              </a:spcBef>
            </a:pPr>
            <a:r>
              <a:rPr lang="pt-BR" sz="48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Recursos Humanos</a:t>
            </a:r>
          </a:p>
          <a:p>
            <a:pPr marL="1183640" marR="5080" indent="-1171575">
              <a:lnSpc>
                <a:spcPct val="100600"/>
              </a:lnSpc>
              <a:spcBef>
                <a:spcPts val="85"/>
              </a:spcBef>
            </a:pPr>
            <a:r>
              <a:rPr lang="pt-BR" sz="4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Apresentação</a:t>
            </a:r>
            <a:r>
              <a:rPr lang="pt-BR" sz="4800" spc="-3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lang="pt-BR" sz="4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lang="pt-BR" sz="4800" spc="-3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lang="pt-BR" sz="48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Novos</a:t>
            </a:r>
            <a:r>
              <a:rPr lang="pt-BR" sz="4800" spc="-3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lang="pt-BR" sz="4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Núcleos </a:t>
            </a:r>
            <a:r>
              <a:rPr lang="pt-BR" sz="4800" spc="-15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lang="pt-BR" sz="48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lang="pt-BR" sz="4800" spc="-3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lang="pt-BR" sz="4800" dirty="0">
                <a:solidFill>
                  <a:srgbClr val="FFFFFF"/>
                </a:solidFill>
                <a:latin typeface="Lucida Sans Unicode"/>
                <a:cs typeface="Lucida Sans Unicode"/>
              </a:rPr>
              <a:t>Processos</a:t>
            </a:r>
            <a:r>
              <a:rPr lang="pt-BR" sz="4800" spc="-3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lang="pt-BR" sz="4800" dirty="0">
                <a:solidFill>
                  <a:srgbClr val="FFFFFF"/>
                </a:solidFill>
                <a:latin typeface="Lucida Sans Unicode"/>
                <a:cs typeface="Lucida Sans Unicode"/>
              </a:rPr>
              <a:t>Desenvolvidos</a:t>
            </a:r>
            <a:endParaRPr lang="pt-BR" sz="4800" dirty="0">
              <a:latin typeface="Lucida Sans Unicode"/>
              <a:cs typeface="Lucida Sans Unicode"/>
            </a:endParaRPr>
          </a:p>
          <a:p>
            <a:pPr marL="1183640" marR="5080" indent="-1171575">
              <a:lnSpc>
                <a:spcPct val="100600"/>
              </a:lnSpc>
              <a:spcBef>
                <a:spcPts val="85"/>
              </a:spcBef>
            </a:pPr>
            <a:endParaRPr sz="48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89204" y="10899241"/>
            <a:ext cx="859790" cy="859790"/>
          </a:xfrm>
          <a:custGeom>
            <a:avLst/>
            <a:gdLst/>
            <a:ahLst/>
            <a:cxnLst/>
            <a:rect l="l" t="t" r="r" b="b"/>
            <a:pathLst>
              <a:path w="859790" h="859790">
                <a:moveTo>
                  <a:pt x="859739" y="429818"/>
                </a:moveTo>
                <a:lnTo>
                  <a:pt x="856627" y="398145"/>
                </a:lnTo>
                <a:lnTo>
                  <a:pt x="847496" y="368071"/>
                </a:lnTo>
                <a:lnTo>
                  <a:pt x="832650" y="340309"/>
                </a:lnTo>
                <a:lnTo>
                  <a:pt x="828192" y="334873"/>
                </a:lnTo>
                <a:lnTo>
                  <a:pt x="828192" y="429818"/>
                </a:lnTo>
                <a:lnTo>
                  <a:pt x="817943" y="480402"/>
                </a:lnTo>
                <a:lnTo>
                  <a:pt x="790028" y="521766"/>
                </a:lnTo>
                <a:lnTo>
                  <a:pt x="785304" y="524954"/>
                </a:lnTo>
                <a:lnTo>
                  <a:pt x="763790" y="503440"/>
                </a:lnTo>
                <a:lnTo>
                  <a:pt x="763790" y="674611"/>
                </a:lnTo>
                <a:lnTo>
                  <a:pt x="754265" y="706488"/>
                </a:lnTo>
                <a:lnTo>
                  <a:pt x="734402" y="734390"/>
                </a:lnTo>
                <a:lnTo>
                  <a:pt x="706488" y="754253"/>
                </a:lnTo>
                <a:lnTo>
                  <a:pt x="674611" y="763778"/>
                </a:lnTo>
                <a:lnTo>
                  <a:pt x="673684" y="763739"/>
                </a:lnTo>
                <a:lnTo>
                  <a:pt x="641769" y="762584"/>
                </a:lnTo>
                <a:lnTo>
                  <a:pt x="611009" y="750265"/>
                </a:lnTo>
                <a:lnTo>
                  <a:pt x="604989" y="747052"/>
                </a:lnTo>
                <a:lnTo>
                  <a:pt x="598766" y="744766"/>
                </a:lnTo>
                <a:lnTo>
                  <a:pt x="592429" y="743407"/>
                </a:lnTo>
                <a:lnTo>
                  <a:pt x="586092" y="742950"/>
                </a:lnTo>
                <a:lnTo>
                  <a:pt x="584784" y="743077"/>
                </a:lnTo>
                <a:lnTo>
                  <a:pt x="585647" y="741045"/>
                </a:lnTo>
                <a:lnTo>
                  <a:pt x="591426" y="698131"/>
                </a:lnTo>
                <a:lnTo>
                  <a:pt x="591426" y="591451"/>
                </a:lnTo>
                <a:lnTo>
                  <a:pt x="698131" y="591451"/>
                </a:lnTo>
                <a:lnTo>
                  <a:pt x="741045" y="585673"/>
                </a:lnTo>
                <a:lnTo>
                  <a:pt x="743267" y="584733"/>
                </a:lnTo>
                <a:lnTo>
                  <a:pt x="744283" y="596976"/>
                </a:lnTo>
                <a:lnTo>
                  <a:pt x="750277" y="611022"/>
                </a:lnTo>
                <a:lnTo>
                  <a:pt x="762596" y="641781"/>
                </a:lnTo>
                <a:lnTo>
                  <a:pt x="763790" y="674611"/>
                </a:lnTo>
                <a:lnTo>
                  <a:pt x="763790" y="503440"/>
                </a:lnTo>
                <a:lnTo>
                  <a:pt x="690232" y="429869"/>
                </a:lnTo>
                <a:lnTo>
                  <a:pt x="785761" y="334352"/>
                </a:lnTo>
                <a:lnTo>
                  <a:pt x="790041" y="337845"/>
                </a:lnTo>
                <a:lnTo>
                  <a:pt x="806373" y="357771"/>
                </a:lnTo>
                <a:lnTo>
                  <a:pt x="818337" y="380123"/>
                </a:lnTo>
                <a:lnTo>
                  <a:pt x="825677" y="404329"/>
                </a:lnTo>
                <a:lnTo>
                  <a:pt x="828192" y="429818"/>
                </a:lnTo>
                <a:lnTo>
                  <a:pt x="828192" y="334873"/>
                </a:lnTo>
                <a:lnTo>
                  <a:pt x="812355" y="315544"/>
                </a:lnTo>
                <a:lnTo>
                  <a:pt x="808075" y="312039"/>
                </a:lnTo>
                <a:lnTo>
                  <a:pt x="808380" y="311734"/>
                </a:lnTo>
                <a:lnTo>
                  <a:pt x="773671" y="277012"/>
                </a:lnTo>
                <a:lnTo>
                  <a:pt x="773633" y="270865"/>
                </a:lnTo>
                <a:lnTo>
                  <a:pt x="777011" y="265493"/>
                </a:lnTo>
                <a:lnTo>
                  <a:pt x="793343" y="224866"/>
                </a:lnTo>
                <a:lnTo>
                  <a:pt x="795070" y="181597"/>
                </a:lnTo>
                <a:lnTo>
                  <a:pt x="782688" y="139661"/>
                </a:lnTo>
                <a:lnTo>
                  <a:pt x="763778" y="113004"/>
                </a:lnTo>
                <a:lnTo>
                  <a:pt x="763778" y="185140"/>
                </a:lnTo>
                <a:lnTo>
                  <a:pt x="762584" y="217982"/>
                </a:lnTo>
                <a:lnTo>
                  <a:pt x="759548" y="225577"/>
                </a:lnTo>
                <a:lnTo>
                  <a:pt x="759548" y="315925"/>
                </a:lnTo>
                <a:lnTo>
                  <a:pt x="645629" y="429869"/>
                </a:lnTo>
                <a:lnTo>
                  <a:pt x="758659" y="542937"/>
                </a:lnTo>
                <a:lnTo>
                  <a:pt x="748703" y="549656"/>
                </a:lnTo>
                <a:lnTo>
                  <a:pt x="698131" y="559892"/>
                </a:lnTo>
                <a:lnTo>
                  <a:pt x="594575" y="559892"/>
                </a:lnTo>
                <a:lnTo>
                  <a:pt x="604177" y="545452"/>
                </a:lnTo>
                <a:lnTo>
                  <a:pt x="611987" y="505307"/>
                </a:lnTo>
                <a:lnTo>
                  <a:pt x="604177" y="465162"/>
                </a:lnTo>
                <a:lnTo>
                  <a:pt x="580745" y="429869"/>
                </a:lnTo>
                <a:lnTo>
                  <a:pt x="604177" y="394576"/>
                </a:lnTo>
                <a:lnTo>
                  <a:pt x="611974" y="354431"/>
                </a:lnTo>
                <a:lnTo>
                  <a:pt x="604177" y="314299"/>
                </a:lnTo>
                <a:lnTo>
                  <a:pt x="594588" y="299872"/>
                </a:lnTo>
                <a:lnTo>
                  <a:pt x="698131" y="299872"/>
                </a:lnTo>
                <a:lnTo>
                  <a:pt x="723646" y="302361"/>
                </a:lnTo>
                <a:lnTo>
                  <a:pt x="747864" y="309676"/>
                </a:lnTo>
                <a:lnTo>
                  <a:pt x="759548" y="315925"/>
                </a:lnTo>
                <a:lnTo>
                  <a:pt x="759548" y="225577"/>
                </a:lnTo>
                <a:lnTo>
                  <a:pt x="750277" y="248742"/>
                </a:lnTo>
                <a:lnTo>
                  <a:pt x="744270" y="262788"/>
                </a:lnTo>
                <a:lnTo>
                  <a:pt x="743229" y="275475"/>
                </a:lnTo>
                <a:lnTo>
                  <a:pt x="729830" y="271411"/>
                </a:lnTo>
                <a:lnTo>
                  <a:pt x="698131" y="268312"/>
                </a:lnTo>
                <a:lnTo>
                  <a:pt x="591426" y="268312"/>
                </a:lnTo>
                <a:lnTo>
                  <a:pt x="591426" y="161607"/>
                </a:lnTo>
                <a:lnTo>
                  <a:pt x="588314" y="129768"/>
                </a:lnTo>
                <a:lnTo>
                  <a:pt x="584288" y="116509"/>
                </a:lnTo>
                <a:lnTo>
                  <a:pt x="596963" y="115468"/>
                </a:lnTo>
                <a:lnTo>
                  <a:pt x="611009" y="109474"/>
                </a:lnTo>
                <a:lnTo>
                  <a:pt x="641769" y="97167"/>
                </a:lnTo>
                <a:lnTo>
                  <a:pt x="673989" y="95999"/>
                </a:lnTo>
                <a:lnTo>
                  <a:pt x="674611" y="95973"/>
                </a:lnTo>
                <a:lnTo>
                  <a:pt x="706501" y="105498"/>
                </a:lnTo>
                <a:lnTo>
                  <a:pt x="734402" y="125349"/>
                </a:lnTo>
                <a:lnTo>
                  <a:pt x="754253" y="153250"/>
                </a:lnTo>
                <a:lnTo>
                  <a:pt x="763778" y="185140"/>
                </a:lnTo>
                <a:lnTo>
                  <a:pt x="763778" y="113004"/>
                </a:lnTo>
                <a:lnTo>
                  <a:pt x="756716" y="103047"/>
                </a:lnTo>
                <a:lnTo>
                  <a:pt x="746747" y="95973"/>
                </a:lnTo>
                <a:lnTo>
                  <a:pt x="732866" y="86118"/>
                </a:lnTo>
                <a:lnTo>
                  <a:pt x="720090" y="77050"/>
                </a:lnTo>
                <a:lnTo>
                  <a:pt x="678141" y="64668"/>
                </a:lnTo>
                <a:lnTo>
                  <a:pt x="634847" y="66408"/>
                </a:lnTo>
                <a:lnTo>
                  <a:pt x="594245" y="82753"/>
                </a:lnTo>
                <a:lnTo>
                  <a:pt x="588860" y="86118"/>
                </a:lnTo>
                <a:lnTo>
                  <a:pt x="582752" y="86093"/>
                </a:lnTo>
                <a:lnTo>
                  <a:pt x="580415" y="83794"/>
                </a:lnTo>
                <a:lnTo>
                  <a:pt x="580415" y="354444"/>
                </a:lnTo>
                <a:lnTo>
                  <a:pt x="578980" y="369214"/>
                </a:lnTo>
                <a:lnTo>
                  <a:pt x="574751" y="383209"/>
                </a:lnTo>
                <a:lnTo>
                  <a:pt x="567855" y="396100"/>
                </a:lnTo>
                <a:lnTo>
                  <a:pt x="558444" y="407555"/>
                </a:lnTo>
                <a:lnTo>
                  <a:pt x="536130" y="429869"/>
                </a:lnTo>
                <a:lnTo>
                  <a:pt x="558444" y="452196"/>
                </a:lnTo>
                <a:lnTo>
                  <a:pt x="574916" y="477037"/>
                </a:lnTo>
                <a:lnTo>
                  <a:pt x="580402" y="505307"/>
                </a:lnTo>
                <a:lnTo>
                  <a:pt x="574916" y="533590"/>
                </a:lnTo>
                <a:lnTo>
                  <a:pt x="559866" y="556310"/>
                </a:lnTo>
                <a:lnTo>
                  <a:pt x="559866" y="596595"/>
                </a:lnTo>
                <a:lnTo>
                  <a:pt x="559866" y="698131"/>
                </a:lnTo>
                <a:lnTo>
                  <a:pt x="549630" y="748715"/>
                </a:lnTo>
                <a:lnTo>
                  <a:pt x="542925" y="758672"/>
                </a:lnTo>
                <a:lnTo>
                  <a:pt x="524954" y="740702"/>
                </a:lnTo>
                <a:lnTo>
                  <a:pt x="524954" y="785317"/>
                </a:lnTo>
                <a:lnTo>
                  <a:pt x="521754" y="790067"/>
                </a:lnTo>
                <a:lnTo>
                  <a:pt x="480441" y="817981"/>
                </a:lnTo>
                <a:lnTo>
                  <a:pt x="429920" y="828217"/>
                </a:lnTo>
                <a:lnTo>
                  <a:pt x="404368" y="825715"/>
                </a:lnTo>
                <a:lnTo>
                  <a:pt x="380149" y="818375"/>
                </a:lnTo>
                <a:lnTo>
                  <a:pt x="357835" y="806424"/>
                </a:lnTo>
                <a:lnTo>
                  <a:pt x="337947" y="790067"/>
                </a:lnTo>
                <a:lnTo>
                  <a:pt x="334378" y="785736"/>
                </a:lnTo>
                <a:lnTo>
                  <a:pt x="346506" y="773620"/>
                </a:lnTo>
                <a:lnTo>
                  <a:pt x="356336" y="763778"/>
                </a:lnTo>
                <a:lnTo>
                  <a:pt x="429895" y="690245"/>
                </a:lnTo>
                <a:lnTo>
                  <a:pt x="524954" y="785317"/>
                </a:lnTo>
                <a:lnTo>
                  <a:pt x="524954" y="740702"/>
                </a:lnTo>
                <a:lnTo>
                  <a:pt x="474522" y="690245"/>
                </a:lnTo>
                <a:lnTo>
                  <a:pt x="429895" y="645604"/>
                </a:lnTo>
                <a:lnTo>
                  <a:pt x="315925" y="759574"/>
                </a:lnTo>
                <a:lnTo>
                  <a:pt x="309689" y="747903"/>
                </a:lnTo>
                <a:lnTo>
                  <a:pt x="302336" y="723684"/>
                </a:lnTo>
                <a:lnTo>
                  <a:pt x="299834" y="698131"/>
                </a:lnTo>
                <a:lnTo>
                  <a:pt x="299834" y="596569"/>
                </a:lnTo>
                <a:lnTo>
                  <a:pt x="314299" y="604164"/>
                </a:lnTo>
                <a:lnTo>
                  <a:pt x="334060" y="610031"/>
                </a:lnTo>
                <a:lnTo>
                  <a:pt x="354444" y="611974"/>
                </a:lnTo>
                <a:lnTo>
                  <a:pt x="374815" y="610031"/>
                </a:lnTo>
                <a:lnTo>
                  <a:pt x="394589" y="604164"/>
                </a:lnTo>
                <a:lnTo>
                  <a:pt x="413143" y="594410"/>
                </a:lnTo>
                <a:lnTo>
                  <a:pt x="429869" y="580745"/>
                </a:lnTo>
                <a:lnTo>
                  <a:pt x="446608" y="594410"/>
                </a:lnTo>
                <a:lnTo>
                  <a:pt x="465162" y="604164"/>
                </a:lnTo>
                <a:lnTo>
                  <a:pt x="484936" y="610031"/>
                </a:lnTo>
                <a:lnTo>
                  <a:pt x="505307" y="611974"/>
                </a:lnTo>
                <a:lnTo>
                  <a:pt x="525678" y="610031"/>
                </a:lnTo>
                <a:lnTo>
                  <a:pt x="545452" y="604164"/>
                </a:lnTo>
                <a:lnTo>
                  <a:pt x="559866" y="596595"/>
                </a:lnTo>
                <a:lnTo>
                  <a:pt x="559866" y="556310"/>
                </a:lnTo>
                <a:lnTo>
                  <a:pt x="558444" y="558444"/>
                </a:lnTo>
                <a:lnTo>
                  <a:pt x="546976" y="567855"/>
                </a:lnTo>
                <a:lnTo>
                  <a:pt x="534085" y="574751"/>
                </a:lnTo>
                <a:lnTo>
                  <a:pt x="520090" y="578993"/>
                </a:lnTo>
                <a:lnTo>
                  <a:pt x="505307" y="580428"/>
                </a:lnTo>
                <a:lnTo>
                  <a:pt x="490537" y="578993"/>
                </a:lnTo>
                <a:lnTo>
                  <a:pt x="476554" y="574751"/>
                </a:lnTo>
                <a:lnTo>
                  <a:pt x="463651" y="567855"/>
                </a:lnTo>
                <a:lnTo>
                  <a:pt x="452183" y="558444"/>
                </a:lnTo>
                <a:lnTo>
                  <a:pt x="429869" y="536130"/>
                </a:lnTo>
                <a:lnTo>
                  <a:pt x="407568" y="558444"/>
                </a:lnTo>
                <a:lnTo>
                  <a:pt x="396100" y="567855"/>
                </a:lnTo>
                <a:lnTo>
                  <a:pt x="383209" y="574751"/>
                </a:lnTo>
                <a:lnTo>
                  <a:pt x="369214" y="578993"/>
                </a:lnTo>
                <a:lnTo>
                  <a:pt x="354444" y="580428"/>
                </a:lnTo>
                <a:lnTo>
                  <a:pt x="339674" y="578993"/>
                </a:lnTo>
                <a:lnTo>
                  <a:pt x="301307" y="558444"/>
                </a:lnTo>
                <a:lnTo>
                  <a:pt x="279349" y="505307"/>
                </a:lnTo>
                <a:lnTo>
                  <a:pt x="284835" y="477037"/>
                </a:lnTo>
                <a:lnTo>
                  <a:pt x="301307" y="452196"/>
                </a:lnTo>
                <a:lnTo>
                  <a:pt x="323646" y="429869"/>
                </a:lnTo>
                <a:lnTo>
                  <a:pt x="301307" y="407555"/>
                </a:lnTo>
                <a:lnTo>
                  <a:pt x="291884" y="396100"/>
                </a:lnTo>
                <a:lnTo>
                  <a:pt x="284988" y="383209"/>
                </a:lnTo>
                <a:lnTo>
                  <a:pt x="280746" y="369214"/>
                </a:lnTo>
                <a:lnTo>
                  <a:pt x="279311" y="354431"/>
                </a:lnTo>
                <a:lnTo>
                  <a:pt x="280746" y="339661"/>
                </a:lnTo>
                <a:lnTo>
                  <a:pt x="301307" y="301332"/>
                </a:lnTo>
                <a:lnTo>
                  <a:pt x="339674" y="280758"/>
                </a:lnTo>
                <a:lnTo>
                  <a:pt x="354444" y="279311"/>
                </a:lnTo>
                <a:lnTo>
                  <a:pt x="369214" y="280758"/>
                </a:lnTo>
                <a:lnTo>
                  <a:pt x="383209" y="284988"/>
                </a:lnTo>
                <a:lnTo>
                  <a:pt x="396100" y="291896"/>
                </a:lnTo>
                <a:lnTo>
                  <a:pt x="407568" y="301332"/>
                </a:lnTo>
                <a:lnTo>
                  <a:pt x="429869" y="323634"/>
                </a:lnTo>
                <a:lnTo>
                  <a:pt x="452183" y="301332"/>
                </a:lnTo>
                <a:lnTo>
                  <a:pt x="463651" y="291896"/>
                </a:lnTo>
                <a:lnTo>
                  <a:pt x="476542" y="284988"/>
                </a:lnTo>
                <a:lnTo>
                  <a:pt x="490537" y="280758"/>
                </a:lnTo>
                <a:lnTo>
                  <a:pt x="505307" y="279311"/>
                </a:lnTo>
                <a:lnTo>
                  <a:pt x="520090" y="280758"/>
                </a:lnTo>
                <a:lnTo>
                  <a:pt x="558444" y="301332"/>
                </a:lnTo>
                <a:lnTo>
                  <a:pt x="578980" y="339661"/>
                </a:lnTo>
                <a:lnTo>
                  <a:pt x="580415" y="354444"/>
                </a:lnTo>
                <a:lnTo>
                  <a:pt x="580415" y="83794"/>
                </a:lnTo>
                <a:lnTo>
                  <a:pt x="579323" y="82702"/>
                </a:lnTo>
                <a:lnTo>
                  <a:pt x="559866" y="63246"/>
                </a:lnTo>
                <a:lnTo>
                  <a:pt x="559866" y="161607"/>
                </a:lnTo>
                <a:lnTo>
                  <a:pt x="559866" y="263156"/>
                </a:lnTo>
                <a:lnTo>
                  <a:pt x="545452" y="255562"/>
                </a:lnTo>
                <a:lnTo>
                  <a:pt x="525678" y="249707"/>
                </a:lnTo>
                <a:lnTo>
                  <a:pt x="505307" y="247751"/>
                </a:lnTo>
                <a:lnTo>
                  <a:pt x="484936" y="249707"/>
                </a:lnTo>
                <a:lnTo>
                  <a:pt x="465162" y="255562"/>
                </a:lnTo>
                <a:lnTo>
                  <a:pt x="446608" y="265328"/>
                </a:lnTo>
                <a:lnTo>
                  <a:pt x="429869" y="278993"/>
                </a:lnTo>
                <a:lnTo>
                  <a:pt x="413143" y="265328"/>
                </a:lnTo>
                <a:lnTo>
                  <a:pt x="394589" y="255562"/>
                </a:lnTo>
                <a:lnTo>
                  <a:pt x="374815" y="249707"/>
                </a:lnTo>
                <a:lnTo>
                  <a:pt x="354444" y="247751"/>
                </a:lnTo>
                <a:lnTo>
                  <a:pt x="334060" y="249707"/>
                </a:lnTo>
                <a:lnTo>
                  <a:pt x="314299" y="255562"/>
                </a:lnTo>
                <a:lnTo>
                  <a:pt x="299834" y="263182"/>
                </a:lnTo>
                <a:lnTo>
                  <a:pt x="299834" y="161607"/>
                </a:lnTo>
                <a:lnTo>
                  <a:pt x="310070" y="111036"/>
                </a:lnTo>
                <a:lnTo>
                  <a:pt x="316801" y="101053"/>
                </a:lnTo>
                <a:lnTo>
                  <a:pt x="429895" y="214134"/>
                </a:lnTo>
                <a:lnTo>
                  <a:pt x="474510" y="169494"/>
                </a:lnTo>
                <a:lnTo>
                  <a:pt x="543814" y="100190"/>
                </a:lnTo>
                <a:lnTo>
                  <a:pt x="550024" y="111760"/>
                </a:lnTo>
                <a:lnTo>
                  <a:pt x="557364" y="135991"/>
                </a:lnTo>
                <a:lnTo>
                  <a:pt x="559866" y="161607"/>
                </a:lnTo>
                <a:lnTo>
                  <a:pt x="559866" y="63246"/>
                </a:lnTo>
                <a:lnTo>
                  <a:pt x="548005" y="51371"/>
                </a:lnTo>
                <a:lnTo>
                  <a:pt x="547649" y="51727"/>
                </a:lnTo>
                <a:lnTo>
                  <a:pt x="544080" y="47383"/>
                </a:lnTo>
                <a:lnTo>
                  <a:pt x="525348" y="31877"/>
                </a:lnTo>
                <a:lnTo>
                  <a:pt x="525348" y="74028"/>
                </a:lnTo>
                <a:lnTo>
                  <a:pt x="429895" y="169494"/>
                </a:lnTo>
                <a:lnTo>
                  <a:pt x="356374" y="95999"/>
                </a:lnTo>
                <a:lnTo>
                  <a:pt x="346468" y="86093"/>
                </a:lnTo>
                <a:lnTo>
                  <a:pt x="334784" y="74409"/>
                </a:lnTo>
                <a:lnTo>
                  <a:pt x="337972" y="69684"/>
                </a:lnTo>
                <a:lnTo>
                  <a:pt x="379323" y="41783"/>
                </a:lnTo>
                <a:lnTo>
                  <a:pt x="429920" y="31546"/>
                </a:lnTo>
                <a:lnTo>
                  <a:pt x="455549" y="34048"/>
                </a:lnTo>
                <a:lnTo>
                  <a:pt x="479767" y="41389"/>
                </a:lnTo>
                <a:lnTo>
                  <a:pt x="502031" y="53340"/>
                </a:lnTo>
                <a:lnTo>
                  <a:pt x="521792" y="69684"/>
                </a:lnTo>
                <a:lnTo>
                  <a:pt x="525348" y="74028"/>
                </a:lnTo>
                <a:lnTo>
                  <a:pt x="525348" y="31877"/>
                </a:lnTo>
                <a:lnTo>
                  <a:pt x="491909" y="12242"/>
                </a:lnTo>
                <a:lnTo>
                  <a:pt x="429920" y="0"/>
                </a:lnTo>
                <a:lnTo>
                  <a:pt x="386994" y="5791"/>
                </a:lnTo>
                <a:lnTo>
                  <a:pt x="348399" y="22098"/>
                </a:lnTo>
                <a:lnTo>
                  <a:pt x="315658" y="47409"/>
                </a:lnTo>
                <a:lnTo>
                  <a:pt x="312229" y="51854"/>
                </a:lnTo>
                <a:lnTo>
                  <a:pt x="311759" y="51371"/>
                </a:lnTo>
                <a:lnTo>
                  <a:pt x="279006" y="84112"/>
                </a:lnTo>
                <a:lnTo>
                  <a:pt x="279006" y="429869"/>
                </a:lnTo>
                <a:lnTo>
                  <a:pt x="275437" y="435254"/>
                </a:lnTo>
                <a:lnTo>
                  <a:pt x="275437" y="743242"/>
                </a:lnTo>
                <a:lnTo>
                  <a:pt x="262788" y="744283"/>
                </a:lnTo>
                <a:lnTo>
                  <a:pt x="248754" y="750265"/>
                </a:lnTo>
                <a:lnTo>
                  <a:pt x="217970" y="762584"/>
                </a:lnTo>
                <a:lnTo>
                  <a:pt x="185127" y="763778"/>
                </a:lnTo>
                <a:lnTo>
                  <a:pt x="153238" y="754253"/>
                </a:lnTo>
                <a:lnTo>
                  <a:pt x="125349" y="734390"/>
                </a:lnTo>
                <a:lnTo>
                  <a:pt x="105473" y="706488"/>
                </a:lnTo>
                <a:lnTo>
                  <a:pt x="95948" y="674611"/>
                </a:lnTo>
                <a:lnTo>
                  <a:pt x="97142" y="641781"/>
                </a:lnTo>
                <a:lnTo>
                  <a:pt x="109461" y="611022"/>
                </a:lnTo>
                <a:lnTo>
                  <a:pt x="115468" y="596963"/>
                </a:lnTo>
                <a:lnTo>
                  <a:pt x="116497" y="584327"/>
                </a:lnTo>
                <a:lnTo>
                  <a:pt x="129755" y="588340"/>
                </a:lnTo>
                <a:lnTo>
                  <a:pt x="161607" y="591451"/>
                </a:lnTo>
                <a:lnTo>
                  <a:pt x="268287" y="591451"/>
                </a:lnTo>
                <a:lnTo>
                  <a:pt x="268287" y="698131"/>
                </a:lnTo>
                <a:lnTo>
                  <a:pt x="271386" y="729894"/>
                </a:lnTo>
                <a:lnTo>
                  <a:pt x="275437" y="743242"/>
                </a:lnTo>
                <a:lnTo>
                  <a:pt x="275437" y="435254"/>
                </a:lnTo>
                <a:lnTo>
                  <a:pt x="255562" y="465162"/>
                </a:lnTo>
                <a:lnTo>
                  <a:pt x="247751" y="505307"/>
                </a:lnTo>
                <a:lnTo>
                  <a:pt x="255562" y="545452"/>
                </a:lnTo>
                <a:lnTo>
                  <a:pt x="265150" y="559892"/>
                </a:lnTo>
                <a:lnTo>
                  <a:pt x="161607" y="559892"/>
                </a:lnTo>
                <a:lnTo>
                  <a:pt x="135991" y="557403"/>
                </a:lnTo>
                <a:lnTo>
                  <a:pt x="111747" y="550062"/>
                </a:lnTo>
                <a:lnTo>
                  <a:pt x="100152" y="543852"/>
                </a:lnTo>
                <a:lnTo>
                  <a:pt x="214134" y="429869"/>
                </a:lnTo>
                <a:lnTo>
                  <a:pt x="169532" y="385267"/>
                </a:lnTo>
                <a:lnTo>
                  <a:pt x="169532" y="429869"/>
                </a:lnTo>
                <a:lnTo>
                  <a:pt x="74015" y="525386"/>
                </a:lnTo>
                <a:lnTo>
                  <a:pt x="41376" y="479590"/>
                </a:lnTo>
                <a:lnTo>
                  <a:pt x="31534" y="429818"/>
                </a:lnTo>
                <a:lnTo>
                  <a:pt x="41770" y="379285"/>
                </a:lnTo>
                <a:lnTo>
                  <a:pt x="69672" y="337972"/>
                </a:lnTo>
                <a:lnTo>
                  <a:pt x="74422" y="334772"/>
                </a:lnTo>
                <a:lnTo>
                  <a:pt x="169532" y="429869"/>
                </a:lnTo>
                <a:lnTo>
                  <a:pt x="169532" y="385267"/>
                </a:lnTo>
                <a:lnTo>
                  <a:pt x="101079" y="316801"/>
                </a:lnTo>
                <a:lnTo>
                  <a:pt x="111023" y="310095"/>
                </a:lnTo>
                <a:lnTo>
                  <a:pt x="161607" y="299872"/>
                </a:lnTo>
                <a:lnTo>
                  <a:pt x="265137" y="299872"/>
                </a:lnTo>
                <a:lnTo>
                  <a:pt x="255562" y="314299"/>
                </a:lnTo>
                <a:lnTo>
                  <a:pt x="247751" y="354444"/>
                </a:lnTo>
                <a:lnTo>
                  <a:pt x="255562" y="394576"/>
                </a:lnTo>
                <a:lnTo>
                  <a:pt x="279006" y="429869"/>
                </a:lnTo>
                <a:lnTo>
                  <a:pt x="279006" y="84112"/>
                </a:lnTo>
                <a:lnTo>
                  <a:pt x="277012" y="86093"/>
                </a:lnTo>
                <a:lnTo>
                  <a:pt x="275005" y="86093"/>
                </a:lnTo>
                <a:lnTo>
                  <a:pt x="275005" y="116471"/>
                </a:lnTo>
                <a:lnTo>
                  <a:pt x="274066" y="118694"/>
                </a:lnTo>
                <a:lnTo>
                  <a:pt x="268287" y="161607"/>
                </a:lnTo>
                <a:lnTo>
                  <a:pt x="268287" y="268312"/>
                </a:lnTo>
                <a:lnTo>
                  <a:pt x="161607" y="268312"/>
                </a:lnTo>
                <a:lnTo>
                  <a:pt x="118681" y="274091"/>
                </a:lnTo>
                <a:lnTo>
                  <a:pt x="116459" y="275031"/>
                </a:lnTo>
                <a:lnTo>
                  <a:pt x="115455" y="262788"/>
                </a:lnTo>
                <a:lnTo>
                  <a:pt x="109461" y="248742"/>
                </a:lnTo>
                <a:lnTo>
                  <a:pt x="97142" y="217982"/>
                </a:lnTo>
                <a:lnTo>
                  <a:pt x="95948" y="185140"/>
                </a:lnTo>
                <a:lnTo>
                  <a:pt x="105473" y="153250"/>
                </a:lnTo>
                <a:lnTo>
                  <a:pt x="125349" y="125349"/>
                </a:lnTo>
                <a:lnTo>
                  <a:pt x="153238" y="105486"/>
                </a:lnTo>
                <a:lnTo>
                  <a:pt x="185127" y="95961"/>
                </a:lnTo>
                <a:lnTo>
                  <a:pt x="218008" y="97167"/>
                </a:lnTo>
                <a:lnTo>
                  <a:pt x="248754" y="109474"/>
                </a:lnTo>
                <a:lnTo>
                  <a:pt x="262788" y="115468"/>
                </a:lnTo>
                <a:lnTo>
                  <a:pt x="275005" y="116471"/>
                </a:lnTo>
                <a:lnTo>
                  <a:pt x="275005" y="86093"/>
                </a:lnTo>
                <a:lnTo>
                  <a:pt x="270891" y="86093"/>
                </a:lnTo>
                <a:lnTo>
                  <a:pt x="265518" y="82753"/>
                </a:lnTo>
                <a:lnTo>
                  <a:pt x="224866" y="66408"/>
                </a:lnTo>
                <a:lnTo>
                  <a:pt x="181584" y="64681"/>
                </a:lnTo>
                <a:lnTo>
                  <a:pt x="139649" y="77050"/>
                </a:lnTo>
                <a:lnTo>
                  <a:pt x="103047" y="103047"/>
                </a:lnTo>
                <a:lnTo>
                  <a:pt x="77050" y="139661"/>
                </a:lnTo>
                <a:lnTo>
                  <a:pt x="64668" y="181597"/>
                </a:lnTo>
                <a:lnTo>
                  <a:pt x="66395" y="224866"/>
                </a:lnTo>
                <a:lnTo>
                  <a:pt x="82727" y="265493"/>
                </a:lnTo>
                <a:lnTo>
                  <a:pt x="86118" y="270865"/>
                </a:lnTo>
                <a:lnTo>
                  <a:pt x="86093" y="277012"/>
                </a:lnTo>
                <a:lnTo>
                  <a:pt x="51384" y="311734"/>
                </a:lnTo>
                <a:lnTo>
                  <a:pt x="51854" y="312216"/>
                </a:lnTo>
                <a:lnTo>
                  <a:pt x="47371" y="315671"/>
                </a:lnTo>
                <a:lnTo>
                  <a:pt x="22085" y="348373"/>
                </a:lnTo>
                <a:lnTo>
                  <a:pt x="5778" y="386943"/>
                </a:lnTo>
                <a:lnTo>
                  <a:pt x="0" y="429818"/>
                </a:lnTo>
                <a:lnTo>
                  <a:pt x="3098" y="461568"/>
                </a:lnTo>
                <a:lnTo>
                  <a:pt x="12204" y="491667"/>
                </a:lnTo>
                <a:lnTo>
                  <a:pt x="27051" y="519391"/>
                </a:lnTo>
                <a:lnTo>
                  <a:pt x="47345" y="544055"/>
                </a:lnTo>
                <a:lnTo>
                  <a:pt x="51727" y="547674"/>
                </a:lnTo>
                <a:lnTo>
                  <a:pt x="51384" y="548017"/>
                </a:lnTo>
                <a:lnTo>
                  <a:pt x="86093" y="582726"/>
                </a:lnTo>
                <a:lnTo>
                  <a:pt x="86118" y="588860"/>
                </a:lnTo>
                <a:lnTo>
                  <a:pt x="82727" y="594245"/>
                </a:lnTo>
                <a:lnTo>
                  <a:pt x="66395" y="634873"/>
                </a:lnTo>
                <a:lnTo>
                  <a:pt x="64668" y="678154"/>
                </a:lnTo>
                <a:lnTo>
                  <a:pt x="77050" y="720090"/>
                </a:lnTo>
                <a:lnTo>
                  <a:pt x="103047" y="756691"/>
                </a:lnTo>
                <a:lnTo>
                  <a:pt x="139661" y="782688"/>
                </a:lnTo>
                <a:lnTo>
                  <a:pt x="181597" y="795070"/>
                </a:lnTo>
                <a:lnTo>
                  <a:pt x="224878" y="793343"/>
                </a:lnTo>
                <a:lnTo>
                  <a:pt x="265506" y="777011"/>
                </a:lnTo>
                <a:lnTo>
                  <a:pt x="270891" y="773620"/>
                </a:lnTo>
                <a:lnTo>
                  <a:pt x="277012" y="773671"/>
                </a:lnTo>
                <a:lnTo>
                  <a:pt x="311759" y="808355"/>
                </a:lnTo>
                <a:lnTo>
                  <a:pt x="312077" y="808037"/>
                </a:lnTo>
                <a:lnTo>
                  <a:pt x="315671" y="812406"/>
                </a:lnTo>
                <a:lnTo>
                  <a:pt x="340334" y="832688"/>
                </a:lnTo>
                <a:lnTo>
                  <a:pt x="368071" y="847534"/>
                </a:lnTo>
                <a:lnTo>
                  <a:pt x="398157" y="856653"/>
                </a:lnTo>
                <a:lnTo>
                  <a:pt x="429920" y="859764"/>
                </a:lnTo>
                <a:lnTo>
                  <a:pt x="472808" y="853973"/>
                </a:lnTo>
                <a:lnTo>
                  <a:pt x="511378" y="837666"/>
                </a:lnTo>
                <a:lnTo>
                  <a:pt x="523595" y="828217"/>
                </a:lnTo>
                <a:lnTo>
                  <a:pt x="544068" y="812368"/>
                </a:lnTo>
                <a:lnTo>
                  <a:pt x="547522" y="807885"/>
                </a:lnTo>
                <a:lnTo>
                  <a:pt x="548005" y="808355"/>
                </a:lnTo>
                <a:lnTo>
                  <a:pt x="582752" y="773645"/>
                </a:lnTo>
                <a:lnTo>
                  <a:pt x="588860" y="773645"/>
                </a:lnTo>
                <a:lnTo>
                  <a:pt x="594245" y="777011"/>
                </a:lnTo>
                <a:lnTo>
                  <a:pt x="634873" y="793343"/>
                </a:lnTo>
                <a:lnTo>
                  <a:pt x="678141" y="795070"/>
                </a:lnTo>
                <a:lnTo>
                  <a:pt x="720090" y="782688"/>
                </a:lnTo>
                <a:lnTo>
                  <a:pt x="732828" y="773645"/>
                </a:lnTo>
                <a:lnTo>
                  <a:pt x="746721" y="763778"/>
                </a:lnTo>
                <a:lnTo>
                  <a:pt x="756716" y="756691"/>
                </a:lnTo>
                <a:lnTo>
                  <a:pt x="782688" y="720090"/>
                </a:lnTo>
                <a:lnTo>
                  <a:pt x="795070" y="678154"/>
                </a:lnTo>
                <a:lnTo>
                  <a:pt x="793343" y="634873"/>
                </a:lnTo>
                <a:lnTo>
                  <a:pt x="777011" y="594245"/>
                </a:lnTo>
                <a:lnTo>
                  <a:pt x="773633" y="588860"/>
                </a:lnTo>
                <a:lnTo>
                  <a:pt x="773671" y="582726"/>
                </a:lnTo>
                <a:lnTo>
                  <a:pt x="808380" y="548017"/>
                </a:lnTo>
                <a:lnTo>
                  <a:pt x="807872" y="547522"/>
                </a:lnTo>
                <a:lnTo>
                  <a:pt x="812368" y="544042"/>
                </a:lnTo>
                <a:lnTo>
                  <a:pt x="837641" y="511340"/>
                </a:lnTo>
                <a:lnTo>
                  <a:pt x="853948" y="472744"/>
                </a:lnTo>
                <a:lnTo>
                  <a:pt x="859739" y="4298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68539" y="11196409"/>
            <a:ext cx="2039620" cy="265430"/>
          </a:xfrm>
          <a:custGeom>
            <a:avLst/>
            <a:gdLst/>
            <a:ahLst/>
            <a:cxnLst/>
            <a:rect l="l" t="t" r="r" b="b"/>
            <a:pathLst>
              <a:path w="2039620" h="265429">
                <a:moveTo>
                  <a:pt x="88315" y="42185"/>
                </a:moveTo>
                <a:lnTo>
                  <a:pt x="51815" y="49131"/>
                </a:lnTo>
                <a:lnTo>
                  <a:pt x="23979" y="68324"/>
                </a:lnTo>
                <a:lnTo>
                  <a:pt x="6232" y="97292"/>
                </a:lnTo>
                <a:lnTo>
                  <a:pt x="0" y="133567"/>
                </a:lnTo>
                <a:lnTo>
                  <a:pt x="6878" y="170431"/>
                </a:lnTo>
                <a:lnTo>
                  <a:pt x="26096" y="198727"/>
                </a:lnTo>
                <a:lnTo>
                  <a:pt x="55533" y="216868"/>
                </a:lnTo>
                <a:lnTo>
                  <a:pt x="93065" y="223268"/>
                </a:lnTo>
                <a:lnTo>
                  <a:pt x="118137" y="220392"/>
                </a:lnTo>
                <a:lnTo>
                  <a:pt x="141016" y="211678"/>
                </a:lnTo>
                <a:lnTo>
                  <a:pt x="160143" y="197000"/>
                </a:lnTo>
                <a:lnTo>
                  <a:pt x="166775" y="187034"/>
                </a:lnTo>
                <a:lnTo>
                  <a:pt x="92735" y="187034"/>
                </a:lnTo>
                <a:lnTo>
                  <a:pt x="69609" y="182973"/>
                </a:lnTo>
                <a:lnTo>
                  <a:pt x="52733" y="171553"/>
                </a:lnTo>
                <a:lnTo>
                  <a:pt x="42396" y="153913"/>
                </a:lnTo>
                <a:lnTo>
                  <a:pt x="38887" y="131194"/>
                </a:lnTo>
                <a:lnTo>
                  <a:pt x="42969" y="108569"/>
                </a:lnTo>
                <a:lnTo>
                  <a:pt x="54005" y="92134"/>
                </a:lnTo>
                <a:lnTo>
                  <a:pt x="70182" y="82111"/>
                </a:lnTo>
                <a:lnTo>
                  <a:pt x="89687" y="78720"/>
                </a:lnTo>
                <a:lnTo>
                  <a:pt x="161681" y="78720"/>
                </a:lnTo>
                <a:lnTo>
                  <a:pt x="158683" y="72467"/>
                </a:lnTo>
                <a:lnTo>
                  <a:pt x="139101" y="54801"/>
                </a:lnTo>
                <a:lnTo>
                  <a:pt x="114945" y="45129"/>
                </a:lnTo>
                <a:lnTo>
                  <a:pt x="88315" y="42185"/>
                </a:lnTo>
                <a:close/>
              </a:path>
              <a:path w="2039620" h="265429">
                <a:moveTo>
                  <a:pt x="142836" y="161993"/>
                </a:moveTo>
                <a:lnTo>
                  <a:pt x="133770" y="173048"/>
                </a:lnTo>
                <a:lnTo>
                  <a:pt x="121343" y="180862"/>
                </a:lnTo>
                <a:lnTo>
                  <a:pt x="107137" y="185502"/>
                </a:lnTo>
                <a:lnTo>
                  <a:pt x="92735" y="187034"/>
                </a:lnTo>
                <a:lnTo>
                  <a:pt x="166775" y="187034"/>
                </a:lnTo>
                <a:lnTo>
                  <a:pt x="173964" y="176231"/>
                </a:lnTo>
                <a:lnTo>
                  <a:pt x="142836" y="161993"/>
                </a:lnTo>
                <a:close/>
              </a:path>
              <a:path w="2039620" h="265429">
                <a:moveTo>
                  <a:pt x="161681" y="78720"/>
                </a:moveTo>
                <a:lnTo>
                  <a:pt x="89687" y="78720"/>
                </a:lnTo>
                <a:lnTo>
                  <a:pt x="105577" y="80621"/>
                </a:lnTo>
                <a:lnTo>
                  <a:pt x="119557" y="86553"/>
                </a:lnTo>
                <a:lnTo>
                  <a:pt x="130613" y="96861"/>
                </a:lnTo>
                <a:lnTo>
                  <a:pt x="137731" y="111892"/>
                </a:lnTo>
                <a:lnTo>
                  <a:pt x="163168" y="102635"/>
                </a:lnTo>
                <a:lnTo>
                  <a:pt x="171589" y="99388"/>
                </a:lnTo>
                <a:lnTo>
                  <a:pt x="161681" y="78720"/>
                </a:lnTo>
                <a:close/>
              </a:path>
              <a:path w="2039620" h="265429">
                <a:moveTo>
                  <a:pt x="1927974" y="21462"/>
                </a:moveTo>
                <a:lnTo>
                  <a:pt x="1882891" y="29364"/>
                </a:lnTo>
                <a:lnTo>
                  <a:pt x="1848221" y="51897"/>
                </a:lnTo>
                <a:lnTo>
                  <a:pt x="1825957" y="87301"/>
                </a:lnTo>
                <a:lnTo>
                  <a:pt x="1818093" y="133816"/>
                </a:lnTo>
                <a:lnTo>
                  <a:pt x="1826060" y="178809"/>
                </a:lnTo>
                <a:lnTo>
                  <a:pt x="1848572" y="213595"/>
                </a:lnTo>
                <a:lnTo>
                  <a:pt x="1883550" y="236034"/>
                </a:lnTo>
                <a:lnTo>
                  <a:pt x="1928914" y="243989"/>
                </a:lnTo>
                <a:lnTo>
                  <a:pt x="1974032" y="236088"/>
                </a:lnTo>
                <a:lnTo>
                  <a:pt x="2008803" y="213555"/>
                </a:lnTo>
                <a:lnTo>
                  <a:pt x="2010857" y="210305"/>
                </a:lnTo>
                <a:lnTo>
                  <a:pt x="1928596" y="210305"/>
                </a:lnTo>
                <a:lnTo>
                  <a:pt x="1897991" y="204626"/>
                </a:lnTo>
                <a:lnTo>
                  <a:pt x="1874793" y="188527"/>
                </a:lnTo>
                <a:lnTo>
                  <a:pt x="1860080" y="163415"/>
                </a:lnTo>
                <a:lnTo>
                  <a:pt x="1854936" y="130698"/>
                </a:lnTo>
                <a:lnTo>
                  <a:pt x="1860071" y="99188"/>
                </a:lnTo>
                <a:lnTo>
                  <a:pt x="1874715" y="75522"/>
                </a:lnTo>
                <a:lnTo>
                  <a:pt x="1897729" y="60636"/>
                </a:lnTo>
                <a:lnTo>
                  <a:pt x="1927974" y="55465"/>
                </a:lnTo>
                <a:lnTo>
                  <a:pt x="2010802" y="55465"/>
                </a:lnTo>
                <a:lnTo>
                  <a:pt x="2008452" y="51852"/>
                </a:lnTo>
                <a:lnTo>
                  <a:pt x="1973373" y="29415"/>
                </a:lnTo>
                <a:lnTo>
                  <a:pt x="1927974" y="21462"/>
                </a:lnTo>
                <a:close/>
              </a:path>
              <a:path w="2039620" h="265429">
                <a:moveTo>
                  <a:pt x="2010802" y="55465"/>
                </a:moveTo>
                <a:lnTo>
                  <a:pt x="1927974" y="55465"/>
                </a:lnTo>
                <a:lnTo>
                  <a:pt x="1958658" y="61145"/>
                </a:lnTo>
                <a:lnTo>
                  <a:pt x="1982068" y="77245"/>
                </a:lnTo>
                <a:lnTo>
                  <a:pt x="1996998" y="102357"/>
                </a:lnTo>
                <a:lnTo>
                  <a:pt x="2002243" y="135072"/>
                </a:lnTo>
                <a:lnTo>
                  <a:pt x="1997008" y="166575"/>
                </a:lnTo>
                <a:lnTo>
                  <a:pt x="1982146" y="190242"/>
                </a:lnTo>
                <a:lnTo>
                  <a:pt x="1958920" y="205133"/>
                </a:lnTo>
                <a:lnTo>
                  <a:pt x="1928596" y="210305"/>
                </a:lnTo>
                <a:lnTo>
                  <a:pt x="2010857" y="210305"/>
                </a:lnTo>
                <a:lnTo>
                  <a:pt x="2031173" y="178152"/>
                </a:lnTo>
                <a:lnTo>
                  <a:pt x="2039086" y="131638"/>
                </a:lnTo>
                <a:lnTo>
                  <a:pt x="2031071" y="86637"/>
                </a:lnTo>
                <a:lnTo>
                  <a:pt x="2010802" y="55465"/>
                </a:lnTo>
                <a:close/>
              </a:path>
              <a:path w="2039620" h="265429">
                <a:moveTo>
                  <a:pt x="1663306" y="22720"/>
                </a:moveTo>
                <a:lnTo>
                  <a:pt x="1617757" y="29913"/>
                </a:lnTo>
                <a:lnTo>
                  <a:pt x="1581456" y="51006"/>
                </a:lnTo>
                <a:lnTo>
                  <a:pt x="1557444" y="85265"/>
                </a:lnTo>
                <a:lnTo>
                  <a:pt x="1548765" y="131958"/>
                </a:lnTo>
                <a:lnTo>
                  <a:pt x="1557116" y="176794"/>
                </a:lnTo>
                <a:lnTo>
                  <a:pt x="1580473" y="212153"/>
                </a:lnTo>
                <a:lnTo>
                  <a:pt x="1616294" y="235342"/>
                </a:lnTo>
                <a:lnTo>
                  <a:pt x="1662036" y="243669"/>
                </a:lnTo>
                <a:lnTo>
                  <a:pt x="1706930" y="236147"/>
                </a:lnTo>
                <a:lnTo>
                  <a:pt x="1742505" y="213443"/>
                </a:lnTo>
                <a:lnTo>
                  <a:pt x="1745934" y="207774"/>
                </a:lnTo>
                <a:lnTo>
                  <a:pt x="1666748" y="207774"/>
                </a:lnTo>
                <a:lnTo>
                  <a:pt x="1634775" y="202642"/>
                </a:lnTo>
                <a:lnTo>
                  <a:pt x="1609472" y="187769"/>
                </a:lnTo>
                <a:lnTo>
                  <a:pt x="1592829" y="163946"/>
                </a:lnTo>
                <a:lnTo>
                  <a:pt x="1586839" y="131958"/>
                </a:lnTo>
                <a:lnTo>
                  <a:pt x="1592188" y="100720"/>
                </a:lnTo>
                <a:lnTo>
                  <a:pt x="1607399" y="77362"/>
                </a:lnTo>
                <a:lnTo>
                  <a:pt x="1631218" y="62727"/>
                </a:lnTo>
                <a:lnTo>
                  <a:pt x="1662391" y="57661"/>
                </a:lnTo>
                <a:lnTo>
                  <a:pt x="1749979" y="57661"/>
                </a:lnTo>
                <a:lnTo>
                  <a:pt x="1726390" y="37416"/>
                </a:lnTo>
                <a:lnTo>
                  <a:pt x="1695860" y="26076"/>
                </a:lnTo>
                <a:lnTo>
                  <a:pt x="1663306" y="22720"/>
                </a:lnTo>
                <a:close/>
              </a:path>
              <a:path w="2039620" h="265429">
                <a:moveTo>
                  <a:pt x="1772843" y="121665"/>
                </a:moveTo>
                <a:lnTo>
                  <a:pt x="1663306" y="121665"/>
                </a:lnTo>
                <a:lnTo>
                  <a:pt x="1663306" y="153155"/>
                </a:lnTo>
                <a:lnTo>
                  <a:pt x="1735391" y="153155"/>
                </a:lnTo>
                <a:lnTo>
                  <a:pt x="1726771" y="176035"/>
                </a:lnTo>
                <a:lnTo>
                  <a:pt x="1711837" y="193217"/>
                </a:lnTo>
                <a:lnTo>
                  <a:pt x="1691519" y="204022"/>
                </a:lnTo>
                <a:lnTo>
                  <a:pt x="1666748" y="207774"/>
                </a:lnTo>
                <a:lnTo>
                  <a:pt x="1745934" y="207774"/>
                </a:lnTo>
                <a:lnTo>
                  <a:pt x="1765547" y="175351"/>
                </a:lnTo>
                <a:lnTo>
                  <a:pt x="1772843" y="121665"/>
                </a:lnTo>
                <a:close/>
              </a:path>
              <a:path w="2039620" h="265429">
                <a:moveTo>
                  <a:pt x="1749979" y="57661"/>
                </a:moveTo>
                <a:lnTo>
                  <a:pt x="1662391" y="57661"/>
                </a:lnTo>
                <a:lnTo>
                  <a:pt x="1684581" y="60043"/>
                </a:lnTo>
                <a:lnTo>
                  <a:pt x="1705603" y="67811"/>
                </a:lnTo>
                <a:lnTo>
                  <a:pt x="1723120" y="81901"/>
                </a:lnTo>
                <a:lnTo>
                  <a:pt x="1734794" y="103248"/>
                </a:lnTo>
                <a:lnTo>
                  <a:pt x="1766290" y="91667"/>
                </a:lnTo>
                <a:lnTo>
                  <a:pt x="1751124" y="58644"/>
                </a:lnTo>
                <a:lnTo>
                  <a:pt x="1749979" y="57661"/>
                </a:lnTo>
                <a:close/>
              </a:path>
              <a:path w="2039620" h="265429">
                <a:moveTo>
                  <a:pt x="1482013" y="0"/>
                </a:moveTo>
                <a:lnTo>
                  <a:pt x="1463306" y="0"/>
                </a:lnTo>
                <a:lnTo>
                  <a:pt x="1464589" y="265435"/>
                </a:lnTo>
                <a:lnTo>
                  <a:pt x="1482013" y="265435"/>
                </a:lnTo>
                <a:lnTo>
                  <a:pt x="1482013" y="0"/>
                </a:lnTo>
                <a:close/>
              </a:path>
              <a:path w="2039620" h="265429">
                <a:moveTo>
                  <a:pt x="1243672" y="159299"/>
                </a:moveTo>
                <a:lnTo>
                  <a:pt x="1212862" y="173167"/>
                </a:lnTo>
                <a:lnTo>
                  <a:pt x="1228731" y="197986"/>
                </a:lnTo>
                <a:lnTo>
                  <a:pt x="1252248" y="213320"/>
                </a:lnTo>
                <a:lnTo>
                  <a:pt x="1279256" y="221103"/>
                </a:lnTo>
                <a:lnTo>
                  <a:pt x="1305598" y="223268"/>
                </a:lnTo>
                <a:lnTo>
                  <a:pt x="1333314" y="219801"/>
                </a:lnTo>
                <a:lnTo>
                  <a:pt x="1357985" y="209257"/>
                </a:lnTo>
                <a:lnTo>
                  <a:pt x="1375674" y="191417"/>
                </a:lnTo>
                <a:lnTo>
                  <a:pt x="1375756" y="191109"/>
                </a:lnTo>
                <a:lnTo>
                  <a:pt x="1307642" y="191109"/>
                </a:lnTo>
                <a:lnTo>
                  <a:pt x="1288649" y="189135"/>
                </a:lnTo>
                <a:lnTo>
                  <a:pt x="1269942" y="183194"/>
                </a:lnTo>
                <a:lnTo>
                  <a:pt x="1254093" y="173258"/>
                </a:lnTo>
                <a:lnTo>
                  <a:pt x="1243672" y="159299"/>
                </a:lnTo>
                <a:close/>
              </a:path>
              <a:path w="2039620" h="265429">
                <a:moveTo>
                  <a:pt x="1298143" y="42166"/>
                </a:moveTo>
                <a:lnTo>
                  <a:pt x="1270881" y="44944"/>
                </a:lnTo>
                <a:lnTo>
                  <a:pt x="1245563" y="53977"/>
                </a:lnTo>
                <a:lnTo>
                  <a:pt x="1226911" y="70312"/>
                </a:lnTo>
                <a:lnTo>
                  <a:pt x="1219644" y="94997"/>
                </a:lnTo>
                <a:lnTo>
                  <a:pt x="1232596" y="127023"/>
                </a:lnTo>
                <a:lnTo>
                  <a:pt x="1263481" y="141403"/>
                </a:lnTo>
                <a:lnTo>
                  <a:pt x="1300343" y="147114"/>
                </a:lnTo>
                <a:lnTo>
                  <a:pt x="1331228" y="153134"/>
                </a:lnTo>
                <a:lnTo>
                  <a:pt x="1344180" y="168440"/>
                </a:lnTo>
                <a:lnTo>
                  <a:pt x="1341229" y="178690"/>
                </a:lnTo>
                <a:lnTo>
                  <a:pt x="1333265" y="185737"/>
                </a:lnTo>
                <a:lnTo>
                  <a:pt x="1321624" y="189803"/>
                </a:lnTo>
                <a:lnTo>
                  <a:pt x="1307642" y="191109"/>
                </a:lnTo>
                <a:lnTo>
                  <a:pt x="1375756" y="191109"/>
                </a:lnTo>
                <a:lnTo>
                  <a:pt x="1382445" y="166065"/>
                </a:lnTo>
                <a:lnTo>
                  <a:pt x="1369455" y="134084"/>
                </a:lnTo>
                <a:lnTo>
                  <a:pt x="1338479" y="119834"/>
                </a:lnTo>
                <a:lnTo>
                  <a:pt x="1301507" y="114230"/>
                </a:lnTo>
                <a:lnTo>
                  <a:pt x="1270531" y="108187"/>
                </a:lnTo>
                <a:lnTo>
                  <a:pt x="1257541" y="92621"/>
                </a:lnTo>
                <a:lnTo>
                  <a:pt x="1260926" y="84609"/>
                </a:lnTo>
                <a:lnTo>
                  <a:pt x="1269895" y="78535"/>
                </a:lnTo>
                <a:lnTo>
                  <a:pt x="1282669" y="74683"/>
                </a:lnTo>
                <a:lnTo>
                  <a:pt x="1297470" y="73336"/>
                </a:lnTo>
                <a:lnTo>
                  <a:pt x="1371091" y="73336"/>
                </a:lnTo>
                <a:lnTo>
                  <a:pt x="1367841" y="68024"/>
                </a:lnTo>
                <a:lnTo>
                  <a:pt x="1348670" y="53551"/>
                </a:lnTo>
                <a:lnTo>
                  <a:pt x="1324803" y="44985"/>
                </a:lnTo>
                <a:lnTo>
                  <a:pt x="1298143" y="42166"/>
                </a:lnTo>
                <a:close/>
              </a:path>
              <a:path w="2039620" h="265429">
                <a:moveTo>
                  <a:pt x="1371091" y="73336"/>
                </a:moveTo>
                <a:lnTo>
                  <a:pt x="1297470" y="73336"/>
                </a:lnTo>
                <a:lnTo>
                  <a:pt x="1314266" y="74815"/>
                </a:lnTo>
                <a:lnTo>
                  <a:pt x="1330047" y="79591"/>
                </a:lnTo>
                <a:lnTo>
                  <a:pt x="1343163" y="88174"/>
                </a:lnTo>
                <a:lnTo>
                  <a:pt x="1351965" y="101070"/>
                </a:lnTo>
                <a:lnTo>
                  <a:pt x="1359075" y="97834"/>
                </a:lnTo>
                <a:lnTo>
                  <a:pt x="1380413" y="88567"/>
                </a:lnTo>
                <a:lnTo>
                  <a:pt x="1371091" y="73336"/>
                </a:lnTo>
                <a:close/>
              </a:path>
              <a:path w="2039620" h="265429">
                <a:moveTo>
                  <a:pt x="906487" y="47250"/>
                </a:moveTo>
                <a:lnTo>
                  <a:pt x="868248" y="47250"/>
                </a:lnTo>
                <a:lnTo>
                  <a:pt x="868248" y="216467"/>
                </a:lnTo>
                <a:lnTo>
                  <a:pt x="906487" y="216467"/>
                </a:lnTo>
                <a:lnTo>
                  <a:pt x="906487" y="125439"/>
                </a:lnTo>
                <a:lnTo>
                  <a:pt x="915781" y="105736"/>
                </a:lnTo>
                <a:lnTo>
                  <a:pt x="929298" y="91432"/>
                </a:lnTo>
                <a:lnTo>
                  <a:pt x="945294" y="82712"/>
                </a:lnTo>
                <a:lnTo>
                  <a:pt x="962025" y="79764"/>
                </a:lnTo>
                <a:lnTo>
                  <a:pt x="1029481" y="79764"/>
                </a:lnTo>
                <a:lnTo>
                  <a:pt x="1028205" y="77392"/>
                </a:lnTo>
                <a:lnTo>
                  <a:pt x="906487" y="77392"/>
                </a:lnTo>
                <a:lnTo>
                  <a:pt x="906487" y="47250"/>
                </a:lnTo>
                <a:close/>
              </a:path>
              <a:path w="2039620" h="265429">
                <a:moveTo>
                  <a:pt x="1029481" y="79764"/>
                </a:moveTo>
                <a:lnTo>
                  <a:pt x="962025" y="79764"/>
                </a:lnTo>
                <a:lnTo>
                  <a:pt x="975549" y="81910"/>
                </a:lnTo>
                <a:lnTo>
                  <a:pt x="986507" y="88304"/>
                </a:lnTo>
                <a:lnTo>
                  <a:pt x="993850" y="98885"/>
                </a:lnTo>
                <a:lnTo>
                  <a:pt x="996530" y="113591"/>
                </a:lnTo>
                <a:lnTo>
                  <a:pt x="996530" y="216467"/>
                </a:lnTo>
                <a:lnTo>
                  <a:pt x="1035456" y="216467"/>
                </a:lnTo>
                <a:lnTo>
                  <a:pt x="1035456" y="129866"/>
                </a:lnTo>
                <a:lnTo>
                  <a:pt x="1042036" y="109464"/>
                </a:lnTo>
                <a:lnTo>
                  <a:pt x="1055847" y="93639"/>
                </a:lnTo>
                <a:lnTo>
                  <a:pt x="1073337" y="83402"/>
                </a:lnTo>
                <a:lnTo>
                  <a:pt x="1082896" y="81428"/>
                </a:lnTo>
                <a:lnTo>
                  <a:pt x="1030376" y="81428"/>
                </a:lnTo>
                <a:lnTo>
                  <a:pt x="1029481" y="79764"/>
                </a:lnTo>
                <a:close/>
              </a:path>
              <a:path w="2039620" h="265429">
                <a:moveTo>
                  <a:pt x="1159009" y="79764"/>
                </a:moveTo>
                <a:lnTo>
                  <a:pt x="1090955" y="79764"/>
                </a:lnTo>
                <a:lnTo>
                  <a:pt x="1104559" y="81910"/>
                </a:lnTo>
                <a:lnTo>
                  <a:pt x="1115641" y="88304"/>
                </a:lnTo>
                <a:lnTo>
                  <a:pt x="1123098" y="98885"/>
                </a:lnTo>
                <a:lnTo>
                  <a:pt x="1125829" y="113591"/>
                </a:lnTo>
                <a:lnTo>
                  <a:pt x="1125829" y="216467"/>
                </a:lnTo>
                <a:lnTo>
                  <a:pt x="1164437" y="216467"/>
                </a:lnTo>
                <a:lnTo>
                  <a:pt x="1164437" y="108173"/>
                </a:lnTo>
                <a:lnTo>
                  <a:pt x="1159995" y="81367"/>
                </a:lnTo>
                <a:lnTo>
                  <a:pt x="1159009" y="79764"/>
                </a:lnTo>
                <a:close/>
              </a:path>
              <a:path w="2039620" h="265429">
                <a:moveTo>
                  <a:pt x="1102804" y="43531"/>
                </a:moveTo>
                <a:lnTo>
                  <a:pt x="1083399" y="45839"/>
                </a:lnTo>
                <a:lnTo>
                  <a:pt x="1063804" y="52843"/>
                </a:lnTo>
                <a:lnTo>
                  <a:pt x="1045602" y="64666"/>
                </a:lnTo>
                <a:lnTo>
                  <a:pt x="1030376" y="81428"/>
                </a:lnTo>
                <a:lnTo>
                  <a:pt x="1082896" y="81428"/>
                </a:lnTo>
                <a:lnTo>
                  <a:pt x="1090955" y="79764"/>
                </a:lnTo>
                <a:lnTo>
                  <a:pt x="1159009" y="79764"/>
                </a:lnTo>
                <a:lnTo>
                  <a:pt x="1147456" y="61002"/>
                </a:lnTo>
                <a:lnTo>
                  <a:pt x="1127999" y="48063"/>
                </a:lnTo>
                <a:lnTo>
                  <a:pt x="1102804" y="43531"/>
                </a:lnTo>
                <a:close/>
              </a:path>
              <a:path w="2039620" h="265429">
                <a:moveTo>
                  <a:pt x="973175" y="43865"/>
                </a:moveTo>
                <a:lnTo>
                  <a:pt x="954902" y="45963"/>
                </a:lnTo>
                <a:lnTo>
                  <a:pt x="937169" y="52253"/>
                </a:lnTo>
                <a:lnTo>
                  <a:pt x="920767" y="62731"/>
                </a:lnTo>
                <a:lnTo>
                  <a:pt x="906487" y="77392"/>
                </a:lnTo>
                <a:lnTo>
                  <a:pt x="1028205" y="77392"/>
                </a:lnTo>
                <a:lnTo>
                  <a:pt x="1021767" y="65421"/>
                </a:lnTo>
                <a:lnTo>
                  <a:pt x="1009005" y="53636"/>
                </a:lnTo>
                <a:lnTo>
                  <a:pt x="992628" y="46355"/>
                </a:lnTo>
                <a:lnTo>
                  <a:pt x="973175" y="43865"/>
                </a:lnTo>
                <a:close/>
              </a:path>
              <a:path w="2039620" h="265429">
                <a:moveTo>
                  <a:pt x="725411" y="42185"/>
                </a:moveTo>
                <a:lnTo>
                  <a:pt x="688730" y="48609"/>
                </a:lnTo>
                <a:lnTo>
                  <a:pt x="660533" y="66932"/>
                </a:lnTo>
                <a:lnTo>
                  <a:pt x="642433" y="95731"/>
                </a:lnTo>
                <a:lnTo>
                  <a:pt x="636041" y="133584"/>
                </a:lnTo>
                <a:lnTo>
                  <a:pt x="642543" y="170438"/>
                </a:lnTo>
                <a:lnTo>
                  <a:pt x="660911" y="198729"/>
                </a:lnTo>
                <a:lnTo>
                  <a:pt x="689437" y="216869"/>
                </a:lnTo>
                <a:lnTo>
                  <a:pt x="726414" y="223268"/>
                </a:lnTo>
                <a:lnTo>
                  <a:pt x="750576" y="220760"/>
                </a:lnTo>
                <a:lnTo>
                  <a:pt x="773433" y="212855"/>
                </a:lnTo>
                <a:lnTo>
                  <a:pt x="792922" y="198988"/>
                </a:lnTo>
                <a:lnTo>
                  <a:pt x="800003" y="188715"/>
                </a:lnTo>
                <a:lnTo>
                  <a:pt x="726084" y="188715"/>
                </a:lnTo>
                <a:lnTo>
                  <a:pt x="707231" y="185500"/>
                </a:lnTo>
                <a:lnTo>
                  <a:pt x="691810" y="176419"/>
                </a:lnTo>
                <a:lnTo>
                  <a:pt x="680575" y="162321"/>
                </a:lnTo>
                <a:lnTo>
                  <a:pt x="674281" y="144054"/>
                </a:lnTo>
                <a:lnTo>
                  <a:pt x="810412" y="144054"/>
                </a:lnTo>
                <a:lnTo>
                  <a:pt x="811034" y="141343"/>
                </a:lnTo>
                <a:lnTo>
                  <a:pt x="813739" y="133214"/>
                </a:lnTo>
                <a:lnTo>
                  <a:pt x="814412" y="123757"/>
                </a:lnTo>
                <a:lnTo>
                  <a:pt x="812760" y="116319"/>
                </a:lnTo>
                <a:lnTo>
                  <a:pt x="675297" y="116319"/>
                </a:lnTo>
                <a:lnTo>
                  <a:pt x="681854" y="100045"/>
                </a:lnTo>
                <a:lnTo>
                  <a:pt x="692872" y="87674"/>
                </a:lnTo>
                <a:lnTo>
                  <a:pt x="707631" y="79810"/>
                </a:lnTo>
                <a:lnTo>
                  <a:pt x="725411" y="77054"/>
                </a:lnTo>
                <a:lnTo>
                  <a:pt x="797059" y="77054"/>
                </a:lnTo>
                <a:lnTo>
                  <a:pt x="788190" y="64946"/>
                </a:lnTo>
                <a:lnTo>
                  <a:pt x="760163" y="48171"/>
                </a:lnTo>
                <a:lnTo>
                  <a:pt x="725411" y="42185"/>
                </a:lnTo>
                <a:close/>
              </a:path>
              <a:path w="2039620" h="265429">
                <a:moveTo>
                  <a:pt x="778865" y="162684"/>
                </a:moveTo>
                <a:lnTo>
                  <a:pt x="768391" y="175881"/>
                </a:lnTo>
                <a:lnTo>
                  <a:pt x="754641" y="183814"/>
                </a:lnTo>
                <a:lnTo>
                  <a:pt x="739808" y="187691"/>
                </a:lnTo>
                <a:lnTo>
                  <a:pt x="726084" y="188715"/>
                </a:lnTo>
                <a:lnTo>
                  <a:pt x="800003" y="188715"/>
                </a:lnTo>
                <a:lnTo>
                  <a:pt x="806983" y="178588"/>
                </a:lnTo>
                <a:lnTo>
                  <a:pt x="799914" y="174726"/>
                </a:lnTo>
                <a:lnTo>
                  <a:pt x="778865" y="162684"/>
                </a:lnTo>
                <a:close/>
              </a:path>
              <a:path w="2039620" h="265429">
                <a:moveTo>
                  <a:pt x="810412" y="144054"/>
                </a:moveTo>
                <a:lnTo>
                  <a:pt x="674281" y="144054"/>
                </a:lnTo>
                <a:lnTo>
                  <a:pt x="810336" y="144388"/>
                </a:lnTo>
                <a:lnTo>
                  <a:pt x="810412" y="144054"/>
                </a:lnTo>
                <a:close/>
              </a:path>
              <a:path w="2039620" h="265429">
                <a:moveTo>
                  <a:pt x="797059" y="77054"/>
                </a:moveTo>
                <a:lnTo>
                  <a:pt x="725411" y="77054"/>
                </a:lnTo>
                <a:lnTo>
                  <a:pt x="746118" y="79665"/>
                </a:lnTo>
                <a:lnTo>
                  <a:pt x="762169" y="87290"/>
                </a:lnTo>
                <a:lnTo>
                  <a:pt x="772951" y="99612"/>
                </a:lnTo>
                <a:lnTo>
                  <a:pt x="777849" y="116319"/>
                </a:lnTo>
                <a:lnTo>
                  <a:pt x="812760" y="116319"/>
                </a:lnTo>
                <a:lnTo>
                  <a:pt x="807078" y="90733"/>
                </a:lnTo>
                <a:lnTo>
                  <a:pt x="797059" y="77054"/>
                </a:lnTo>
                <a:close/>
              </a:path>
              <a:path w="2039620" h="265429">
                <a:moveTo>
                  <a:pt x="457657" y="159299"/>
                </a:moveTo>
                <a:lnTo>
                  <a:pt x="426834" y="173167"/>
                </a:lnTo>
                <a:lnTo>
                  <a:pt x="442712" y="197986"/>
                </a:lnTo>
                <a:lnTo>
                  <a:pt x="466237" y="213320"/>
                </a:lnTo>
                <a:lnTo>
                  <a:pt x="493251" y="221103"/>
                </a:lnTo>
                <a:lnTo>
                  <a:pt x="519595" y="223268"/>
                </a:lnTo>
                <a:lnTo>
                  <a:pt x="547302" y="219801"/>
                </a:lnTo>
                <a:lnTo>
                  <a:pt x="571965" y="209257"/>
                </a:lnTo>
                <a:lnTo>
                  <a:pt x="589648" y="191417"/>
                </a:lnTo>
                <a:lnTo>
                  <a:pt x="589730" y="191109"/>
                </a:lnTo>
                <a:lnTo>
                  <a:pt x="521627" y="191109"/>
                </a:lnTo>
                <a:lnTo>
                  <a:pt x="502639" y="189135"/>
                </a:lnTo>
                <a:lnTo>
                  <a:pt x="483931" y="183194"/>
                </a:lnTo>
                <a:lnTo>
                  <a:pt x="468079" y="173258"/>
                </a:lnTo>
                <a:lnTo>
                  <a:pt x="457657" y="159299"/>
                </a:lnTo>
                <a:close/>
              </a:path>
              <a:path w="2039620" h="265429">
                <a:moveTo>
                  <a:pt x="512127" y="42166"/>
                </a:moveTo>
                <a:lnTo>
                  <a:pt x="484870" y="44944"/>
                </a:lnTo>
                <a:lnTo>
                  <a:pt x="459552" y="53977"/>
                </a:lnTo>
                <a:lnTo>
                  <a:pt x="440897" y="70312"/>
                </a:lnTo>
                <a:lnTo>
                  <a:pt x="433628" y="94997"/>
                </a:lnTo>
                <a:lnTo>
                  <a:pt x="446580" y="127023"/>
                </a:lnTo>
                <a:lnTo>
                  <a:pt x="477465" y="141403"/>
                </a:lnTo>
                <a:lnTo>
                  <a:pt x="514328" y="147114"/>
                </a:lnTo>
                <a:lnTo>
                  <a:pt x="545213" y="153134"/>
                </a:lnTo>
                <a:lnTo>
                  <a:pt x="558165" y="168440"/>
                </a:lnTo>
                <a:lnTo>
                  <a:pt x="555217" y="178690"/>
                </a:lnTo>
                <a:lnTo>
                  <a:pt x="547258" y="185737"/>
                </a:lnTo>
                <a:lnTo>
                  <a:pt x="535619" y="189803"/>
                </a:lnTo>
                <a:lnTo>
                  <a:pt x="521627" y="191109"/>
                </a:lnTo>
                <a:lnTo>
                  <a:pt x="589730" y="191109"/>
                </a:lnTo>
                <a:lnTo>
                  <a:pt x="596417" y="166065"/>
                </a:lnTo>
                <a:lnTo>
                  <a:pt x="583428" y="134084"/>
                </a:lnTo>
                <a:lnTo>
                  <a:pt x="552455" y="119834"/>
                </a:lnTo>
                <a:lnTo>
                  <a:pt x="515487" y="114230"/>
                </a:lnTo>
                <a:lnTo>
                  <a:pt x="484514" y="108187"/>
                </a:lnTo>
                <a:lnTo>
                  <a:pt x="471525" y="92621"/>
                </a:lnTo>
                <a:lnTo>
                  <a:pt x="474910" y="84609"/>
                </a:lnTo>
                <a:lnTo>
                  <a:pt x="483881" y="78535"/>
                </a:lnTo>
                <a:lnTo>
                  <a:pt x="496659" y="74683"/>
                </a:lnTo>
                <a:lnTo>
                  <a:pt x="511467" y="73336"/>
                </a:lnTo>
                <a:lnTo>
                  <a:pt x="585065" y="73336"/>
                </a:lnTo>
                <a:lnTo>
                  <a:pt x="581820" y="68024"/>
                </a:lnTo>
                <a:lnTo>
                  <a:pt x="562656" y="53551"/>
                </a:lnTo>
                <a:lnTo>
                  <a:pt x="538788" y="44985"/>
                </a:lnTo>
                <a:lnTo>
                  <a:pt x="512127" y="42166"/>
                </a:lnTo>
                <a:close/>
              </a:path>
              <a:path w="2039620" h="265429">
                <a:moveTo>
                  <a:pt x="585065" y="73336"/>
                </a:moveTo>
                <a:lnTo>
                  <a:pt x="511467" y="73336"/>
                </a:lnTo>
                <a:lnTo>
                  <a:pt x="528263" y="74815"/>
                </a:lnTo>
                <a:lnTo>
                  <a:pt x="544044" y="79591"/>
                </a:lnTo>
                <a:lnTo>
                  <a:pt x="557160" y="88174"/>
                </a:lnTo>
                <a:lnTo>
                  <a:pt x="565962" y="101070"/>
                </a:lnTo>
                <a:lnTo>
                  <a:pt x="573070" y="97834"/>
                </a:lnTo>
                <a:lnTo>
                  <a:pt x="594372" y="88567"/>
                </a:lnTo>
                <a:lnTo>
                  <a:pt x="585065" y="73336"/>
                </a:lnTo>
                <a:close/>
              </a:path>
              <a:path w="2039620" h="265429">
                <a:moveTo>
                  <a:pt x="298538" y="42166"/>
                </a:moveTo>
                <a:lnTo>
                  <a:pt x="261863" y="48592"/>
                </a:lnTo>
                <a:lnTo>
                  <a:pt x="233665" y="66920"/>
                </a:lnTo>
                <a:lnTo>
                  <a:pt x="215562" y="95721"/>
                </a:lnTo>
                <a:lnTo>
                  <a:pt x="209169" y="133567"/>
                </a:lnTo>
                <a:lnTo>
                  <a:pt x="215674" y="170423"/>
                </a:lnTo>
                <a:lnTo>
                  <a:pt x="234051" y="198720"/>
                </a:lnTo>
                <a:lnTo>
                  <a:pt x="262586" y="216866"/>
                </a:lnTo>
                <a:lnTo>
                  <a:pt x="299567" y="223268"/>
                </a:lnTo>
                <a:lnTo>
                  <a:pt x="336282" y="216891"/>
                </a:lnTo>
                <a:lnTo>
                  <a:pt x="364590" y="198647"/>
                </a:lnTo>
                <a:lnTo>
                  <a:pt x="372354" y="186380"/>
                </a:lnTo>
                <a:lnTo>
                  <a:pt x="299212" y="186380"/>
                </a:lnTo>
                <a:lnTo>
                  <a:pt x="278084" y="182422"/>
                </a:lnTo>
                <a:lnTo>
                  <a:pt x="261977" y="171226"/>
                </a:lnTo>
                <a:lnTo>
                  <a:pt x="251711" y="153811"/>
                </a:lnTo>
                <a:lnTo>
                  <a:pt x="248107" y="131194"/>
                </a:lnTo>
                <a:lnTo>
                  <a:pt x="251700" y="109537"/>
                </a:lnTo>
                <a:lnTo>
                  <a:pt x="261893" y="93250"/>
                </a:lnTo>
                <a:lnTo>
                  <a:pt x="277800" y="82993"/>
                </a:lnTo>
                <a:lnTo>
                  <a:pt x="298538" y="79427"/>
                </a:lnTo>
                <a:lnTo>
                  <a:pt x="372427" y="79427"/>
                </a:lnTo>
                <a:lnTo>
                  <a:pt x="364209" y="66841"/>
                </a:lnTo>
                <a:lnTo>
                  <a:pt x="335564" y="48616"/>
                </a:lnTo>
                <a:lnTo>
                  <a:pt x="298538" y="42166"/>
                </a:lnTo>
                <a:close/>
              </a:path>
              <a:path w="2039620" h="265429">
                <a:moveTo>
                  <a:pt x="372427" y="79427"/>
                </a:moveTo>
                <a:lnTo>
                  <a:pt x="298538" y="79427"/>
                </a:lnTo>
                <a:lnTo>
                  <a:pt x="319903" y="83379"/>
                </a:lnTo>
                <a:lnTo>
                  <a:pt x="336222" y="94564"/>
                </a:lnTo>
                <a:lnTo>
                  <a:pt x="346641" y="111967"/>
                </a:lnTo>
                <a:lnTo>
                  <a:pt x="350304" y="134579"/>
                </a:lnTo>
                <a:lnTo>
                  <a:pt x="346603" y="156240"/>
                </a:lnTo>
                <a:lnTo>
                  <a:pt x="336178" y="172539"/>
                </a:lnTo>
                <a:lnTo>
                  <a:pt x="320043" y="182808"/>
                </a:lnTo>
                <a:lnTo>
                  <a:pt x="299212" y="186380"/>
                </a:lnTo>
                <a:lnTo>
                  <a:pt x="372354" y="186380"/>
                </a:lnTo>
                <a:lnTo>
                  <a:pt x="382808" y="169862"/>
                </a:lnTo>
                <a:lnTo>
                  <a:pt x="389254" y="131867"/>
                </a:lnTo>
                <a:lnTo>
                  <a:pt x="382697" y="95154"/>
                </a:lnTo>
                <a:lnTo>
                  <a:pt x="372427" y="794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654149" y="928800"/>
            <a:ext cx="13868400" cy="150682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spcBef>
                <a:spcPts val="130"/>
              </a:spcBef>
            </a:pPr>
            <a:r>
              <a:rPr lang="pt-BR" sz="4800" b="1" spc="-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4800" b="1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4800" b="1" spc="-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4800" b="1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8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senta</a:t>
            </a:r>
            <a:r>
              <a:rPr lang="pt-BR" sz="4800" b="1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pt-BR" sz="4800" b="1" spc="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ão</a:t>
            </a:r>
            <a:r>
              <a:rPr lang="pt-BR" sz="4800" b="1" spc="-3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800" b="1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pt-BR" sz="4800" b="1" spc="-3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800" b="1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pt-BR" sz="4800" b="1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4800" b="1" spc="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</a:t>
            </a:r>
            <a:r>
              <a:rPr lang="pt-BR" sz="4800" b="1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800" b="1" spc="-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 </a:t>
            </a:r>
            <a:r>
              <a:rPr lang="pt-BR" sz="4800" b="1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BR" sz="4800" b="1" spc="-3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800" b="1" spc="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</a:t>
            </a:r>
            <a:r>
              <a:rPr lang="pt-BR" sz="4800" b="1" spc="-3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endParaRPr sz="48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59672" y="2632723"/>
            <a:ext cx="11077575" cy="165735"/>
          </a:xfrm>
          <a:custGeom>
            <a:avLst/>
            <a:gdLst/>
            <a:ahLst/>
            <a:cxnLst/>
            <a:rect l="l" t="t" r="r" b="b"/>
            <a:pathLst>
              <a:path w="11077575" h="165735">
                <a:moveTo>
                  <a:pt x="10994783" y="0"/>
                </a:moveTo>
                <a:lnTo>
                  <a:pt x="82664" y="0"/>
                </a:lnTo>
                <a:lnTo>
                  <a:pt x="50561" y="6522"/>
                </a:lnTo>
                <a:lnTo>
                  <a:pt x="24277" y="24282"/>
                </a:lnTo>
                <a:lnTo>
                  <a:pt x="6520" y="50567"/>
                </a:lnTo>
                <a:lnTo>
                  <a:pt x="0" y="82664"/>
                </a:lnTo>
                <a:lnTo>
                  <a:pt x="6520" y="114766"/>
                </a:lnTo>
                <a:lnTo>
                  <a:pt x="24277" y="141050"/>
                </a:lnTo>
                <a:lnTo>
                  <a:pt x="50561" y="158807"/>
                </a:lnTo>
                <a:lnTo>
                  <a:pt x="82664" y="165328"/>
                </a:lnTo>
                <a:lnTo>
                  <a:pt x="10994783" y="165328"/>
                </a:lnTo>
                <a:lnTo>
                  <a:pt x="11026882" y="158807"/>
                </a:lnTo>
                <a:lnTo>
                  <a:pt x="11053171" y="141050"/>
                </a:lnTo>
                <a:lnTo>
                  <a:pt x="11070936" y="114766"/>
                </a:lnTo>
                <a:lnTo>
                  <a:pt x="11077460" y="82664"/>
                </a:lnTo>
                <a:lnTo>
                  <a:pt x="11070936" y="50567"/>
                </a:lnTo>
                <a:lnTo>
                  <a:pt x="11053171" y="24282"/>
                </a:lnTo>
                <a:lnTo>
                  <a:pt x="11026882" y="6522"/>
                </a:lnTo>
                <a:lnTo>
                  <a:pt x="10994783" y="0"/>
                </a:lnTo>
                <a:close/>
              </a:path>
            </a:pathLst>
          </a:custGeom>
          <a:solidFill>
            <a:srgbClr val="EEB61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71838" y="5389232"/>
            <a:ext cx="11053445" cy="5071745"/>
            <a:chOff x="2571838" y="5389232"/>
            <a:chExt cx="11053445" cy="50717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7558" y="5434952"/>
              <a:ext cx="10961662" cy="4980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617558" y="5434952"/>
              <a:ext cx="10962005" cy="4980305"/>
            </a:xfrm>
            <a:custGeom>
              <a:avLst/>
              <a:gdLst/>
              <a:ahLst/>
              <a:cxnLst/>
              <a:rect l="l" t="t" r="r" b="b"/>
              <a:pathLst>
                <a:path w="10962005" h="4980305">
                  <a:moveTo>
                    <a:pt x="464642" y="0"/>
                  </a:moveTo>
                  <a:lnTo>
                    <a:pt x="10497096" y="0"/>
                  </a:lnTo>
                  <a:lnTo>
                    <a:pt x="10544422" y="2410"/>
                  </a:lnTo>
                  <a:lnTo>
                    <a:pt x="10590421" y="9483"/>
                  </a:lnTo>
                  <a:lnTo>
                    <a:pt x="10634854" y="20979"/>
                  </a:lnTo>
                  <a:lnTo>
                    <a:pt x="10677483" y="36661"/>
                  </a:lnTo>
                  <a:lnTo>
                    <a:pt x="10718071" y="56291"/>
                  </a:lnTo>
                  <a:lnTo>
                    <a:pt x="10756378" y="79630"/>
                  </a:lnTo>
                  <a:lnTo>
                    <a:pt x="10792167" y="106440"/>
                  </a:lnTo>
                  <a:lnTo>
                    <a:pt x="10825200" y="136483"/>
                  </a:lnTo>
                  <a:lnTo>
                    <a:pt x="10855239" y="169521"/>
                  </a:lnTo>
                  <a:lnTo>
                    <a:pt x="10882045" y="205315"/>
                  </a:lnTo>
                  <a:lnTo>
                    <a:pt x="10905380" y="243628"/>
                  </a:lnTo>
                  <a:lnTo>
                    <a:pt x="10925006" y="284221"/>
                  </a:lnTo>
                  <a:lnTo>
                    <a:pt x="10940686" y="326855"/>
                  </a:lnTo>
                  <a:lnTo>
                    <a:pt x="10952180" y="371294"/>
                  </a:lnTo>
                  <a:lnTo>
                    <a:pt x="10959252" y="417298"/>
                  </a:lnTo>
                  <a:lnTo>
                    <a:pt x="10961662" y="464629"/>
                  </a:lnTo>
                  <a:lnTo>
                    <a:pt x="10961662" y="4515358"/>
                  </a:lnTo>
                  <a:lnTo>
                    <a:pt x="10959252" y="4562691"/>
                  </a:lnTo>
                  <a:lnTo>
                    <a:pt x="10952180" y="4608697"/>
                  </a:lnTo>
                  <a:lnTo>
                    <a:pt x="10940686" y="4653137"/>
                  </a:lnTo>
                  <a:lnTo>
                    <a:pt x="10925006" y="4695773"/>
                  </a:lnTo>
                  <a:lnTo>
                    <a:pt x="10905380" y="4736367"/>
                  </a:lnTo>
                  <a:lnTo>
                    <a:pt x="10882045" y="4774681"/>
                  </a:lnTo>
                  <a:lnTo>
                    <a:pt x="10855239" y="4810476"/>
                  </a:lnTo>
                  <a:lnTo>
                    <a:pt x="10825200" y="4843514"/>
                  </a:lnTo>
                  <a:lnTo>
                    <a:pt x="10792167" y="4873558"/>
                  </a:lnTo>
                  <a:lnTo>
                    <a:pt x="10756378" y="4900369"/>
                  </a:lnTo>
                  <a:lnTo>
                    <a:pt x="10718071" y="4923708"/>
                  </a:lnTo>
                  <a:lnTo>
                    <a:pt x="10677483" y="4943338"/>
                  </a:lnTo>
                  <a:lnTo>
                    <a:pt x="10634854" y="4959020"/>
                  </a:lnTo>
                  <a:lnTo>
                    <a:pt x="10590421" y="4970517"/>
                  </a:lnTo>
                  <a:lnTo>
                    <a:pt x="10544422" y="4977589"/>
                  </a:lnTo>
                  <a:lnTo>
                    <a:pt x="10497096" y="4980000"/>
                  </a:lnTo>
                  <a:lnTo>
                    <a:pt x="464642" y="4980000"/>
                  </a:lnTo>
                  <a:lnTo>
                    <a:pt x="417310" y="4977589"/>
                  </a:lnTo>
                  <a:lnTo>
                    <a:pt x="371306" y="4970517"/>
                  </a:lnTo>
                  <a:lnTo>
                    <a:pt x="326867" y="4959020"/>
                  </a:lnTo>
                  <a:lnTo>
                    <a:pt x="284231" y="4943338"/>
                  </a:lnTo>
                  <a:lnTo>
                    <a:pt x="243638" y="4923708"/>
                  </a:lnTo>
                  <a:lnTo>
                    <a:pt x="205324" y="4900369"/>
                  </a:lnTo>
                  <a:lnTo>
                    <a:pt x="169529" y="4873558"/>
                  </a:lnTo>
                  <a:lnTo>
                    <a:pt x="136490" y="4843514"/>
                  </a:lnTo>
                  <a:lnTo>
                    <a:pt x="106445" y="4810476"/>
                  </a:lnTo>
                  <a:lnTo>
                    <a:pt x="79634" y="4774681"/>
                  </a:lnTo>
                  <a:lnTo>
                    <a:pt x="56294" y="4736367"/>
                  </a:lnTo>
                  <a:lnTo>
                    <a:pt x="36663" y="4695773"/>
                  </a:lnTo>
                  <a:lnTo>
                    <a:pt x="20980" y="4653137"/>
                  </a:lnTo>
                  <a:lnTo>
                    <a:pt x="9483" y="4608697"/>
                  </a:lnTo>
                  <a:lnTo>
                    <a:pt x="2410" y="4562691"/>
                  </a:lnTo>
                  <a:lnTo>
                    <a:pt x="0" y="4515358"/>
                  </a:lnTo>
                  <a:lnTo>
                    <a:pt x="0" y="464629"/>
                  </a:lnTo>
                  <a:lnTo>
                    <a:pt x="2410" y="417298"/>
                  </a:lnTo>
                  <a:lnTo>
                    <a:pt x="9483" y="371294"/>
                  </a:lnTo>
                  <a:lnTo>
                    <a:pt x="20980" y="326855"/>
                  </a:lnTo>
                  <a:lnTo>
                    <a:pt x="36663" y="284221"/>
                  </a:lnTo>
                  <a:lnTo>
                    <a:pt x="56294" y="243628"/>
                  </a:lnTo>
                  <a:lnTo>
                    <a:pt x="79634" y="205315"/>
                  </a:lnTo>
                  <a:lnTo>
                    <a:pt x="106445" y="169521"/>
                  </a:lnTo>
                  <a:lnTo>
                    <a:pt x="136490" y="136483"/>
                  </a:lnTo>
                  <a:lnTo>
                    <a:pt x="169529" y="106440"/>
                  </a:lnTo>
                  <a:lnTo>
                    <a:pt x="205324" y="79630"/>
                  </a:lnTo>
                  <a:lnTo>
                    <a:pt x="243638" y="56291"/>
                  </a:lnTo>
                  <a:lnTo>
                    <a:pt x="284231" y="36661"/>
                  </a:lnTo>
                  <a:lnTo>
                    <a:pt x="326867" y="20979"/>
                  </a:lnTo>
                  <a:lnTo>
                    <a:pt x="371306" y="9483"/>
                  </a:lnTo>
                  <a:lnTo>
                    <a:pt x="417310" y="2410"/>
                  </a:lnTo>
                  <a:lnTo>
                    <a:pt x="464642" y="0"/>
                  </a:lnTo>
                  <a:close/>
                </a:path>
              </a:pathLst>
            </a:custGeom>
            <a:ln w="914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594444" y="3148749"/>
            <a:ext cx="11023600" cy="14960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606550" marR="5080" indent="-1594485">
              <a:lnSpc>
                <a:spcPct val="100600"/>
              </a:lnSpc>
              <a:spcBef>
                <a:spcPts val="85"/>
              </a:spcBef>
            </a:pPr>
            <a:r>
              <a:rPr sz="4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Apresentação</a:t>
            </a:r>
            <a:r>
              <a:rPr sz="4800" spc="-3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4800" spc="-3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800" dirty="0">
                <a:solidFill>
                  <a:srgbClr val="FFFFFF"/>
                </a:solidFill>
                <a:latin typeface="Lucida Sans Unicode"/>
                <a:cs typeface="Lucida Sans Unicode"/>
              </a:rPr>
              <a:t>Propostas</a:t>
            </a:r>
            <a:r>
              <a:rPr sz="4800" spc="-3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8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sz="4800" spc="-3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Projetos </a:t>
            </a:r>
            <a:r>
              <a:rPr sz="4800" spc="-15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Previstos</a:t>
            </a:r>
            <a:r>
              <a:rPr sz="4800" spc="-3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8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sz="4800" spc="-3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8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em</a:t>
            </a:r>
            <a:r>
              <a:rPr sz="4800" spc="-3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Andamento</a:t>
            </a:r>
            <a:endParaRPr sz="48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89204" y="10899241"/>
            <a:ext cx="859790" cy="859790"/>
          </a:xfrm>
          <a:custGeom>
            <a:avLst/>
            <a:gdLst/>
            <a:ahLst/>
            <a:cxnLst/>
            <a:rect l="l" t="t" r="r" b="b"/>
            <a:pathLst>
              <a:path w="859790" h="859790">
                <a:moveTo>
                  <a:pt x="859739" y="429818"/>
                </a:moveTo>
                <a:lnTo>
                  <a:pt x="856627" y="398145"/>
                </a:lnTo>
                <a:lnTo>
                  <a:pt x="847496" y="368071"/>
                </a:lnTo>
                <a:lnTo>
                  <a:pt x="832650" y="340309"/>
                </a:lnTo>
                <a:lnTo>
                  <a:pt x="828192" y="334873"/>
                </a:lnTo>
                <a:lnTo>
                  <a:pt x="828192" y="429818"/>
                </a:lnTo>
                <a:lnTo>
                  <a:pt x="817943" y="480402"/>
                </a:lnTo>
                <a:lnTo>
                  <a:pt x="790028" y="521766"/>
                </a:lnTo>
                <a:lnTo>
                  <a:pt x="785304" y="524954"/>
                </a:lnTo>
                <a:lnTo>
                  <a:pt x="763790" y="503440"/>
                </a:lnTo>
                <a:lnTo>
                  <a:pt x="763790" y="674611"/>
                </a:lnTo>
                <a:lnTo>
                  <a:pt x="754265" y="706488"/>
                </a:lnTo>
                <a:lnTo>
                  <a:pt x="734402" y="734390"/>
                </a:lnTo>
                <a:lnTo>
                  <a:pt x="706488" y="754253"/>
                </a:lnTo>
                <a:lnTo>
                  <a:pt x="674611" y="763778"/>
                </a:lnTo>
                <a:lnTo>
                  <a:pt x="673684" y="763739"/>
                </a:lnTo>
                <a:lnTo>
                  <a:pt x="641769" y="762584"/>
                </a:lnTo>
                <a:lnTo>
                  <a:pt x="611009" y="750265"/>
                </a:lnTo>
                <a:lnTo>
                  <a:pt x="604989" y="747052"/>
                </a:lnTo>
                <a:lnTo>
                  <a:pt x="598766" y="744766"/>
                </a:lnTo>
                <a:lnTo>
                  <a:pt x="592429" y="743407"/>
                </a:lnTo>
                <a:lnTo>
                  <a:pt x="586092" y="742950"/>
                </a:lnTo>
                <a:lnTo>
                  <a:pt x="584784" y="743077"/>
                </a:lnTo>
                <a:lnTo>
                  <a:pt x="585647" y="741045"/>
                </a:lnTo>
                <a:lnTo>
                  <a:pt x="591426" y="698131"/>
                </a:lnTo>
                <a:lnTo>
                  <a:pt x="591426" y="591451"/>
                </a:lnTo>
                <a:lnTo>
                  <a:pt x="698131" y="591451"/>
                </a:lnTo>
                <a:lnTo>
                  <a:pt x="741045" y="585673"/>
                </a:lnTo>
                <a:lnTo>
                  <a:pt x="743267" y="584733"/>
                </a:lnTo>
                <a:lnTo>
                  <a:pt x="744283" y="596976"/>
                </a:lnTo>
                <a:lnTo>
                  <a:pt x="750277" y="611022"/>
                </a:lnTo>
                <a:lnTo>
                  <a:pt x="762596" y="641781"/>
                </a:lnTo>
                <a:lnTo>
                  <a:pt x="763790" y="674611"/>
                </a:lnTo>
                <a:lnTo>
                  <a:pt x="763790" y="503440"/>
                </a:lnTo>
                <a:lnTo>
                  <a:pt x="690232" y="429869"/>
                </a:lnTo>
                <a:lnTo>
                  <a:pt x="785761" y="334352"/>
                </a:lnTo>
                <a:lnTo>
                  <a:pt x="790041" y="337845"/>
                </a:lnTo>
                <a:lnTo>
                  <a:pt x="806373" y="357771"/>
                </a:lnTo>
                <a:lnTo>
                  <a:pt x="818337" y="380123"/>
                </a:lnTo>
                <a:lnTo>
                  <a:pt x="825677" y="404329"/>
                </a:lnTo>
                <a:lnTo>
                  <a:pt x="828192" y="429818"/>
                </a:lnTo>
                <a:lnTo>
                  <a:pt x="828192" y="334873"/>
                </a:lnTo>
                <a:lnTo>
                  <a:pt x="812355" y="315544"/>
                </a:lnTo>
                <a:lnTo>
                  <a:pt x="808075" y="312039"/>
                </a:lnTo>
                <a:lnTo>
                  <a:pt x="808380" y="311734"/>
                </a:lnTo>
                <a:lnTo>
                  <a:pt x="773671" y="277012"/>
                </a:lnTo>
                <a:lnTo>
                  <a:pt x="773633" y="270865"/>
                </a:lnTo>
                <a:lnTo>
                  <a:pt x="777011" y="265493"/>
                </a:lnTo>
                <a:lnTo>
                  <a:pt x="793343" y="224866"/>
                </a:lnTo>
                <a:lnTo>
                  <a:pt x="795070" y="181597"/>
                </a:lnTo>
                <a:lnTo>
                  <a:pt x="782688" y="139661"/>
                </a:lnTo>
                <a:lnTo>
                  <a:pt x="763778" y="113004"/>
                </a:lnTo>
                <a:lnTo>
                  <a:pt x="763778" y="185140"/>
                </a:lnTo>
                <a:lnTo>
                  <a:pt x="762584" y="217982"/>
                </a:lnTo>
                <a:lnTo>
                  <a:pt x="759548" y="225577"/>
                </a:lnTo>
                <a:lnTo>
                  <a:pt x="759548" y="315925"/>
                </a:lnTo>
                <a:lnTo>
                  <a:pt x="645629" y="429869"/>
                </a:lnTo>
                <a:lnTo>
                  <a:pt x="758659" y="542937"/>
                </a:lnTo>
                <a:lnTo>
                  <a:pt x="748703" y="549656"/>
                </a:lnTo>
                <a:lnTo>
                  <a:pt x="698131" y="559892"/>
                </a:lnTo>
                <a:lnTo>
                  <a:pt x="594575" y="559892"/>
                </a:lnTo>
                <a:lnTo>
                  <a:pt x="604177" y="545452"/>
                </a:lnTo>
                <a:lnTo>
                  <a:pt x="611987" y="505307"/>
                </a:lnTo>
                <a:lnTo>
                  <a:pt x="604177" y="465162"/>
                </a:lnTo>
                <a:lnTo>
                  <a:pt x="580745" y="429869"/>
                </a:lnTo>
                <a:lnTo>
                  <a:pt x="604177" y="394576"/>
                </a:lnTo>
                <a:lnTo>
                  <a:pt x="611974" y="354431"/>
                </a:lnTo>
                <a:lnTo>
                  <a:pt x="604177" y="314299"/>
                </a:lnTo>
                <a:lnTo>
                  <a:pt x="594588" y="299872"/>
                </a:lnTo>
                <a:lnTo>
                  <a:pt x="698131" y="299872"/>
                </a:lnTo>
                <a:lnTo>
                  <a:pt x="723646" y="302361"/>
                </a:lnTo>
                <a:lnTo>
                  <a:pt x="747864" y="309676"/>
                </a:lnTo>
                <a:lnTo>
                  <a:pt x="759548" y="315925"/>
                </a:lnTo>
                <a:lnTo>
                  <a:pt x="759548" y="225577"/>
                </a:lnTo>
                <a:lnTo>
                  <a:pt x="750277" y="248742"/>
                </a:lnTo>
                <a:lnTo>
                  <a:pt x="744270" y="262788"/>
                </a:lnTo>
                <a:lnTo>
                  <a:pt x="743229" y="275475"/>
                </a:lnTo>
                <a:lnTo>
                  <a:pt x="729830" y="271411"/>
                </a:lnTo>
                <a:lnTo>
                  <a:pt x="698131" y="268312"/>
                </a:lnTo>
                <a:lnTo>
                  <a:pt x="591426" y="268312"/>
                </a:lnTo>
                <a:lnTo>
                  <a:pt x="591426" y="161607"/>
                </a:lnTo>
                <a:lnTo>
                  <a:pt x="588314" y="129768"/>
                </a:lnTo>
                <a:lnTo>
                  <a:pt x="584288" y="116509"/>
                </a:lnTo>
                <a:lnTo>
                  <a:pt x="596963" y="115468"/>
                </a:lnTo>
                <a:lnTo>
                  <a:pt x="611009" y="109474"/>
                </a:lnTo>
                <a:lnTo>
                  <a:pt x="641769" y="97167"/>
                </a:lnTo>
                <a:lnTo>
                  <a:pt x="673989" y="95999"/>
                </a:lnTo>
                <a:lnTo>
                  <a:pt x="674611" y="95973"/>
                </a:lnTo>
                <a:lnTo>
                  <a:pt x="706501" y="105498"/>
                </a:lnTo>
                <a:lnTo>
                  <a:pt x="734402" y="125349"/>
                </a:lnTo>
                <a:lnTo>
                  <a:pt x="754253" y="153250"/>
                </a:lnTo>
                <a:lnTo>
                  <a:pt x="763778" y="185140"/>
                </a:lnTo>
                <a:lnTo>
                  <a:pt x="763778" y="113004"/>
                </a:lnTo>
                <a:lnTo>
                  <a:pt x="756716" y="103047"/>
                </a:lnTo>
                <a:lnTo>
                  <a:pt x="746747" y="95973"/>
                </a:lnTo>
                <a:lnTo>
                  <a:pt x="732866" y="86118"/>
                </a:lnTo>
                <a:lnTo>
                  <a:pt x="720090" y="77050"/>
                </a:lnTo>
                <a:lnTo>
                  <a:pt x="678141" y="64668"/>
                </a:lnTo>
                <a:lnTo>
                  <a:pt x="634847" y="66408"/>
                </a:lnTo>
                <a:lnTo>
                  <a:pt x="594245" y="82753"/>
                </a:lnTo>
                <a:lnTo>
                  <a:pt x="588860" y="86118"/>
                </a:lnTo>
                <a:lnTo>
                  <a:pt x="582752" y="86093"/>
                </a:lnTo>
                <a:lnTo>
                  <a:pt x="580415" y="83794"/>
                </a:lnTo>
                <a:lnTo>
                  <a:pt x="580415" y="354444"/>
                </a:lnTo>
                <a:lnTo>
                  <a:pt x="578980" y="369214"/>
                </a:lnTo>
                <a:lnTo>
                  <a:pt x="574751" y="383209"/>
                </a:lnTo>
                <a:lnTo>
                  <a:pt x="567855" y="396100"/>
                </a:lnTo>
                <a:lnTo>
                  <a:pt x="558444" y="407555"/>
                </a:lnTo>
                <a:lnTo>
                  <a:pt x="536130" y="429869"/>
                </a:lnTo>
                <a:lnTo>
                  <a:pt x="558444" y="452196"/>
                </a:lnTo>
                <a:lnTo>
                  <a:pt x="574916" y="477037"/>
                </a:lnTo>
                <a:lnTo>
                  <a:pt x="580402" y="505307"/>
                </a:lnTo>
                <a:lnTo>
                  <a:pt x="574916" y="533590"/>
                </a:lnTo>
                <a:lnTo>
                  <a:pt x="559866" y="556310"/>
                </a:lnTo>
                <a:lnTo>
                  <a:pt x="559866" y="596595"/>
                </a:lnTo>
                <a:lnTo>
                  <a:pt x="559866" y="698131"/>
                </a:lnTo>
                <a:lnTo>
                  <a:pt x="549630" y="748715"/>
                </a:lnTo>
                <a:lnTo>
                  <a:pt x="542925" y="758672"/>
                </a:lnTo>
                <a:lnTo>
                  <a:pt x="524954" y="740702"/>
                </a:lnTo>
                <a:lnTo>
                  <a:pt x="524954" y="785317"/>
                </a:lnTo>
                <a:lnTo>
                  <a:pt x="521754" y="790067"/>
                </a:lnTo>
                <a:lnTo>
                  <a:pt x="480441" y="817981"/>
                </a:lnTo>
                <a:lnTo>
                  <a:pt x="429920" y="828217"/>
                </a:lnTo>
                <a:lnTo>
                  <a:pt x="404368" y="825715"/>
                </a:lnTo>
                <a:lnTo>
                  <a:pt x="380149" y="818375"/>
                </a:lnTo>
                <a:lnTo>
                  <a:pt x="357835" y="806424"/>
                </a:lnTo>
                <a:lnTo>
                  <a:pt x="337947" y="790067"/>
                </a:lnTo>
                <a:lnTo>
                  <a:pt x="334378" y="785736"/>
                </a:lnTo>
                <a:lnTo>
                  <a:pt x="346506" y="773620"/>
                </a:lnTo>
                <a:lnTo>
                  <a:pt x="356336" y="763778"/>
                </a:lnTo>
                <a:lnTo>
                  <a:pt x="429895" y="690245"/>
                </a:lnTo>
                <a:lnTo>
                  <a:pt x="524954" y="785317"/>
                </a:lnTo>
                <a:lnTo>
                  <a:pt x="524954" y="740702"/>
                </a:lnTo>
                <a:lnTo>
                  <a:pt x="474522" y="690245"/>
                </a:lnTo>
                <a:lnTo>
                  <a:pt x="429895" y="645604"/>
                </a:lnTo>
                <a:lnTo>
                  <a:pt x="315925" y="759574"/>
                </a:lnTo>
                <a:lnTo>
                  <a:pt x="309689" y="747903"/>
                </a:lnTo>
                <a:lnTo>
                  <a:pt x="302336" y="723684"/>
                </a:lnTo>
                <a:lnTo>
                  <a:pt x="299834" y="698131"/>
                </a:lnTo>
                <a:lnTo>
                  <a:pt x="299834" y="596569"/>
                </a:lnTo>
                <a:lnTo>
                  <a:pt x="314299" y="604164"/>
                </a:lnTo>
                <a:lnTo>
                  <a:pt x="334060" y="610031"/>
                </a:lnTo>
                <a:lnTo>
                  <a:pt x="354444" y="611974"/>
                </a:lnTo>
                <a:lnTo>
                  <a:pt x="374815" y="610031"/>
                </a:lnTo>
                <a:lnTo>
                  <a:pt x="394589" y="604164"/>
                </a:lnTo>
                <a:lnTo>
                  <a:pt x="413143" y="594410"/>
                </a:lnTo>
                <a:lnTo>
                  <a:pt x="429869" y="580745"/>
                </a:lnTo>
                <a:lnTo>
                  <a:pt x="446608" y="594410"/>
                </a:lnTo>
                <a:lnTo>
                  <a:pt x="465162" y="604164"/>
                </a:lnTo>
                <a:lnTo>
                  <a:pt x="484936" y="610031"/>
                </a:lnTo>
                <a:lnTo>
                  <a:pt x="505307" y="611974"/>
                </a:lnTo>
                <a:lnTo>
                  <a:pt x="525678" y="610031"/>
                </a:lnTo>
                <a:lnTo>
                  <a:pt x="545452" y="604164"/>
                </a:lnTo>
                <a:lnTo>
                  <a:pt x="559866" y="596595"/>
                </a:lnTo>
                <a:lnTo>
                  <a:pt x="559866" y="556310"/>
                </a:lnTo>
                <a:lnTo>
                  <a:pt x="558444" y="558444"/>
                </a:lnTo>
                <a:lnTo>
                  <a:pt x="546976" y="567855"/>
                </a:lnTo>
                <a:lnTo>
                  <a:pt x="534085" y="574751"/>
                </a:lnTo>
                <a:lnTo>
                  <a:pt x="520090" y="578993"/>
                </a:lnTo>
                <a:lnTo>
                  <a:pt x="505307" y="580428"/>
                </a:lnTo>
                <a:lnTo>
                  <a:pt x="490537" y="578993"/>
                </a:lnTo>
                <a:lnTo>
                  <a:pt x="476554" y="574751"/>
                </a:lnTo>
                <a:lnTo>
                  <a:pt x="463651" y="567855"/>
                </a:lnTo>
                <a:lnTo>
                  <a:pt x="452183" y="558444"/>
                </a:lnTo>
                <a:lnTo>
                  <a:pt x="429869" y="536130"/>
                </a:lnTo>
                <a:lnTo>
                  <a:pt x="407568" y="558444"/>
                </a:lnTo>
                <a:lnTo>
                  <a:pt x="396100" y="567855"/>
                </a:lnTo>
                <a:lnTo>
                  <a:pt x="383209" y="574751"/>
                </a:lnTo>
                <a:lnTo>
                  <a:pt x="369214" y="578993"/>
                </a:lnTo>
                <a:lnTo>
                  <a:pt x="354444" y="580428"/>
                </a:lnTo>
                <a:lnTo>
                  <a:pt x="339674" y="578993"/>
                </a:lnTo>
                <a:lnTo>
                  <a:pt x="301307" y="558444"/>
                </a:lnTo>
                <a:lnTo>
                  <a:pt x="279349" y="505307"/>
                </a:lnTo>
                <a:lnTo>
                  <a:pt x="284835" y="477037"/>
                </a:lnTo>
                <a:lnTo>
                  <a:pt x="301307" y="452196"/>
                </a:lnTo>
                <a:lnTo>
                  <a:pt x="323646" y="429869"/>
                </a:lnTo>
                <a:lnTo>
                  <a:pt x="301307" y="407555"/>
                </a:lnTo>
                <a:lnTo>
                  <a:pt x="291884" y="396100"/>
                </a:lnTo>
                <a:lnTo>
                  <a:pt x="284988" y="383209"/>
                </a:lnTo>
                <a:lnTo>
                  <a:pt x="280746" y="369214"/>
                </a:lnTo>
                <a:lnTo>
                  <a:pt x="279311" y="354431"/>
                </a:lnTo>
                <a:lnTo>
                  <a:pt x="280746" y="339661"/>
                </a:lnTo>
                <a:lnTo>
                  <a:pt x="301307" y="301332"/>
                </a:lnTo>
                <a:lnTo>
                  <a:pt x="339674" y="280758"/>
                </a:lnTo>
                <a:lnTo>
                  <a:pt x="354444" y="279311"/>
                </a:lnTo>
                <a:lnTo>
                  <a:pt x="369214" y="280758"/>
                </a:lnTo>
                <a:lnTo>
                  <a:pt x="383209" y="284988"/>
                </a:lnTo>
                <a:lnTo>
                  <a:pt x="396100" y="291896"/>
                </a:lnTo>
                <a:lnTo>
                  <a:pt x="407568" y="301332"/>
                </a:lnTo>
                <a:lnTo>
                  <a:pt x="429869" y="323634"/>
                </a:lnTo>
                <a:lnTo>
                  <a:pt x="452183" y="301332"/>
                </a:lnTo>
                <a:lnTo>
                  <a:pt x="463651" y="291896"/>
                </a:lnTo>
                <a:lnTo>
                  <a:pt x="476542" y="284988"/>
                </a:lnTo>
                <a:lnTo>
                  <a:pt x="490537" y="280758"/>
                </a:lnTo>
                <a:lnTo>
                  <a:pt x="505307" y="279311"/>
                </a:lnTo>
                <a:lnTo>
                  <a:pt x="520090" y="280758"/>
                </a:lnTo>
                <a:lnTo>
                  <a:pt x="558444" y="301332"/>
                </a:lnTo>
                <a:lnTo>
                  <a:pt x="578980" y="339661"/>
                </a:lnTo>
                <a:lnTo>
                  <a:pt x="580415" y="354444"/>
                </a:lnTo>
                <a:lnTo>
                  <a:pt x="580415" y="83794"/>
                </a:lnTo>
                <a:lnTo>
                  <a:pt x="579323" y="82702"/>
                </a:lnTo>
                <a:lnTo>
                  <a:pt x="559866" y="63246"/>
                </a:lnTo>
                <a:lnTo>
                  <a:pt x="559866" y="161607"/>
                </a:lnTo>
                <a:lnTo>
                  <a:pt x="559866" y="263156"/>
                </a:lnTo>
                <a:lnTo>
                  <a:pt x="545452" y="255562"/>
                </a:lnTo>
                <a:lnTo>
                  <a:pt x="525678" y="249707"/>
                </a:lnTo>
                <a:lnTo>
                  <a:pt x="505307" y="247751"/>
                </a:lnTo>
                <a:lnTo>
                  <a:pt x="484936" y="249707"/>
                </a:lnTo>
                <a:lnTo>
                  <a:pt x="465162" y="255562"/>
                </a:lnTo>
                <a:lnTo>
                  <a:pt x="446608" y="265328"/>
                </a:lnTo>
                <a:lnTo>
                  <a:pt x="429869" y="278993"/>
                </a:lnTo>
                <a:lnTo>
                  <a:pt x="413143" y="265328"/>
                </a:lnTo>
                <a:lnTo>
                  <a:pt x="394589" y="255562"/>
                </a:lnTo>
                <a:lnTo>
                  <a:pt x="374815" y="249707"/>
                </a:lnTo>
                <a:lnTo>
                  <a:pt x="354444" y="247751"/>
                </a:lnTo>
                <a:lnTo>
                  <a:pt x="334060" y="249707"/>
                </a:lnTo>
                <a:lnTo>
                  <a:pt x="314299" y="255562"/>
                </a:lnTo>
                <a:lnTo>
                  <a:pt x="299834" y="263182"/>
                </a:lnTo>
                <a:lnTo>
                  <a:pt x="299834" y="161607"/>
                </a:lnTo>
                <a:lnTo>
                  <a:pt x="310070" y="111036"/>
                </a:lnTo>
                <a:lnTo>
                  <a:pt x="316801" y="101053"/>
                </a:lnTo>
                <a:lnTo>
                  <a:pt x="429895" y="214134"/>
                </a:lnTo>
                <a:lnTo>
                  <a:pt x="474510" y="169494"/>
                </a:lnTo>
                <a:lnTo>
                  <a:pt x="543814" y="100190"/>
                </a:lnTo>
                <a:lnTo>
                  <a:pt x="550024" y="111760"/>
                </a:lnTo>
                <a:lnTo>
                  <a:pt x="557364" y="135991"/>
                </a:lnTo>
                <a:lnTo>
                  <a:pt x="559866" y="161607"/>
                </a:lnTo>
                <a:lnTo>
                  <a:pt x="559866" y="63246"/>
                </a:lnTo>
                <a:lnTo>
                  <a:pt x="548005" y="51371"/>
                </a:lnTo>
                <a:lnTo>
                  <a:pt x="547649" y="51727"/>
                </a:lnTo>
                <a:lnTo>
                  <a:pt x="544080" y="47383"/>
                </a:lnTo>
                <a:lnTo>
                  <a:pt x="525348" y="31877"/>
                </a:lnTo>
                <a:lnTo>
                  <a:pt x="525348" y="74028"/>
                </a:lnTo>
                <a:lnTo>
                  <a:pt x="429895" y="169494"/>
                </a:lnTo>
                <a:lnTo>
                  <a:pt x="356374" y="95999"/>
                </a:lnTo>
                <a:lnTo>
                  <a:pt x="346468" y="86093"/>
                </a:lnTo>
                <a:lnTo>
                  <a:pt x="334784" y="74409"/>
                </a:lnTo>
                <a:lnTo>
                  <a:pt x="337972" y="69684"/>
                </a:lnTo>
                <a:lnTo>
                  <a:pt x="379323" y="41783"/>
                </a:lnTo>
                <a:lnTo>
                  <a:pt x="429920" y="31546"/>
                </a:lnTo>
                <a:lnTo>
                  <a:pt x="455549" y="34048"/>
                </a:lnTo>
                <a:lnTo>
                  <a:pt x="479767" y="41389"/>
                </a:lnTo>
                <a:lnTo>
                  <a:pt x="502031" y="53340"/>
                </a:lnTo>
                <a:lnTo>
                  <a:pt x="521792" y="69684"/>
                </a:lnTo>
                <a:lnTo>
                  <a:pt x="525348" y="74028"/>
                </a:lnTo>
                <a:lnTo>
                  <a:pt x="525348" y="31877"/>
                </a:lnTo>
                <a:lnTo>
                  <a:pt x="491909" y="12242"/>
                </a:lnTo>
                <a:lnTo>
                  <a:pt x="429920" y="0"/>
                </a:lnTo>
                <a:lnTo>
                  <a:pt x="386994" y="5791"/>
                </a:lnTo>
                <a:lnTo>
                  <a:pt x="348399" y="22098"/>
                </a:lnTo>
                <a:lnTo>
                  <a:pt x="315658" y="47409"/>
                </a:lnTo>
                <a:lnTo>
                  <a:pt x="312229" y="51854"/>
                </a:lnTo>
                <a:lnTo>
                  <a:pt x="311759" y="51371"/>
                </a:lnTo>
                <a:lnTo>
                  <a:pt x="279006" y="84112"/>
                </a:lnTo>
                <a:lnTo>
                  <a:pt x="279006" y="429869"/>
                </a:lnTo>
                <a:lnTo>
                  <a:pt x="275437" y="435254"/>
                </a:lnTo>
                <a:lnTo>
                  <a:pt x="275437" y="743242"/>
                </a:lnTo>
                <a:lnTo>
                  <a:pt x="262788" y="744283"/>
                </a:lnTo>
                <a:lnTo>
                  <a:pt x="248754" y="750265"/>
                </a:lnTo>
                <a:lnTo>
                  <a:pt x="217970" y="762584"/>
                </a:lnTo>
                <a:lnTo>
                  <a:pt x="185127" y="763778"/>
                </a:lnTo>
                <a:lnTo>
                  <a:pt x="153238" y="754253"/>
                </a:lnTo>
                <a:lnTo>
                  <a:pt x="125349" y="734390"/>
                </a:lnTo>
                <a:lnTo>
                  <a:pt x="105473" y="706488"/>
                </a:lnTo>
                <a:lnTo>
                  <a:pt x="95948" y="674611"/>
                </a:lnTo>
                <a:lnTo>
                  <a:pt x="97142" y="641781"/>
                </a:lnTo>
                <a:lnTo>
                  <a:pt x="109461" y="611022"/>
                </a:lnTo>
                <a:lnTo>
                  <a:pt x="115468" y="596963"/>
                </a:lnTo>
                <a:lnTo>
                  <a:pt x="116497" y="584327"/>
                </a:lnTo>
                <a:lnTo>
                  <a:pt x="129755" y="588340"/>
                </a:lnTo>
                <a:lnTo>
                  <a:pt x="161607" y="591451"/>
                </a:lnTo>
                <a:lnTo>
                  <a:pt x="268287" y="591451"/>
                </a:lnTo>
                <a:lnTo>
                  <a:pt x="268287" y="698131"/>
                </a:lnTo>
                <a:lnTo>
                  <a:pt x="271386" y="729894"/>
                </a:lnTo>
                <a:lnTo>
                  <a:pt x="275437" y="743242"/>
                </a:lnTo>
                <a:lnTo>
                  <a:pt x="275437" y="435254"/>
                </a:lnTo>
                <a:lnTo>
                  <a:pt x="255562" y="465162"/>
                </a:lnTo>
                <a:lnTo>
                  <a:pt x="247751" y="505307"/>
                </a:lnTo>
                <a:lnTo>
                  <a:pt x="255562" y="545452"/>
                </a:lnTo>
                <a:lnTo>
                  <a:pt x="265150" y="559892"/>
                </a:lnTo>
                <a:lnTo>
                  <a:pt x="161607" y="559892"/>
                </a:lnTo>
                <a:lnTo>
                  <a:pt x="135991" y="557403"/>
                </a:lnTo>
                <a:lnTo>
                  <a:pt x="111747" y="550062"/>
                </a:lnTo>
                <a:lnTo>
                  <a:pt x="100152" y="543852"/>
                </a:lnTo>
                <a:lnTo>
                  <a:pt x="214134" y="429869"/>
                </a:lnTo>
                <a:lnTo>
                  <a:pt x="169532" y="385267"/>
                </a:lnTo>
                <a:lnTo>
                  <a:pt x="169532" y="429869"/>
                </a:lnTo>
                <a:lnTo>
                  <a:pt x="74015" y="525386"/>
                </a:lnTo>
                <a:lnTo>
                  <a:pt x="41376" y="479590"/>
                </a:lnTo>
                <a:lnTo>
                  <a:pt x="31534" y="429818"/>
                </a:lnTo>
                <a:lnTo>
                  <a:pt x="41770" y="379285"/>
                </a:lnTo>
                <a:lnTo>
                  <a:pt x="69672" y="337972"/>
                </a:lnTo>
                <a:lnTo>
                  <a:pt x="74422" y="334772"/>
                </a:lnTo>
                <a:lnTo>
                  <a:pt x="169532" y="429869"/>
                </a:lnTo>
                <a:lnTo>
                  <a:pt x="169532" y="385267"/>
                </a:lnTo>
                <a:lnTo>
                  <a:pt x="101079" y="316801"/>
                </a:lnTo>
                <a:lnTo>
                  <a:pt x="111023" y="310095"/>
                </a:lnTo>
                <a:lnTo>
                  <a:pt x="161607" y="299872"/>
                </a:lnTo>
                <a:lnTo>
                  <a:pt x="265137" y="299872"/>
                </a:lnTo>
                <a:lnTo>
                  <a:pt x="255562" y="314299"/>
                </a:lnTo>
                <a:lnTo>
                  <a:pt x="247751" y="354444"/>
                </a:lnTo>
                <a:lnTo>
                  <a:pt x="255562" y="394576"/>
                </a:lnTo>
                <a:lnTo>
                  <a:pt x="279006" y="429869"/>
                </a:lnTo>
                <a:lnTo>
                  <a:pt x="279006" y="84112"/>
                </a:lnTo>
                <a:lnTo>
                  <a:pt x="277012" y="86093"/>
                </a:lnTo>
                <a:lnTo>
                  <a:pt x="275005" y="86093"/>
                </a:lnTo>
                <a:lnTo>
                  <a:pt x="275005" y="116471"/>
                </a:lnTo>
                <a:lnTo>
                  <a:pt x="274066" y="118694"/>
                </a:lnTo>
                <a:lnTo>
                  <a:pt x="268287" y="161607"/>
                </a:lnTo>
                <a:lnTo>
                  <a:pt x="268287" y="268312"/>
                </a:lnTo>
                <a:lnTo>
                  <a:pt x="161607" y="268312"/>
                </a:lnTo>
                <a:lnTo>
                  <a:pt x="118681" y="274091"/>
                </a:lnTo>
                <a:lnTo>
                  <a:pt x="116459" y="275031"/>
                </a:lnTo>
                <a:lnTo>
                  <a:pt x="115455" y="262788"/>
                </a:lnTo>
                <a:lnTo>
                  <a:pt x="109461" y="248742"/>
                </a:lnTo>
                <a:lnTo>
                  <a:pt x="97142" y="217982"/>
                </a:lnTo>
                <a:lnTo>
                  <a:pt x="95948" y="185140"/>
                </a:lnTo>
                <a:lnTo>
                  <a:pt x="105473" y="153250"/>
                </a:lnTo>
                <a:lnTo>
                  <a:pt x="125349" y="125349"/>
                </a:lnTo>
                <a:lnTo>
                  <a:pt x="153238" y="105486"/>
                </a:lnTo>
                <a:lnTo>
                  <a:pt x="185127" y="95961"/>
                </a:lnTo>
                <a:lnTo>
                  <a:pt x="218008" y="97167"/>
                </a:lnTo>
                <a:lnTo>
                  <a:pt x="248754" y="109474"/>
                </a:lnTo>
                <a:lnTo>
                  <a:pt x="262788" y="115468"/>
                </a:lnTo>
                <a:lnTo>
                  <a:pt x="275005" y="116471"/>
                </a:lnTo>
                <a:lnTo>
                  <a:pt x="275005" y="86093"/>
                </a:lnTo>
                <a:lnTo>
                  <a:pt x="270891" y="86093"/>
                </a:lnTo>
                <a:lnTo>
                  <a:pt x="265518" y="82753"/>
                </a:lnTo>
                <a:lnTo>
                  <a:pt x="224866" y="66408"/>
                </a:lnTo>
                <a:lnTo>
                  <a:pt x="181584" y="64681"/>
                </a:lnTo>
                <a:lnTo>
                  <a:pt x="139649" y="77050"/>
                </a:lnTo>
                <a:lnTo>
                  <a:pt x="103047" y="103047"/>
                </a:lnTo>
                <a:lnTo>
                  <a:pt x="77050" y="139661"/>
                </a:lnTo>
                <a:lnTo>
                  <a:pt x="64668" y="181597"/>
                </a:lnTo>
                <a:lnTo>
                  <a:pt x="66395" y="224866"/>
                </a:lnTo>
                <a:lnTo>
                  <a:pt x="82727" y="265493"/>
                </a:lnTo>
                <a:lnTo>
                  <a:pt x="86118" y="270865"/>
                </a:lnTo>
                <a:lnTo>
                  <a:pt x="86093" y="277012"/>
                </a:lnTo>
                <a:lnTo>
                  <a:pt x="51384" y="311734"/>
                </a:lnTo>
                <a:lnTo>
                  <a:pt x="51854" y="312216"/>
                </a:lnTo>
                <a:lnTo>
                  <a:pt x="47371" y="315671"/>
                </a:lnTo>
                <a:lnTo>
                  <a:pt x="22085" y="348373"/>
                </a:lnTo>
                <a:lnTo>
                  <a:pt x="5778" y="386943"/>
                </a:lnTo>
                <a:lnTo>
                  <a:pt x="0" y="429818"/>
                </a:lnTo>
                <a:lnTo>
                  <a:pt x="3098" y="461568"/>
                </a:lnTo>
                <a:lnTo>
                  <a:pt x="12204" y="491667"/>
                </a:lnTo>
                <a:lnTo>
                  <a:pt x="27051" y="519391"/>
                </a:lnTo>
                <a:lnTo>
                  <a:pt x="47345" y="544055"/>
                </a:lnTo>
                <a:lnTo>
                  <a:pt x="51727" y="547674"/>
                </a:lnTo>
                <a:lnTo>
                  <a:pt x="51384" y="548017"/>
                </a:lnTo>
                <a:lnTo>
                  <a:pt x="86093" y="582726"/>
                </a:lnTo>
                <a:lnTo>
                  <a:pt x="86118" y="588860"/>
                </a:lnTo>
                <a:lnTo>
                  <a:pt x="82727" y="594245"/>
                </a:lnTo>
                <a:lnTo>
                  <a:pt x="66395" y="634873"/>
                </a:lnTo>
                <a:lnTo>
                  <a:pt x="64668" y="678154"/>
                </a:lnTo>
                <a:lnTo>
                  <a:pt x="77050" y="720090"/>
                </a:lnTo>
                <a:lnTo>
                  <a:pt x="103047" y="756691"/>
                </a:lnTo>
                <a:lnTo>
                  <a:pt x="139661" y="782688"/>
                </a:lnTo>
                <a:lnTo>
                  <a:pt x="181597" y="795070"/>
                </a:lnTo>
                <a:lnTo>
                  <a:pt x="224878" y="793343"/>
                </a:lnTo>
                <a:lnTo>
                  <a:pt x="265506" y="777011"/>
                </a:lnTo>
                <a:lnTo>
                  <a:pt x="270891" y="773620"/>
                </a:lnTo>
                <a:lnTo>
                  <a:pt x="277012" y="773671"/>
                </a:lnTo>
                <a:lnTo>
                  <a:pt x="311759" y="808355"/>
                </a:lnTo>
                <a:lnTo>
                  <a:pt x="312077" y="808037"/>
                </a:lnTo>
                <a:lnTo>
                  <a:pt x="315671" y="812406"/>
                </a:lnTo>
                <a:lnTo>
                  <a:pt x="340334" y="832688"/>
                </a:lnTo>
                <a:lnTo>
                  <a:pt x="368071" y="847534"/>
                </a:lnTo>
                <a:lnTo>
                  <a:pt x="398157" y="856653"/>
                </a:lnTo>
                <a:lnTo>
                  <a:pt x="429920" y="859764"/>
                </a:lnTo>
                <a:lnTo>
                  <a:pt x="472808" y="853973"/>
                </a:lnTo>
                <a:lnTo>
                  <a:pt x="511378" y="837666"/>
                </a:lnTo>
                <a:lnTo>
                  <a:pt x="523595" y="828217"/>
                </a:lnTo>
                <a:lnTo>
                  <a:pt x="544068" y="812368"/>
                </a:lnTo>
                <a:lnTo>
                  <a:pt x="547522" y="807885"/>
                </a:lnTo>
                <a:lnTo>
                  <a:pt x="548005" y="808355"/>
                </a:lnTo>
                <a:lnTo>
                  <a:pt x="582752" y="773645"/>
                </a:lnTo>
                <a:lnTo>
                  <a:pt x="588860" y="773645"/>
                </a:lnTo>
                <a:lnTo>
                  <a:pt x="594245" y="777011"/>
                </a:lnTo>
                <a:lnTo>
                  <a:pt x="634873" y="793343"/>
                </a:lnTo>
                <a:lnTo>
                  <a:pt x="678141" y="795070"/>
                </a:lnTo>
                <a:lnTo>
                  <a:pt x="720090" y="782688"/>
                </a:lnTo>
                <a:lnTo>
                  <a:pt x="732828" y="773645"/>
                </a:lnTo>
                <a:lnTo>
                  <a:pt x="746721" y="763778"/>
                </a:lnTo>
                <a:lnTo>
                  <a:pt x="756716" y="756691"/>
                </a:lnTo>
                <a:lnTo>
                  <a:pt x="782688" y="720090"/>
                </a:lnTo>
                <a:lnTo>
                  <a:pt x="795070" y="678154"/>
                </a:lnTo>
                <a:lnTo>
                  <a:pt x="793343" y="634873"/>
                </a:lnTo>
                <a:lnTo>
                  <a:pt x="777011" y="594245"/>
                </a:lnTo>
                <a:lnTo>
                  <a:pt x="773633" y="588860"/>
                </a:lnTo>
                <a:lnTo>
                  <a:pt x="773671" y="582726"/>
                </a:lnTo>
                <a:lnTo>
                  <a:pt x="808380" y="548017"/>
                </a:lnTo>
                <a:lnTo>
                  <a:pt x="807872" y="547522"/>
                </a:lnTo>
                <a:lnTo>
                  <a:pt x="812368" y="544042"/>
                </a:lnTo>
                <a:lnTo>
                  <a:pt x="837641" y="511340"/>
                </a:lnTo>
                <a:lnTo>
                  <a:pt x="853948" y="472744"/>
                </a:lnTo>
                <a:lnTo>
                  <a:pt x="859739" y="4298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68539" y="11196409"/>
            <a:ext cx="2039620" cy="265430"/>
          </a:xfrm>
          <a:custGeom>
            <a:avLst/>
            <a:gdLst/>
            <a:ahLst/>
            <a:cxnLst/>
            <a:rect l="l" t="t" r="r" b="b"/>
            <a:pathLst>
              <a:path w="2039620" h="265429">
                <a:moveTo>
                  <a:pt x="88315" y="42185"/>
                </a:moveTo>
                <a:lnTo>
                  <a:pt x="51815" y="49131"/>
                </a:lnTo>
                <a:lnTo>
                  <a:pt x="23979" y="68324"/>
                </a:lnTo>
                <a:lnTo>
                  <a:pt x="6232" y="97292"/>
                </a:lnTo>
                <a:lnTo>
                  <a:pt x="0" y="133567"/>
                </a:lnTo>
                <a:lnTo>
                  <a:pt x="6878" y="170431"/>
                </a:lnTo>
                <a:lnTo>
                  <a:pt x="26096" y="198727"/>
                </a:lnTo>
                <a:lnTo>
                  <a:pt x="55533" y="216868"/>
                </a:lnTo>
                <a:lnTo>
                  <a:pt x="93065" y="223268"/>
                </a:lnTo>
                <a:lnTo>
                  <a:pt x="118137" y="220392"/>
                </a:lnTo>
                <a:lnTo>
                  <a:pt x="141016" y="211678"/>
                </a:lnTo>
                <a:lnTo>
                  <a:pt x="160143" y="197000"/>
                </a:lnTo>
                <a:lnTo>
                  <a:pt x="166775" y="187034"/>
                </a:lnTo>
                <a:lnTo>
                  <a:pt x="92735" y="187034"/>
                </a:lnTo>
                <a:lnTo>
                  <a:pt x="69609" y="182973"/>
                </a:lnTo>
                <a:lnTo>
                  <a:pt x="52733" y="171553"/>
                </a:lnTo>
                <a:lnTo>
                  <a:pt x="42396" y="153913"/>
                </a:lnTo>
                <a:lnTo>
                  <a:pt x="38887" y="131194"/>
                </a:lnTo>
                <a:lnTo>
                  <a:pt x="42969" y="108569"/>
                </a:lnTo>
                <a:lnTo>
                  <a:pt x="54005" y="92134"/>
                </a:lnTo>
                <a:lnTo>
                  <a:pt x="70182" y="82111"/>
                </a:lnTo>
                <a:lnTo>
                  <a:pt x="89687" y="78720"/>
                </a:lnTo>
                <a:lnTo>
                  <a:pt x="161681" y="78720"/>
                </a:lnTo>
                <a:lnTo>
                  <a:pt x="158683" y="72467"/>
                </a:lnTo>
                <a:lnTo>
                  <a:pt x="139101" y="54801"/>
                </a:lnTo>
                <a:lnTo>
                  <a:pt x="114945" y="45129"/>
                </a:lnTo>
                <a:lnTo>
                  <a:pt x="88315" y="42185"/>
                </a:lnTo>
                <a:close/>
              </a:path>
              <a:path w="2039620" h="265429">
                <a:moveTo>
                  <a:pt x="142836" y="161993"/>
                </a:moveTo>
                <a:lnTo>
                  <a:pt x="133770" y="173048"/>
                </a:lnTo>
                <a:lnTo>
                  <a:pt x="121343" y="180862"/>
                </a:lnTo>
                <a:lnTo>
                  <a:pt x="107137" y="185502"/>
                </a:lnTo>
                <a:lnTo>
                  <a:pt x="92735" y="187034"/>
                </a:lnTo>
                <a:lnTo>
                  <a:pt x="166775" y="187034"/>
                </a:lnTo>
                <a:lnTo>
                  <a:pt x="173964" y="176231"/>
                </a:lnTo>
                <a:lnTo>
                  <a:pt x="142836" y="161993"/>
                </a:lnTo>
                <a:close/>
              </a:path>
              <a:path w="2039620" h="265429">
                <a:moveTo>
                  <a:pt x="161681" y="78720"/>
                </a:moveTo>
                <a:lnTo>
                  <a:pt x="89687" y="78720"/>
                </a:lnTo>
                <a:lnTo>
                  <a:pt x="105577" y="80621"/>
                </a:lnTo>
                <a:lnTo>
                  <a:pt x="119557" y="86553"/>
                </a:lnTo>
                <a:lnTo>
                  <a:pt x="130613" y="96861"/>
                </a:lnTo>
                <a:lnTo>
                  <a:pt x="137731" y="111892"/>
                </a:lnTo>
                <a:lnTo>
                  <a:pt x="163168" y="102635"/>
                </a:lnTo>
                <a:lnTo>
                  <a:pt x="171589" y="99388"/>
                </a:lnTo>
                <a:lnTo>
                  <a:pt x="161681" y="78720"/>
                </a:lnTo>
                <a:close/>
              </a:path>
              <a:path w="2039620" h="265429">
                <a:moveTo>
                  <a:pt x="1927974" y="21462"/>
                </a:moveTo>
                <a:lnTo>
                  <a:pt x="1882891" y="29364"/>
                </a:lnTo>
                <a:lnTo>
                  <a:pt x="1848221" y="51897"/>
                </a:lnTo>
                <a:lnTo>
                  <a:pt x="1825957" y="87301"/>
                </a:lnTo>
                <a:lnTo>
                  <a:pt x="1818093" y="133816"/>
                </a:lnTo>
                <a:lnTo>
                  <a:pt x="1826060" y="178809"/>
                </a:lnTo>
                <a:lnTo>
                  <a:pt x="1848572" y="213595"/>
                </a:lnTo>
                <a:lnTo>
                  <a:pt x="1883550" y="236034"/>
                </a:lnTo>
                <a:lnTo>
                  <a:pt x="1928914" y="243989"/>
                </a:lnTo>
                <a:lnTo>
                  <a:pt x="1974032" y="236088"/>
                </a:lnTo>
                <a:lnTo>
                  <a:pt x="2008803" y="213555"/>
                </a:lnTo>
                <a:lnTo>
                  <a:pt x="2010857" y="210305"/>
                </a:lnTo>
                <a:lnTo>
                  <a:pt x="1928596" y="210305"/>
                </a:lnTo>
                <a:lnTo>
                  <a:pt x="1897991" y="204626"/>
                </a:lnTo>
                <a:lnTo>
                  <a:pt x="1874793" y="188527"/>
                </a:lnTo>
                <a:lnTo>
                  <a:pt x="1860080" y="163415"/>
                </a:lnTo>
                <a:lnTo>
                  <a:pt x="1854936" y="130698"/>
                </a:lnTo>
                <a:lnTo>
                  <a:pt x="1860071" y="99188"/>
                </a:lnTo>
                <a:lnTo>
                  <a:pt x="1874715" y="75522"/>
                </a:lnTo>
                <a:lnTo>
                  <a:pt x="1897729" y="60636"/>
                </a:lnTo>
                <a:lnTo>
                  <a:pt x="1927974" y="55465"/>
                </a:lnTo>
                <a:lnTo>
                  <a:pt x="2010802" y="55465"/>
                </a:lnTo>
                <a:lnTo>
                  <a:pt x="2008452" y="51852"/>
                </a:lnTo>
                <a:lnTo>
                  <a:pt x="1973373" y="29415"/>
                </a:lnTo>
                <a:lnTo>
                  <a:pt x="1927974" y="21462"/>
                </a:lnTo>
                <a:close/>
              </a:path>
              <a:path w="2039620" h="265429">
                <a:moveTo>
                  <a:pt x="2010802" y="55465"/>
                </a:moveTo>
                <a:lnTo>
                  <a:pt x="1927974" y="55465"/>
                </a:lnTo>
                <a:lnTo>
                  <a:pt x="1958658" y="61145"/>
                </a:lnTo>
                <a:lnTo>
                  <a:pt x="1982068" y="77245"/>
                </a:lnTo>
                <a:lnTo>
                  <a:pt x="1996998" y="102357"/>
                </a:lnTo>
                <a:lnTo>
                  <a:pt x="2002243" y="135072"/>
                </a:lnTo>
                <a:lnTo>
                  <a:pt x="1997008" y="166575"/>
                </a:lnTo>
                <a:lnTo>
                  <a:pt x="1982146" y="190242"/>
                </a:lnTo>
                <a:lnTo>
                  <a:pt x="1958920" y="205133"/>
                </a:lnTo>
                <a:lnTo>
                  <a:pt x="1928596" y="210305"/>
                </a:lnTo>
                <a:lnTo>
                  <a:pt x="2010857" y="210305"/>
                </a:lnTo>
                <a:lnTo>
                  <a:pt x="2031173" y="178152"/>
                </a:lnTo>
                <a:lnTo>
                  <a:pt x="2039086" y="131638"/>
                </a:lnTo>
                <a:lnTo>
                  <a:pt x="2031071" y="86637"/>
                </a:lnTo>
                <a:lnTo>
                  <a:pt x="2010802" y="55465"/>
                </a:lnTo>
                <a:close/>
              </a:path>
              <a:path w="2039620" h="265429">
                <a:moveTo>
                  <a:pt x="1663306" y="22720"/>
                </a:moveTo>
                <a:lnTo>
                  <a:pt x="1617757" y="29913"/>
                </a:lnTo>
                <a:lnTo>
                  <a:pt x="1581456" y="51006"/>
                </a:lnTo>
                <a:lnTo>
                  <a:pt x="1557444" y="85265"/>
                </a:lnTo>
                <a:lnTo>
                  <a:pt x="1548765" y="131958"/>
                </a:lnTo>
                <a:lnTo>
                  <a:pt x="1557116" y="176794"/>
                </a:lnTo>
                <a:lnTo>
                  <a:pt x="1580473" y="212153"/>
                </a:lnTo>
                <a:lnTo>
                  <a:pt x="1616294" y="235342"/>
                </a:lnTo>
                <a:lnTo>
                  <a:pt x="1662036" y="243669"/>
                </a:lnTo>
                <a:lnTo>
                  <a:pt x="1706930" y="236147"/>
                </a:lnTo>
                <a:lnTo>
                  <a:pt x="1742505" y="213443"/>
                </a:lnTo>
                <a:lnTo>
                  <a:pt x="1745934" y="207774"/>
                </a:lnTo>
                <a:lnTo>
                  <a:pt x="1666748" y="207774"/>
                </a:lnTo>
                <a:lnTo>
                  <a:pt x="1634775" y="202642"/>
                </a:lnTo>
                <a:lnTo>
                  <a:pt x="1609472" y="187769"/>
                </a:lnTo>
                <a:lnTo>
                  <a:pt x="1592829" y="163946"/>
                </a:lnTo>
                <a:lnTo>
                  <a:pt x="1586839" y="131958"/>
                </a:lnTo>
                <a:lnTo>
                  <a:pt x="1592188" y="100720"/>
                </a:lnTo>
                <a:lnTo>
                  <a:pt x="1607399" y="77362"/>
                </a:lnTo>
                <a:lnTo>
                  <a:pt x="1631218" y="62727"/>
                </a:lnTo>
                <a:lnTo>
                  <a:pt x="1662391" y="57661"/>
                </a:lnTo>
                <a:lnTo>
                  <a:pt x="1749979" y="57661"/>
                </a:lnTo>
                <a:lnTo>
                  <a:pt x="1726390" y="37416"/>
                </a:lnTo>
                <a:lnTo>
                  <a:pt x="1695860" y="26076"/>
                </a:lnTo>
                <a:lnTo>
                  <a:pt x="1663306" y="22720"/>
                </a:lnTo>
                <a:close/>
              </a:path>
              <a:path w="2039620" h="265429">
                <a:moveTo>
                  <a:pt x="1772843" y="121665"/>
                </a:moveTo>
                <a:lnTo>
                  <a:pt x="1663306" y="121665"/>
                </a:lnTo>
                <a:lnTo>
                  <a:pt x="1663306" y="153155"/>
                </a:lnTo>
                <a:lnTo>
                  <a:pt x="1735391" y="153155"/>
                </a:lnTo>
                <a:lnTo>
                  <a:pt x="1726771" y="176035"/>
                </a:lnTo>
                <a:lnTo>
                  <a:pt x="1711837" y="193217"/>
                </a:lnTo>
                <a:lnTo>
                  <a:pt x="1691519" y="204022"/>
                </a:lnTo>
                <a:lnTo>
                  <a:pt x="1666748" y="207774"/>
                </a:lnTo>
                <a:lnTo>
                  <a:pt x="1745934" y="207774"/>
                </a:lnTo>
                <a:lnTo>
                  <a:pt x="1765547" y="175351"/>
                </a:lnTo>
                <a:lnTo>
                  <a:pt x="1772843" y="121665"/>
                </a:lnTo>
                <a:close/>
              </a:path>
              <a:path w="2039620" h="265429">
                <a:moveTo>
                  <a:pt x="1749979" y="57661"/>
                </a:moveTo>
                <a:lnTo>
                  <a:pt x="1662391" y="57661"/>
                </a:lnTo>
                <a:lnTo>
                  <a:pt x="1684581" y="60043"/>
                </a:lnTo>
                <a:lnTo>
                  <a:pt x="1705603" y="67811"/>
                </a:lnTo>
                <a:lnTo>
                  <a:pt x="1723120" y="81901"/>
                </a:lnTo>
                <a:lnTo>
                  <a:pt x="1734794" y="103248"/>
                </a:lnTo>
                <a:lnTo>
                  <a:pt x="1766290" y="91667"/>
                </a:lnTo>
                <a:lnTo>
                  <a:pt x="1751124" y="58644"/>
                </a:lnTo>
                <a:lnTo>
                  <a:pt x="1749979" y="57661"/>
                </a:lnTo>
                <a:close/>
              </a:path>
              <a:path w="2039620" h="265429">
                <a:moveTo>
                  <a:pt x="1482013" y="0"/>
                </a:moveTo>
                <a:lnTo>
                  <a:pt x="1463306" y="0"/>
                </a:lnTo>
                <a:lnTo>
                  <a:pt x="1464589" y="265435"/>
                </a:lnTo>
                <a:lnTo>
                  <a:pt x="1482013" y="265435"/>
                </a:lnTo>
                <a:lnTo>
                  <a:pt x="1482013" y="0"/>
                </a:lnTo>
                <a:close/>
              </a:path>
              <a:path w="2039620" h="265429">
                <a:moveTo>
                  <a:pt x="1243672" y="159299"/>
                </a:moveTo>
                <a:lnTo>
                  <a:pt x="1212862" y="173167"/>
                </a:lnTo>
                <a:lnTo>
                  <a:pt x="1228731" y="197986"/>
                </a:lnTo>
                <a:lnTo>
                  <a:pt x="1252248" y="213320"/>
                </a:lnTo>
                <a:lnTo>
                  <a:pt x="1279256" y="221103"/>
                </a:lnTo>
                <a:lnTo>
                  <a:pt x="1305598" y="223268"/>
                </a:lnTo>
                <a:lnTo>
                  <a:pt x="1333314" y="219801"/>
                </a:lnTo>
                <a:lnTo>
                  <a:pt x="1357985" y="209257"/>
                </a:lnTo>
                <a:lnTo>
                  <a:pt x="1375674" y="191417"/>
                </a:lnTo>
                <a:lnTo>
                  <a:pt x="1375756" y="191109"/>
                </a:lnTo>
                <a:lnTo>
                  <a:pt x="1307642" y="191109"/>
                </a:lnTo>
                <a:lnTo>
                  <a:pt x="1288649" y="189135"/>
                </a:lnTo>
                <a:lnTo>
                  <a:pt x="1269942" y="183194"/>
                </a:lnTo>
                <a:lnTo>
                  <a:pt x="1254093" y="173258"/>
                </a:lnTo>
                <a:lnTo>
                  <a:pt x="1243672" y="159299"/>
                </a:lnTo>
                <a:close/>
              </a:path>
              <a:path w="2039620" h="265429">
                <a:moveTo>
                  <a:pt x="1298143" y="42166"/>
                </a:moveTo>
                <a:lnTo>
                  <a:pt x="1270881" y="44944"/>
                </a:lnTo>
                <a:lnTo>
                  <a:pt x="1245563" y="53977"/>
                </a:lnTo>
                <a:lnTo>
                  <a:pt x="1226911" y="70312"/>
                </a:lnTo>
                <a:lnTo>
                  <a:pt x="1219644" y="94997"/>
                </a:lnTo>
                <a:lnTo>
                  <a:pt x="1232596" y="127023"/>
                </a:lnTo>
                <a:lnTo>
                  <a:pt x="1263481" y="141403"/>
                </a:lnTo>
                <a:lnTo>
                  <a:pt x="1300343" y="147114"/>
                </a:lnTo>
                <a:lnTo>
                  <a:pt x="1331228" y="153134"/>
                </a:lnTo>
                <a:lnTo>
                  <a:pt x="1344180" y="168440"/>
                </a:lnTo>
                <a:lnTo>
                  <a:pt x="1341229" y="178690"/>
                </a:lnTo>
                <a:lnTo>
                  <a:pt x="1333265" y="185737"/>
                </a:lnTo>
                <a:lnTo>
                  <a:pt x="1321624" y="189803"/>
                </a:lnTo>
                <a:lnTo>
                  <a:pt x="1307642" y="191109"/>
                </a:lnTo>
                <a:lnTo>
                  <a:pt x="1375756" y="191109"/>
                </a:lnTo>
                <a:lnTo>
                  <a:pt x="1382445" y="166065"/>
                </a:lnTo>
                <a:lnTo>
                  <a:pt x="1369455" y="134084"/>
                </a:lnTo>
                <a:lnTo>
                  <a:pt x="1338479" y="119834"/>
                </a:lnTo>
                <a:lnTo>
                  <a:pt x="1301507" y="114230"/>
                </a:lnTo>
                <a:lnTo>
                  <a:pt x="1270531" y="108187"/>
                </a:lnTo>
                <a:lnTo>
                  <a:pt x="1257541" y="92621"/>
                </a:lnTo>
                <a:lnTo>
                  <a:pt x="1260926" y="84609"/>
                </a:lnTo>
                <a:lnTo>
                  <a:pt x="1269895" y="78535"/>
                </a:lnTo>
                <a:lnTo>
                  <a:pt x="1282669" y="74683"/>
                </a:lnTo>
                <a:lnTo>
                  <a:pt x="1297470" y="73336"/>
                </a:lnTo>
                <a:lnTo>
                  <a:pt x="1371091" y="73336"/>
                </a:lnTo>
                <a:lnTo>
                  <a:pt x="1367841" y="68024"/>
                </a:lnTo>
                <a:lnTo>
                  <a:pt x="1348670" y="53551"/>
                </a:lnTo>
                <a:lnTo>
                  <a:pt x="1324803" y="44985"/>
                </a:lnTo>
                <a:lnTo>
                  <a:pt x="1298143" y="42166"/>
                </a:lnTo>
                <a:close/>
              </a:path>
              <a:path w="2039620" h="265429">
                <a:moveTo>
                  <a:pt x="1371091" y="73336"/>
                </a:moveTo>
                <a:lnTo>
                  <a:pt x="1297470" y="73336"/>
                </a:lnTo>
                <a:lnTo>
                  <a:pt x="1314266" y="74815"/>
                </a:lnTo>
                <a:lnTo>
                  <a:pt x="1330047" y="79591"/>
                </a:lnTo>
                <a:lnTo>
                  <a:pt x="1343163" y="88174"/>
                </a:lnTo>
                <a:lnTo>
                  <a:pt x="1351965" y="101070"/>
                </a:lnTo>
                <a:lnTo>
                  <a:pt x="1359075" y="97834"/>
                </a:lnTo>
                <a:lnTo>
                  <a:pt x="1380413" y="88567"/>
                </a:lnTo>
                <a:lnTo>
                  <a:pt x="1371091" y="73336"/>
                </a:lnTo>
                <a:close/>
              </a:path>
              <a:path w="2039620" h="265429">
                <a:moveTo>
                  <a:pt x="906487" y="47250"/>
                </a:moveTo>
                <a:lnTo>
                  <a:pt x="868248" y="47250"/>
                </a:lnTo>
                <a:lnTo>
                  <a:pt x="868248" y="216467"/>
                </a:lnTo>
                <a:lnTo>
                  <a:pt x="906487" y="216467"/>
                </a:lnTo>
                <a:lnTo>
                  <a:pt x="906487" y="125439"/>
                </a:lnTo>
                <a:lnTo>
                  <a:pt x="915781" y="105736"/>
                </a:lnTo>
                <a:lnTo>
                  <a:pt x="929298" y="91432"/>
                </a:lnTo>
                <a:lnTo>
                  <a:pt x="945294" y="82712"/>
                </a:lnTo>
                <a:lnTo>
                  <a:pt x="962025" y="79764"/>
                </a:lnTo>
                <a:lnTo>
                  <a:pt x="1029481" y="79764"/>
                </a:lnTo>
                <a:lnTo>
                  <a:pt x="1028205" y="77392"/>
                </a:lnTo>
                <a:lnTo>
                  <a:pt x="906487" y="77392"/>
                </a:lnTo>
                <a:lnTo>
                  <a:pt x="906487" y="47250"/>
                </a:lnTo>
                <a:close/>
              </a:path>
              <a:path w="2039620" h="265429">
                <a:moveTo>
                  <a:pt x="1029481" y="79764"/>
                </a:moveTo>
                <a:lnTo>
                  <a:pt x="962025" y="79764"/>
                </a:lnTo>
                <a:lnTo>
                  <a:pt x="975549" y="81910"/>
                </a:lnTo>
                <a:lnTo>
                  <a:pt x="986507" y="88304"/>
                </a:lnTo>
                <a:lnTo>
                  <a:pt x="993850" y="98885"/>
                </a:lnTo>
                <a:lnTo>
                  <a:pt x="996530" y="113591"/>
                </a:lnTo>
                <a:lnTo>
                  <a:pt x="996530" y="216467"/>
                </a:lnTo>
                <a:lnTo>
                  <a:pt x="1035456" y="216467"/>
                </a:lnTo>
                <a:lnTo>
                  <a:pt x="1035456" y="129866"/>
                </a:lnTo>
                <a:lnTo>
                  <a:pt x="1042036" y="109464"/>
                </a:lnTo>
                <a:lnTo>
                  <a:pt x="1055847" y="93639"/>
                </a:lnTo>
                <a:lnTo>
                  <a:pt x="1073337" y="83402"/>
                </a:lnTo>
                <a:lnTo>
                  <a:pt x="1082896" y="81428"/>
                </a:lnTo>
                <a:lnTo>
                  <a:pt x="1030376" y="81428"/>
                </a:lnTo>
                <a:lnTo>
                  <a:pt x="1029481" y="79764"/>
                </a:lnTo>
                <a:close/>
              </a:path>
              <a:path w="2039620" h="265429">
                <a:moveTo>
                  <a:pt x="1159009" y="79764"/>
                </a:moveTo>
                <a:lnTo>
                  <a:pt x="1090955" y="79764"/>
                </a:lnTo>
                <a:lnTo>
                  <a:pt x="1104559" y="81910"/>
                </a:lnTo>
                <a:lnTo>
                  <a:pt x="1115641" y="88304"/>
                </a:lnTo>
                <a:lnTo>
                  <a:pt x="1123098" y="98885"/>
                </a:lnTo>
                <a:lnTo>
                  <a:pt x="1125829" y="113591"/>
                </a:lnTo>
                <a:lnTo>
                  <a:pt x="1125829" y="216467"/>
                </a:lnTo>
                <a:lnTo>
                  <a:pt x="1164437" y="216467"/>
                </a:lnTo>
                <a:lnTo>
                  <a:pt x="1164437" y="108173"/>
                </a:lnTo>
                <a:lnTo>
                  <a:pt x="1159995" y="81367"/>
                </a:lnTo>
                <a:lnTo>
                  <a:pt x="1159009" y="79764"/>
                </a:lnTo>
                <a:close/>
              </a:path>
              <a:path w="2039620" h="265429">
                <a:moveTo>
                  <a:pt x="1102804" y="43531"/>
                </a:moveTo>
                <a:lnTo>
                  <a:pt x="1083399" y="45839"/>
                </a:lnTo>
                <a:lnTo>
                  <a:pt x="1063804" y="52843"/>
                </a:lnTo>
                <a:lnTo>
                  <a:pt x="1045602" y="64666"/>
                </a:lnTo>
                <a:lnTo>
                  <a:pt x="1030376" y="81428"/>
                </a:lnTo>
                <a:lnTo>
                  <a:pt x="1082896" y="81428"/>
                </a:lnTo>
                <a:lnTo>
                  <a:pt x="1090955" y="79764"/>
                </a:lnTo>
                <a:lnTo>
                  <a:pt x="1159009" y="79764"/>
                </a:lnTo>
                <a:lnTo>
                  <a:pt x="1147456" y="61002"/>
                </a:lnTo>
                <a:lnTo>
                  <a:pt x="1127999" y="48063"/>
                </a:lnTo>
                <a:lnTo>
                  <a:pt x="1102804" y="43531"/>
                </a:lnTo>
                <a:close/>
              </a:path>
              <a:path w="2039620" h="265429">
                <a:moveTo>
                  <a:pt x="973175" y="43865"/>
                </a:moveTo>
                <a:lnTo>
                  <a:pt x="954902" y="45963"/>
                </a:lnTo>
                <a:lnTo>
                  <a:pt x="937169" y="52253"/>
                </a:lnTo>
                <a:lnTo>
                  <a:pt x="920767" y="62731"/>
                </a:lnTo>
                <a:lnTo>
                  <a:pt x="906487" y="77392"/>
                </a:lnTo>
                <a:lnTo>
                  <a:pt x="1028205" y="77392"/>
                </a:lnTo>
                <a:lnTo>
                  <a:pt x="1021767" y="65421"/>
                </a:lnTo>
                <a:lnTo>
                  <a:pt x="1009005" y="53636"/>
                </a:lnTo>
                <a:lnTo>
                  <a:pt x="992628" y="46355"/>
                </a:lnTo>
                <a:lnTo>
                  <a:pt x="973175" y="43865"/>
                </a:lnTo>
                <a:close/>
              </a:path>
              <a:path w="2039620" h="265429">
                <a:moveTo>
                  <a:pt x="725411" y="42185"/>
                </a:moveTo>
                <a:lnTo>
                  <a:pt x="688730" y="48609"/>
                </a:lnTo>
                <a:lnTo>
                  <a:pt x="660533" y="66932"/>
                </a:lnTo>
                <a:lnTo>
                  <a:pt x="642433" y="95731"/>
                </a:lnTo>
                <a:lnTo>
                  <a:pt x="636041" y="133584"/>
                </a:lnTo>
                <a:lnTo>
                  <a:pt x="642543" y="170438"/>
                </a:lnTo>
                <a:lnTo>
                  <a:pt x="660911" y="198729"/>
                </a:lnTo>
                <a:lnTo>
                  <a:pt x="689437" y="216869"/>
                </a:lnTo>
                <a:lnTo>
                  <a:pt x="726414" y="223268"/>
                </a:lnTo>
                <a:lnTo>
                  <a:pt x="750576" y="220760"/>
                </a:lnTo>
                <a:lnTo>
                  <a:pt x="773433" y="212855"/>
                </a:lnTo>
                <a:lnTo>
                  <a:pt x="792922" y="198988"/>
                </a:lnTo>
                <a:lnTo>
                  <a:pt x="800003" y="188715"/>
                </a:lnTo>
                <a:lnTo>
                  <a:pt x="726084" y="188715"/>
                </a:lnTo>
                <a:lnTo>
                  <a:pt x="707231" y="185500"/>
                </a:lnTo>
                <a:lnTo>
                  <a:pt x="691810" y="176419"/>
                </a:lnTo>
                <a:lnTo>
                  <a:pt x="680575" y="162321"/>
                </a:lnTo>
                <a:lnTo>
                  <a:pt x="674281" y="144054"/>
                </a:lnTo>
                <a:lnTo>
                  <a:pt x="810412" y="144054"/>
                </a:lnTo>
                <a:lnTo>
                  <a:pt x="811034" y="141343"/>
                </a:lnTo>
                <a:lnTo>
                  <a:pt x="813739" y="133214"/>
                </a:lnTo>
                <a:lnTo>
                  <a:pt x="814412" y="123757"/>
                </a:lnTo>
                <a:lnTo>
                  <a:pt x="812760" y="116319"/>
                </a:lnTo>
                <a:lnTo>
                  <a:pt x="675297" y="116319"/>
                </a:lnTo>
                <a:lnTo>
                  <a:pt x="681854" y="100045"/>
                </a:lnTo>
                <a:lnTo>
                  <a:pt x="692872" y="87674"/>
                </a:lnTo>
                <a:lnTo>
                  <a:pt x="707631" y="79810"/>
                </a:lnTo>
                <a:lnTo>
                  <a:pt x="725411" y="77054"/>
                </a:lnTo>
                <a:lnTo>
                  <a:pt x="797059" y="77054"/>
                </a:lnTo>
                <a:lnTo>
                  <a:pt x="788190" y="64946"/>
                </a:lnTo>
                <a:lnTo>
                  <a:pt x="760163" y="48171"/>
                </a:lnTo>
                <a:lnTo>
                  <a:pt x="725411" y="42185"/>
                </a:lnTo>
                <a:close/>
              </a:path>
              <a:path w="2039620" h="265429">
                <a:moveTo>
                  <a:pt x="778865" y="162684"/>
                </a:moveTo>
                <a:lnTo>
                  <a:pt x="768391" y="175881"/>
                </a:lnTo>
                <a:lnTo>
                  <a:pt x="754641" y="183814"/>
                </a:lnTo>
                <a:lnTo>
                  <a:pt x="739808" y="187691"/>
                </a:lnTo>
                <a:lnTo>
                  <a:pt x="726084" y="188715"/>
                </a:lnTo>
                <a:lnTo>
                  <a:pt x="800003" y="188715"/>
                </a:lnTo>
                <a:lnTo>
                  <a:pt x="806983" y="178588"/>
                </a:lnTo>
                <a:lnTo>
                  <a:pt x="799914" y="174726"/>
                </a:lnTo>
                <a:lnTo>
                  <a:pt x="778865" y="162684"/>
                </a:lnTo>
                <a:close/>
              </a:path>
              <a:path w="2039620" h="265429">
                <a:moveTo>
                  <a:pt x="810412" y="144054"/>
                </a:moveTo>
                <a:lnTo>
                  <a:pt x="674281" y="144054"/>
                </a:lnTo>
                <a:lnTo>
                  <a:pt x="810336" y="144388"/>
                </a:lnTo>
                <a:lnTo>
                  <a:pt x="810412" y="144054"/>
                </a:lnTo>
                <a:close/>
              </a:path>
              <a:path w="2039620" h="265429">
                <a:moveTo>
                  <a:pt x="797059" y="77054"/>
                </a:moveTo>
                <a:lnTo>
                  <a:pt x="725411" y="77054"/>
                </a:lnTo>
                <a:lnTo>
                  <a:pt x="746118" y="79665"/>
                </a:lnTo>
                <a:lnTo>
                  <a:pt x="762169" y="87290"/>
                </a:lnTo>
                <a:lnTo>
                  <a:pt x="772951" y="99612"/>
                </a:lnTo>
                <a:lnTo>
                  <a:pt x="777849" y="116319"/>
                </a:lnTo>
                <a:lnTo>
                  <a:pt x="812760" y="116319"/>
                </a:lnTo>
                <a:lnTo>
                  <a:pt x="807078" y="90733"/>
                </a:lnTo>
                <a:lnTo>
                  <a:pt x="797059" y="77054"/>
                </a:lnTo>
                <a:close/>
              </a:path>
              <a:path w="2039620" h="265429">
                <a:moveTo>
                  <a:pt x="457657" y="159299"/>
                </a:moveTo>
                <a:lnTo>
                  <a:pt x="426834" y="173167"/>
                </a:lnTo>
                <a:lnTo>
                  <a:pt x="442712" y="197986"/>
                </a:lnTo>
                <a:lnTo>
                  <a:pt x="466237" y="213320"/>
                </a:lnTo>
                <a:lnTo>
                  <a:pt x="493251" y="221103"/>
                </a:lnTo>
                <a:lnTo>
                  <a:pt x="519595" y="223268"/>
                </a:lnTo>
                <a:lnTo>
                  <a:pt x="547302" y="219801"/>
                </a:lnTo>
                <a:lnTo>
                  <a:pt x="571965" y="209257"/>
                </a:lnTo>
                <a:lnTo>
                  <a:pt x="589648" y="191417"/>
                </a:lnTo>
                <a:lnTo>
                  <a:pt x="589730" y="191109"/>
                </a:lnTo>
                <a:lnTo>
                  <a:pt x="521627" y="191109"/>
                </a:lnTo>
                <a:lnTo>
                  <a:pt x="502639" y="189135"/>
                </a:lnTo>
                <a:lnTo>
                  <a:pt x="483931" y="183194"/>
                </a:lnTo>
                <a:lnTo>
                  <a:pt x="468079" y="173258"/>
                </a:lnTo>
                <a:lnTo>
                  <a:pt x="457657" y="159299"/>
                </a:lnTo>
                <a:close/>
              </a:path>
              <a:path w="2039620" h="265429">
                <a:moveTo>
                  <a:pt x="512127" y="42166"/>
                </a:moveTo>
                <a:lnTo>
                  <a:pt x="484870" y="44944"/>
                </a:lnTo>
                <a:lnTo>
                  <a:pt x="459552" y="53977"/>
                </a:lnTo>
                <a:lnTo>
                  <a:pt x="440897" y="70312"/>
                </a:lnTo>
                <a:lnTo>
                  <a:pt x="433628" y="94997"/>
                </a:lnTo>
                <a:lnTo>
                  <a:pt x="446580" y="127023"/>
                </a:lnTo>
                <a:lnTo>
                  <a:pt x="477465" y="141403"/>
                </a:lnTo>
                <a:lnTo>
                  <a:pt x="514328" y="147114"/>
                </a:lnTo>
                <a:lnTo>
                  <a:pt x="545213" y="153134"/>
                </a:lnTo>
                <a:lnTo>
                  <a:pt x="558165" y="168440"/>
                </a:lnTo>
                <a:lnTo>
                  <a:pt x="555217" y="178690"/>
                </a:lnTo>
                <a:lnTo>
                  <a:pt x="547258" y="185737"/>
                </a:lnTo>
                <a:lnTo>
                  <a:pt x="535619" y="189803"/>
                </a:lnTo>
                <a:lnTo>
                  <a:pt x="521627" y="191109"/>
                </a:lnTo>
                <a:lnTo>
                  <a:pt x="589730" y="191109"/>
                </a:lnTo>
                <a:lnTo>
                  <a:pt x="596417" y="166065"/>
                </a:lnTo>
                <a:lnTo>
                  <a:pt x="583428" y="134084"/>
                </a:lnTo>
                <a:lnTo>
                  <a:pt x="552455" y="119834"/>
                </a:lnTo>
                <a:lnTo>
                  <a:pt x="515487" y="114230"/>
                </a:lnTo>
                <a:lnTo>
                  <a:pt x="484514" y="108187"/>
                </a:lnTo>
                <a:lnTo>
                  <a:pt x="471525" y="92621"/>
                </a:lnTo>
                <a:lnTo>
                  <a:pt x="474910" y="84609"/>
                </a:lnTo>
                <a:lnTo>
                  <a:pt x="483881" y="78535"/>
                </a:lnTo>
                <a:lnTo>
                  <a:pt x="496659" y="74683"/>
                </a:lnTo>
                <a:lnTo>
                  <a:pt x="511467" y="73336"/>
                </a:lnTo>
                <a:lnTo>
                  <a:pt x="585065" y="73336"/>
                </a:lnTo>
                <a:lnTo>
                  <a:pt x="581820" y="68024"/>
                </a:lnTo>
                <a:lnTo>
                  <a:pt x="562656" y="53551"/>
                </a:lnTo>
                <a:lnTo>
                  <a:pt x="538788" y="44985"/>
                </a:lnTo>
                <a:lnTo>
                  <a:pt x="512127" y="42166"/>
                </a:lnTo>
                <a:close/>
              </a:path>
              <a:path w="2039620" h="265429">
                <a:moveTo>
                  <a:pt x="585065" y="73336"/>
                </a:moveTo>
                <a:lnTo>
                  <a:pt x="511467" y="73336"/>
                </a:lnTo>
                <a:lnTo>
                  <a:pt x="528263" y="74815"/>
                </a:lnTo>
                <a:lnTo>
                  <a:pt x="544044" y="79591"/>
                </a:lnTo>
                <a:lnTo>
                  <a:pt x="557160" y="88174"/>
                </a:lnTo>
                <a:lnTo>
                  <a:pt x="565962" y="101070"/>
                </a:lnTo>
                <a:lnTo>
                  <a:pt x="573070" y="97834"/>
                </a:lnTo>
                <a:lnTo>
                  <a:pt x="594372" y="88567"/>
                </a:lnTo>
                <a:lnTo>
                  <a:pt x="585065" y="73336"/>
                </a:lnTo>
                <a:close/>
              </a:path>
              <a:path w="2039620" h="265429">
                <a:moveTo>
                  <a:pt x="298538" y="42166"/>
                </a:moveTo>
                <a:lnTo>
                  <a:pt x="261863" y="48592"/>
                </a:lnTo>
                <a:lnTo>
                  <a:pt x="233665" y="66920"/>
                </a:lnTo>
                <a:lnTo>
                  <a:pt x="215562" y="95721"/>
                </a:lnTo>
                <a:lnTo>
                  <a:pt x="209169" y="133567"/>
                </a:lnTo>
                <a:lnTo>
                  <a:pt x="215674" y="170423"/>
                </a:lnTo>
                <a:lnTo>
                  <a:pt x="234051" y="198720"/>
                </a:lnTo>
                <a:lnTo>
                  <a:pt x="262586" y="216866"/>
                </a:lnTo>
                <a:lnTo>
                  <a:pt x="299567" y="223268"/>
                </a:lnTo>
                <a:lnTo>
                  <a:pt x="336282" y="216891"/>
                </a:lnTo>
                <a:lnTo>
                  <a:pt x="364590" y="198647"/>
                </a:lnTo>
                <a:lnTo>
                  <a:pt x="372354" y="186380"/>
                </a:lnTo>
                <a:lnTo>
                  <a:pt x="299212" y="186380"/>
                </a:lnTo>
                <a:lnTo>
                  <a:pt x="278084" y="182422"/>
                </a:lnTo>
                <a:lnTo>
                  <a:pt x="261977" y="171226"/>
                </a:lnTo>
                <a:lnTo>
                  <a:pt x="251711" y="153811"/>
                </a:lnTo>
                <a:lnTo>
                  <a:pt x="248107" y="131194"/>
                </a:lnTo>
                <a:lnTo>
                  <a:pt x="251700" y="109537"/>
                </a:lnTo>
                <a:lnTo>
                  <a:pt x="261893" y="93250"/>
                </a:lnTo>
                <a:lnTo>
                  <a:pt x="277800" y="82993"/>
                </a:lnTo>
                <a:lnTo>
                  <a:pt x="298538" y="79427"/>
                </a:lnTo>
                <a:lnTo>
                  <a:pt x="372427" y="79427"/>
                </a:lnTo>
                <a:lnTo>
                  <a:pt x="364209" y="66841"/>
                </a:lnTo>
                <a:lnTo>
                  <a:pt x="335564" y="48616"/>
                </a:lnTo>
                <a:lnTo>
                  <a:pt x="298538" y="42166"/>
                </a:lnTo>
                <a:close/>
              </a:path>
              <a:path w="2039620" h="265429">
                <a:moveTo>
                  <a:pt x="372427" y="79427"/>
                </a:moveTo>
                <a:lnTo>
                  <a:pt x="298538" y="79427"/>
                </a:lnTo>
                <a:lnTo>
                  <a:pt x="319903" y="83379"/>
                </a:lnTo>
                <a:lnTo>
                  <a:pt x="336222" y="94564"/>
                </a:lnTo>
                <a:lnTo>
                  <a:pt x="346641" y="111967"/>
                </a:lnTo>
                <a:lnTo>
                  <a:pt x="350304" y="134579"/>
                </a:lnTo>
                <a:lnTo>
                  <a:pt x="346603" y="156240"/>
                </a:lnTo>
                <a:lnTo>
                  <a:pt x="336178" y="172539"/>
                </a:lnTo>
                <a:lnTo>
                  <a:pt x="320043" y="182808"/>
                </a:lnTo>
                <a:lnTo>
                  <a:pt x="299212" y="186380"/>
                </a:lnTo>
                <a:lnTo>
                  <a:pt x="372354" y="186380"/>
                </a:lnTo>
                <a:lnTo>
                  <a:pt x="382808" y="169862"/>
                </a:lnTo>
                <a:lnTo>
                  <a:pt x="389254" y="131867"/>
                </a:lnTo>
                <a:lnTo>
                  <a:pt x="382697" y="95154"/>
                </a:lnTo>
                <a:lnTo>
                  <a:pt x="372427" y="794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59672" y="2632723"/>
            <a:ext cx="11077575" cy="165735"/>
          </a:xfrm>
          <a:custGeom>
            <a:avLst/>
            <a:gdLst/>
            <a:ahLst/>
            <a:cxnLst/>
            <a:rect l="l" t="t" r="r" b="b"/>
            <a:pathLst>
              <a:path w="11077575" h="165735">
                <a:moveTo>
                  <a:pt x="10994783" y="0"/>
                </a:moveTo>
                <a:lnTo>
                  <a:pt x="82664" y="0"/>
                </a:lnTo>
                <a:lnTo>
                  <a:pt x="50561" y="6522"/>
                </a:lnTo>
                <a:lnTo>
                  <a:pt x="24277" y="24282"/>
                </a:lnTo>
                <a:lnTo>
                  <a:pt x="6520" y="50567"/>
                </a:lnTo>
                <a:lnTo>
                  <a:pt x="0" y="82664"/>
                </a:lnTo>
                <a:lnTo>
                  <a:pt x="6520" y="114766"/>
                </a:lnTo>
                <a:lnTo>
                  <a:pt x="24277" y="141050"/>
                </a:lnTo>
                <a:lnTo>
                  <a:pt x="50561" y="158807"/>
                </a:lnTo>
                <a:lnTo>
                  <a:pt x="82664" y="165328"/>
                </a:lnTo>
                <a:lnTo>
                  <a:pt x="10994783" y="165328"/>
                </a:lnTo>
                <a:lnTo>
                  <a:pt x="11026882" y="158807"/>
                </a:lnTo>
                <a:lnTo>
                  <a:pt x="11053171" y="141050"/>
                </a:lnTo>
                <a:lnTo>
                  <a:pt x="11070936" y="114766"/>
                </a:lnTo>
                <a:lnTo>
                  <a:pt x="11077460" y="82664"/>
                </a:lnTo>
                <a:lnTo>
                  <a:pt x="11070936" y="50567"/>
                </a:lnTo>
                <a:lnTo>
                  <a:pt x="11053171" y="24282"/>
                </a:lnTo>
                <a:lnTo>
                  <a:pt x="11026882" y="6522"/>
                </a:lnTo>
                <a:lnTo>
                  <a:pt x="10994783" y="0"/>
                </a:lnTo>
                <a:close/>
              </a:path>
            </a:pathLst>
          </a:custGeom>
          <a:solidFill>
            <a:srgbClr val="EEB6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8BEA4F8-1B08-4263-9AD1-E7CC8669C792}"/>
              </a:ext>
            </a:extLst>
          </p:cNvPr>
          <p:cNvSpPr/>
          <p:nvPr/>
        </p:nvSpPr>
        <p:spPr>
          <a:xfrm>
            <a:off x="3362958" y="1040743"/>
            <a:ext cx="947086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30"/>
              </a:spcBef>
            </a:pPr>
            <a:r>
              <a:rPr lang="pt-BR" sz="6600" b="1" spc="110" dirty="0">
                <a:solidFill>
                  <a:srgbClr val="FFFFFF"/>
                </a:solidFill>
                <a:latin typeface="Arial"/>
                <a:cs typeface="Arial"/>
              </a:rPr>
              <a:t>Estamos em transição</a:t>
            </a:r>
            <a:endParaRPr lang="pt-BR" sz="6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2778" y="4372407"/>
            <a:ext cx="13091794" cy="6088380"/>
            <a:chOff x="1552778" y="4372407"/>
            <a:chExt cx="13091794" cy="6088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8498" y="4418127"/>
              <a:ext cx="12999897" cy="59968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98498" y="4418127"/>
              <a:ext cx="13000355" cy="5996940"/>
            </a:xfrm>
            <a:custGeom>
              <a:avLst/>
              <a:gdLst/>
              <a:ahLst/>
              <a:cxnLst/>
              <a:rect l="l" t="t" r="r" b="b"/>
              <a:pathLst>
                <a:path w="13000355" h="5996940">
                  <a:moveTo>
                    <a:pt x="559498" y="0"/>
                  </a:moveTo>
                  <a:lnTo>
                    <a:pt x="12440335" y="0"/>
                  </a:lnTo>
                  <a:lnTo>
                    <a:pt x="12488430" y="2063"/>
                  </a:lnTo>
                  <a:lnTo>
                    <a:pt x="12535424" y="8140"/>
                  </a:lnTo>
                  <a:lnTo>
                    <a:pt x="12581147" y="18060"/>
                  </a:lnTo>
                  <a:lnTo>
                    <a:pt x="12625427" y="31650"/>
                  </a:lnTo>
                  <a:lnTo>
                    <a:pt x="12668092" y="48739"/>
                  </a:lnTo>
                  <a:lnTo>
                    <a:pt x="12708972" y="69157"/>
                  </a:lnTo>
                  <a:lnTo>
                    <a:pt x="12747894" y="92731"/>
                  </a:lnTo>
                  <a:lnTo>
                    <a:pt x="12784688" y="119291"/>
                  </a:lnTo>
                  <a:lnTo>
                    <a:pt x="12819181" y="148666"/>
                  </a:lnTo>
                  <a:lnTo>
                    <a:pt x="12851203" y="180683"/>
                  </a:lnTo>
                  <a:lnTo>
                    <a:pt x="12880582" y="215172"/>
                  </a:lnTo>
                  <a:lnTo>
                    <a:pt x="12907147" y="251962"/>
                  </a:lnTo>
                  <a:lnTo>
                    <a:pt x="12930725" y="290881"/>
                  </a:lnTo>
                  <a:lnTo>
                    <a:pt x="12951147" y="331757"/>
                  </a:lnTo>
                  <a:lnTo>
                    <a:pt x="12968240" y="374420"/>
                  </a:lnTo>
                  <a:lnTo>
                    <a:pt x="12981833" y="418698"/>
                  </a:lnTo>
                  <a:lnTo>
                    <a:pt x="12991754" y="464420"/>
                  </a:lnTo>
                  <a:lnTo>
                    <a:pt x="12997833" y="511415"/>
                  </a:lnTo>
                  <a:lnTo>
                    <a:pt x="12999897" y="559511"/>
                  </a:lnTo>
                  <a:lnTo>
                    <a:pt x="12999897" y="5437314"/>
                  </a:lnTo>
                  <a:lnTo>
                    <a:pt x="12997833" y="5485410"/>
                  </a:lnTo>
                  <a:lnTo>
                    <a:pt x="12991754" y="5532405"/>
                  </a:lnTo>
                  <a:lnTo>
                    <a:pt x="12981833" y="5578127"/>
                  </a:lnTo>
                  <a:lnTo>
                    <a:pt x="12968240" y="5622405"/>
                  </a:lnTo>
                  <a:lnTo>
                    <a:pt x="12951147" y="5665068"/>
                  </a:lnTo>
                  <a:lnTo>
                    <a:pt x="12930725" y="5705944"/>
                  </a:lnTo>
                  <a:lnTo>
                    <a:pt x="12907147" y="5744863"/>
                  </a:lnTo>
                  <a:lnTo>
                    <a:pt x="12880582" y="5781652"/>
                  </a:lnTo>
                  <a:lnTo>
                    <a:pt x="12851203" y="5816141"/>
                  </a:lnTo>
                  <a:lnTo>
                    <a:pt x="12819181" y="5848159"/>
                  </a:lnTo>
                  <a:lnTo>
                    <a:pt x="12784688" y="5877533"/>
                  </a:lnTo>
                  <a:lnTo>
                    <a:pt x="12747894" y="5904093"/>
                  </a:lnTo>
                  <a:lnTo>
                    <a:pt x="12708972" y="5927668"/>
                  </a:lnTo>
                  <a:lnTo>
                    <a:pt x="12668092" y="5948086"/>
                  </a:lnTo>
                  <a:lnTo>
                    <a:pt x="12625427" y="5965175"/>
                  </a:lnTo>
                  <a:lnTo>
                    <a:pt x="12581147" y="5978765"/>
                  </a:lnTo>
                  <a:lnTo>
                    <a:pt x="12535424" y="5988684"/>
                  </a:lnTo>
                  <a:lnTo>
                    <a:pt x="12488430" y="5994761"/>
                  </a:lnTo>
                  <a:lnTo>
                    <a:pt x="12440335" y="5996825"/>
                  </a:lnTo>
                  <a:lnTo>
                    <a:pt x="559498" y="5996825"/>
                  </a:lnTo>
                  <a:lnTo>
                    <a:pt x="511404" y="5994761"/>
                  </a:lnTo>
                  <a:lnTo>
                    <a:pt x="464411" y="5988684"/>
                  </a:lnTo>
                  <a:lnTo>
                    <a:pt x="418690" y="5978765"/>
                  </a:lnTo>
                  <a:lnTo>
                    <a:pt x="374414" y="5965175"/>
                  </a:lnTo>
                  <a:lnTo>
                    <a:pt x="331752" y="5948086"/>
                  </a:lnTo>
                  <a:lnTo>
                    <a:pt x="290877" y="5927668"/>
                  </a:lnTo>
                  <a:lnTo>
                    <a:pt x="251959" y="5904093"/>
                  </a:lnTo>
                  <a:lnTo>
                    <a:pt x="215170" y="5877533"/>
                  </a:lnTo>
                  <a:lnTo>
                    <a:pt x="180681" y="5848159"/>
                  </a:lnTo>
                  <a:lnTo>
                    <a:pt x="148665" y="5816141"/>
                  </a:lnTo>
                  <a:lnTo>
                    <a:pt x="119291" y="5781652"/>
                  </a:lnTo>
                  <a:lnTo>
                    <a:pt x="92731" y="5744863"/>
                  </a:lnTo>
                  <a:lnTo>
                    <a:pt x="69156" y="5705944"/>
                  </a:lnTo>
                  <a:lnTo>
                    <a:pt x="48739" y="5665068"/>
                  </a:lnTo>
                  <a:lnTo>
                    <a:pt x="31650" y="5622405"/>
                  </a:lnTo>
                  <a:lnTo>
                    <a:pt x="18060" y="5578127"/>
                  </a:lnTo>
                  <a:lnTo>
                    <a:pt x="8140" y="5532405"/>
                  </a:lnTo>
                  <a:lnTo>
                    <a:pt x="2063" y="5485410"/>
                  </a:lnTo>
                  <a:lnTo>
                    <a:pt x="0" y="5437314"/>
                  </a:lnTo>
                  <a:lnTo>
                    <a:pt x="0" y="559511"/>
                  </a:lnTo>
                  <a:lnTo>
                    <a:pt x="2063" y="511415"/>
                  </a:lnTo>
                  <a:lnTo>
                    <a:pt x="8140" y="464420"/>
                  </a:lnTo>
                  <a:lnTo>
                    <a:pt x="18060" y="418698"/>
                  </a:lnTo>
                  <a:lnTo>
                    <a:pt x="31650" y="374420"/>
                  </a:lnTo>
                  <a:lnTo>
                    <a:pt x="48739" y="331757"/>
                  </a:lnTo>
                  <a:lnTo>
                    <a:pt x="69156" y="290881"/>
                  </a:lnTo>
                  <a:lnTo>
                    <a:pt x="92731" y="251962"/>
                  </a:lnTo>
                  <a:lnTo>
                    <a:pt x="119291" y="215172"/>
                  </a:lnTo>
                  <a:lnTo>
                    <a:pt x="148665" y="180683"/>
                  </a:lnTo>
                  <a:lnTo>
                    <a:pt x="180681" y="148666"/>
                  </a:lnTo>
                  <a:lnTo>
                    <a:pt x="215170" y="119291"/>
                  </a:lnTo>
                  <a:lnTo>
                    <a:pt x="251959" y="92731"/>
                  </a:lnTo>
                  <a:lnTo>
                    <a:pt x="290877" y="69157"/>
                  </a:lnTo>
                  <a:lnTo>
                    <a:pt x="331752" y="48739"/>
                  </a:lnTo>
                  <a:lnTo>
                    <a:pt x="374414" y="31650"/>
                  </a:lnTo>
                  <a:lnTo>
                    <a:pt x="418690" y="18060"/>
                  </a:lnTo>
                  <a:lnTo>
                    <a:pt x="464411" y="8140"/>
                  </a:lnTo>
                  <a:lnTo>
                    <a:pt x="511404" y="2063"/>
                  </a:lnTo>
                  <a:lnTo>
                    <a:pt x="559498" y="0"/>
                  </a:lnTo>
                  <a:close/>
                </a:path>
              </a:pathLst>
            </a:custGeom>
            <a:ln w="9143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11200" y="938023"/>
            <a:ext cx="15011400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sz="6000" spc="-5" dirty="0" err="1">
                <a:solidFill>
                  <a:srgbClr val="FFFFFF"/>
                </a:solidFill>
                <a:latin typeface="Lucida Sans Unicode"/>
                <a:cs typeface="Lucida Sans Unicode"/>
              </a:rPr>
              <a:t>Apresentação</a:t>
            </a:r>
            <a:r>
              <a:rPr sz="6000" spc="-3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60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lang="pt-BR" sz="60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a frota e gestão de rotas</a:t>
            </a:r>
            <a:endParaRPr sz="60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89204" y="10899241"/>
            <a:ext cx="859790" cy="859790"/>
          </a:xfrm>
          <a:custGeom>
            <a:avLst/>
            <a:gdLst/>
            <a:ahLst/>
            <a:cxnLst/>
            <a:rect l="l" t="t" r="r" b="b"/>
            <a:pathLst>
              <a:path w="859790" h="859790">
                <a:moveTo>
                  <a:pt x="859739" y="429818"/>
                </a:moveTo>
                <a:lnTo>
                  <a:pt x="856627" y="398145"/>
                </a:lnTo>
                <a:lnTo>
                  <a:pt x="847496" y="368071"/>
                </a:lnTo>
                <a:lnTo>
                  <a:pt x="832650" y="340309"/>
                </a:lnTo>
                <a:lnTo>
                  <a:pt x="828192" y="334873"/>
                </a:lnTo>
                <a:lnTo>
                  <a:pt x="828192" y="429818"/>
                </a:lnTo>
                <a:lnTo>
                  <a:pt x="817943" y="480402"/>
                </a:lnTo>
                <a:lnTo>
                  <a:pt x="790028" y="521766"/>
                </a:lnTo>
                <a:lnTo>
                  <a:pt x="785304" y="524954"/>
                </a:lnTo>
                <a:lnTo>
                  <a:pt x="763790" y="503440"/>
                </a:lnTo>
                <a:lnTo>
                  <a:pt x="763790" y="674611"/>
                </a:lnTo>
                <a:lnTo>
                  <a:pt x="754265" y="706488"/>
                </a:lnTo>
                <a:lnTo>
                  <a:pt x="734402" y="734390"/>
                </a:lnTo>
                <a:lnTo>
                  <a:pt x="706488" y="754253"/>
                </a:lnTo>
                <a:lnTo>
                  <a:pt x="674611" y="763778"/>
                </a:lnTo>
                <a:lnTo>
                  <a:pt x="673684" y="763739"/>
                </a:lnTo>
                <a:lnTo>
                  <a:pt x="641769" y="762584"/>
                </a:lnTo>
                <a:lnTo>
                  <a:pt x="611009" y="750265"/>
                </a:lnTo>
                <a:lnTo>
                  <a:pt x="604989" y="747052"/>
                </a:lnTo>
                <a:lnTo>
                  <a:pt x="598766" y="744766"/>
                </a:lnTo>
                <a:lnTo>
                  <a:pt x="592429" y="743407"/>
                </a:lnTo>
                <a:lnTo>
                  <a:pt x="586092" y="742950"/>
                </a:lnTo>
                <a:lnTo>
                  <a:pt x="584784" y="743077"/>
                </a:lnTo>
                <a:lnTo>
                  <a:pt x="585647" y="741045"/>
                </a:lnTo>
                <a:lnTo>
                  <a:pt x="591426" y="698131"/>
                </a:lnTo>
                <a:lnTo>
                  <a:pt x="591426" y="591451"/>
                </a:lnTo>
                <a:lnTo>
                  <a:pt x="698131" y="591451"/>
                </a:lnTo>
                <a:lnTo>
                  <a:pt x="741045" y="585673"/>
                </a:lnTo>
                <a:lnTo>
                  <a:pt x="743267" y="584733"/>
                </a:lnTo>
                <a:lnTo>
                  <a:pt x="744283" y="596976"/>
                </a:lnTo>
                <a:lnTo>
                  <a:pt x="750277" y="611022"/>
                </a:lnTo>
                <a:lnTo>
                  <a:pt x="762596" y="641781"/>
                </a:lnTo>
                <a:lnTo>
                  <a:pt x="763790" y="674611"/>
                </a:lnTo>
                <a:lnTo>
                  <a:pt x="763790" y="503440"/>
                </a:lnTo>
                <a:lnTo>
                  <a:pt x="690232" y="429869"/>
                </a:lnTo>
                <a:lnTo>
                  <a:pt x="785761" y="334352"/>
                </a:lnTo>
                <a:lnTo>
                  <a:pt x="790041" y="337845"/>
                </a:lnTo>
                <a:lnTo>
                  <a:pt x="806373" y="357771"/>
                </a:lnTo>
                <a:lnTo>
                  <a:pt x="818337" y="380123"/>
                </a:lnTo>
                <a:lnTo>
                  <a:pt x="825677" y="404329"/>
                </a:lnTo>
                <a:lnTo>
                  <a:pt x="828192" y="429818"/>
                </a:lnTo>
                <a:lnTo>
                  <a:pt x="828192" y="334873"/>
                </a:lnTo>
                <a:lnTo>
                  <a:pt x="812355" y="315544"/>
                </a:lnTo>
                <a:lnTo>
                  <a:pt x="808075" y="312039"/>
                </a:lnTo>
                <a:lnTo>
                  <a:pt x="808380" y="311734"/>
                </a:lnTo>
                <a:lnTo>
                  <a:pt x="773671" y="277012"/>
                </a:lnTo>
                <a:lnTo>
                  <a:pt x="773633" y="270865"/>
                </a:lnTo>
                <a:lnTo>
                  <a:pt x="777011" y="265493"/>
                </a:lnTo>
                <a:lnTo>
                  <a:pt x="793343" y="224866"/>
                </a:lnTo>
                <a:lnTo>
                  <a:pt x="795070" y="181597"/>
                </a:lnTo>
                <a:lnTo>
                  <a:pt x="782688" y="139661"/>
                </a:lnTo>
                <a:lnTo>
                  <a:pt x="763778" y="113004"/>
                </a:lnTo>
                <a:lnTo>
                  <a:pt x="763778" y="185140"/>
                </a:lnTo>
                <a:lnTo>
                  <a:pt x="762584" y="217982"/>
                </a:lnTo>
                <a:lnTo>
                  <a:pt x="759548" y="225577"/>
                </a:lnTo>
                <a:lnTo>
                  <a:pt x="759548" y="315925"/>
                </a:lnTo>
                <a:lnTo>
                  <a:pt x="645629" y="429869"/>
                </a:lnTo>
                <a:lnTo>
                  <a:pt x="758659" y="542937"/>
                </a:lnTo>
                <a:lnTo>
                  <a:pt x="748703" y="549656"/>
                </a:lnTo>
                <a:lnTo>
                  <a:pt x="698131" y="559892"/>
                </a:lnTo>
                <a:lnTo>
                  <a:pt x="594575" y="559892"/>
                </a:lnTo>
                <a:lnTo>
                  <a:pt x="604177" y="545452"/>
                </a:lnTo>
                <a:lnTo>
                  <a:pt x="611987" y="505307"/>
                </a:lnTo>
                <a:lnTo>
                  <a:pt x="604177" y="465162"/>
                </a:lnTo>
                <a:lnTo>
                  <a:pt x="580745" y="429869"/>
                </a:lnTo>
                <a:lnTo>
                  <a:pt x="604177" y="394576"/>
                </a:lnTo>
                <a:lnTo>
                  <a:pt x="611974" y="354431"/>
                </a:lnTo>
                <a:lnTo>
                  <a:pt x="604177" y="314299"/>
                </a:lnTo>
                <a:lnTo>
                  <a:pt x="594588" y="299872"/>
                </a:lnTo>
                <a:lnTo>
                  <a:pt x="698131" y="299872"/>
                </a:lnTo>
                <a:lnTo>
                  <a:pt x="723646" y="302361"/>
                </a:lnTo>
                <a:lnTo>
                  <a:pt x="747864" y="309676"/>
                </a:lnTo>
                <a:lnTo>
                  <a:pt x="759548" y="315925"/>
                </a:lnTo>
                <a:lnTo>
                  <a:pt x="759548" y="225577"/>
                </a:lnTo>
                <a:lnTo>
                  <a:pt x="750277" y="248742"/>
                </a:lnTo>
                <a:lnTo>
                  <a:pt x="744270" y="262788"/>
                </a:lnTo>
                <a:lnTo>
                  <a:pt x="743229" y="275475"/>
                </a:lnTo>
                <a:lnTo>
                  <a:pt x="729830" y="271411"/>
                </a:lnTo>
                <a:lnTo>
                  <a:pt x="698131" y="268312"/>
                </a:lnTo>
                <a:lnTo>
                  <a:pt x="591426" y="268312"/>
                </a:lnTo>
                <a:lnTo>
                  <a:pt x="591426" y="161607"/>
                </a:lnTo>
                <a:lnTo>
                  <a:pt x="588314" y="129768"/>
                </a:lnTo>
                <a:lnTo>
                  <a:pt x="584288" y="116509"/>
                </a:lnTo>
                <a:lnTo>
                  <a:pt x="596963" y="115468"/>
                </a:lnTo>
                <a:lnTo>
                  <a:pt x="611009" y="109474"/>
                </a:lnTo>
                <a:lnTo>
                  <a:pt x="641769" y="97167"/>
                </a:lnTo>
                <a:lnTo>
                  <a:pt x="673989" y="95999"/>
                </a:lnTo>
                <a:lnTo>
                  <a:pt x="674611" y="95973"/>
                </a:lnTo>
                <a:lnTo>
                  <a:pt x="706501" y="105498"/>
                </a:lnTo>
                <a:lnTo>
                  <a:pt x="734402" y="125349"/>
                </a:lnTo>
                <a:lnTo>
                  <a:pt x="754253" y="153250"/>
                </a:lnTo>
                <a:lnTo>
                  <a:pt x="763778" y="185140"/>
                </a:lnTo>
                <a:lnTo>
                  <a:pt x="763778" y="113004"/>
                </a:lnTo>
                <a:lnTo>
                  <a:pt x="756716" y="103047"/>
                </a:lnTo>
                <a:lnTo>
                  <a:pt x="746747" y="95973"/>
                </a:lnTo>
                <a:lnTo>
                  <a:pt x="732866" y="86118"/>
                </a:lnTo>
                <a:lnTo>
                  <a:pt x="720090" y="77050"/>
                </a:lnTo>
                <a:lnTo>
                  <a:pt x="678141" y="64668"/>
                </a:lnTo>
                <a:lnTo>
                  <a:pt x="634847" y="66408"/>
                </a:lnTo>
                <a:lnTo>
                  <a:pt x="594245" y="82753"/>
                </a:lnTo>
                <a:lnTo>
                  <a:pt x="588860" y="86118"/>
                </a:lnTo>
                <a:lnTo>
                  <a:pt x="582752" y="86093"/>
                </a:lnTo>
                <a:lnTo>
                  <a:pt x="580415" y="83794"/>
                </a:lnTo>
                <a:lnTo>
                  <a:pt x="580415" y="354444"/>
                </a:lnTo>
                <a:lnTo>
                  <a:pt x="578980" y="369214"/>
                </a:lnTo>
                <a:lnTo>
                  <a:pt x="574751" y="383209"/>
                </a:lnTo>
                <a:lnTo>
                  <a:pt x="567855" y="396100"/>
                </a:lnTo>
                <a:lnTo>
                  <a:pt x="558444" y="407555"/>
                </a:lnTo>
                <a:lnTo>
                  <a:pt x="536130" y="429869"/>
                </a:lnTo>
                <a:lnTo>
                  <a:pt x="558444" y="452196"/>
                </a:lnTo>
                <a:lnTo>
                  <a:pt x="574916" y="477037"/>
                </a:lnTo>
                <a:lnTo>
                  <a:pt x="580402" y="505307"/>
                </a:lnTo>
                <a:lnTo>
                  <a:pt x="574916" y="533590"/>
                </a:lnTo>
                <a:lnTo>
                  <a:pt x="559866" y="556310"/>
                </a:lnTo>
                <a:lnTo>
                  <a:pt x="559866" y="596595"/>
                </a:lnTo>
                <a:lnTo>
                  <a:pt x="559866" y="698131"/>
                </a:lnTo>
                <a:lnTo>
                  <a:pt x="549630" y="748715"/>
                </a:lnTo>
                <a:lnTo>
                  <a:pt x="542925" y="758672"/>
                </a:lnTo>
                <a:lnTo>
                  <a:pt x="524954" y="740702"/>
                </a:lnTo>
                <a:lnTo>
                  <a:pt x="524954" y="785317"/>
                </a:lnTo>
                <a:lnTo>
                  <a:pt x="521754" y="790067"/>
                </a:lnTo>
                <a:lnTo>
                  <a:pt x="480441" y="817981"/>
                </a:lnTo>
                <a:lnTo>
                  <a:pt x="429920" y="828217"/>
                </a:lnTo>
                <a:lnTo>
                  <a:pt x="404368" y="825715"/>
                </a:lnTo>
                <a:lnTo>
                  <a:pt x="380149" y="818375"/>
                </a:lnTo>
                <a:lnTo>
                  <a:pt x="357835" y="806424"/>
                </a:lnTo>
                <a:lnTo>
                  <a:pt x="337947" y="790067"/>
                </a:lnTo>
                <a:lnTo>
                  <a:pt x="334378" y="785736"/>
                </a:lnTo>
                <a:lnTo>
                  <a:pt x="346506" y="773620"/>
                </a:lnTo>
                <a:lnTo>
                  <a:pt x="356336" y="763778"/>
                </a:lnTo>
                <a:lnTo>
                  <a:pt x="429895" y="690245"/>
                </a:lnTo>
                <a:lnTo>
                  <a:pt x="524954" y="785317"/>
                </a:lnTo>
                <a:lnTo>
                  <a:pt x="524954" y="740702"/>
                </a:lnTo>
                <a:lnTo>
                  <a:pt x="474522" y="690245"/>
                </a:lnTo>
                <a:lnTo>
                  <a:pt x="429895" y="645604"/>
                </a:lnTo>
                <a:lnTo>
                  <a:pt x="315925" y="759574"/>
                </a:lnTo>
                <a:lnTo>
                  <a:pt x="309689" y="747903"/>
                </a:lnTo>
                <a:lnTo>
                  <a:pt x="302336" y="723684"/>
                </a:lnTo>
                <a:lnTo>
                  <a:pt x="299834" y="698131"/>
                </a:lnTo>
                <a:lnTo>
                  <a:pt x="299834" y="596569"/>
                </a:lnTo>
                <a:lnTo>
                  <a:pt x="314299" y="604164"/>
                </a:lnTo>
                <a:lnTo>
                  <a:pt x="334060" y="610031"/>
                </a:lnTo>
                <a:lnTo>
                  <a:pt x="354444" y="611974"/>
                </a:lnTo>
                <a:lnTo>
                  <a:pt x="374815" y="610031"/>
                </a:lnTo>
                <a:lnTo>
                  <a:pt x="394589" y="604164"/>
                </a:lnTo>
                <a:lnTo>
                  <a:pt x="413143" y="594410"/>
                </a:lnTo>
                <a:lnTo>
                  <a:pt x="429869" y="580745"/>
                </a:lnTo>
                <a:lnTo>
                  <a:pt x="446608" y="594410"/>
                </a:lnTo>
                <a:lnTo>
                  <a:pt x="465162" y="604164"/>
                </a:lnTo>
                <a:lnTo>
                  <a:pt x="484936" y="610031"/>
                </a:lnTo>
                <a:lnTo>
                  <a:pt x="505307" y="611974"/>
                </a:lnTo>
                <a:lnTo>
                  <a:pt x="525678" y="610031"/>
                </a:lnTo>
                <a:lnTo>
                  <a:pt x="545452" y="604164"/>
                </a:lnTo>
                <a:lnTo>
                  <a:pt x="559866" y="596595"/>
                </a:lnTo>
                <a:lnTo>
                  <a:pt x="559866" y="556310"/>
                </a:lnTo>
                <a:lnTo>
                  <a:pt x="558444" y="558444"/>
                </a:lnTo>
                <a:lnTo>
                  <a:pt x="546976" y="567855"/>
                </a:lnTo>
                <a:lnTo>
                  <a:pt x="534085" y="574751"/>
                </a:lnTo>
                <a:lnTo>
                  <a:pt x="520090" y="578993"/>
                </a:lnTo>
                <a:lnTo>
                  <a:pt x="505307" y="580428"/>
                </a:lnTo>
                <a:lnTo>
                  <a:pt x="490537" y="578993"/>
                </a:lnTo>
                <a:lnTo>
                  <a:pt x="476554" y="574751"/>
                </a:lnTo>
                <a:lnTo>
                  <a:pt x="463651" y="567855"/>
                </a:lnTo>
                <a:lnTo>
                  <a:pt x="452183" y="558444"/>
                </a:lnTo>
                <a:lnTo>
                  <a:pt x="429869" y="536130"/>
                </a:lnTo>
                <a:lnTo>
                  <a:pt x="407568" y="558444"/>
                </a:lnTo>
                <a:lnTo>
                  <a:pt x="396100" y="567855"/>
                </a:lnTo>
                <a:lnTo>
                  <a:pt x="383209" y="574751"/>
                </a:lnTo>
                <a:lnTo>
                  <a:pt x="369214" y="578993"/>
                </a:lnTo>
                <a:lnTo>
                  <a:pt x="354444" y="580428"/>
                </a:lnTo>
                <a:lnTo>
                  <a:pt x="339674" y="578993"/>
                </a:lnTo>
                <a:lnTo>
                  <a:pt x="301307" y="558444"/>
                </a:lnTo>
                <a:lnTo>
                  <a:pt x="279349" y="505307"/>
                </a:lnTo>
                <a:lnTo>
                  <a:pt x="284835" y="477037"/>
                </a:lnTo>
                <a:lnTo>
                  <a:pt x="301307" y="452196"/>
                </a:lnTo>
                <a:lnTo>
                  <a:pt x="323646" y="429869"/>
                </a:lnTo>
                <a:lnTo>
                  <a:pt x="301307" y="407555"/>
                </a:lnTo>
                <a:lnTo>
                  <a:pt x="291884" y="396100"/>
                </a:lnTo>
                <a:lnTo>
                  <a:pt x="284988" y="383209"/>
                </a:lnTo>
                <a:lnTo>
                  <a:pt x="280746" y="369214"/>
                </a:lnTo>
                <a:lnTo>
                  <a:pt x="279311" y="354431"/>
                </a:lnTo>
                <a:lnTo>
                  <a:pt x="280746" y="339661"/>
                </a:lnTo>
                <a:lnTo>
                  <a:pt x="301307" y="301332"/>
                </a:lnTo>
                <a:lnTo>
                  <a:pt x="339674" y="280758"/>
                </a:lnTo>
                <a:lnTo>
                  <a:pt x="354444" y="279311"/>
                </a:lnTo>
                <a:lnTo>
                  <a:pt x="369214" y="280758"/>
                </a:lnTo>
                <a:lnTo>
                  <a:pt x="383209" y="284988"/>
                </a:lnTo>
                <a:lnTo>
                  <a:pt x="396100" y="291896"/>
                </a:lnTo>
                <a:lnTo>
                  <a:pt x="407568" y="301332"/>
                </a:lnTo>
                <a:lnTo>
                  <a:pt x="429869" y="323634"/>
                </a:lnTo>
                <a:lnTo>
                  <a:pt x="452183" y="301332"/>
                </a:lnTo>
                <a:lnTo>
                  <a:pt x="463651" y="291896"/>
                </a:lnTo>
                <a:lnTo>
                  <a:pt x="476542" y="284988"/>
                </a:lnTo>
                <a:lnTo>
                  <a:pt x="490537" y="280758"/>
                </a:lnTo>
                <a:lnTo>
                  <a:pt x="505307" y="279311"/>
                </a:lnTo>
                <a:lnTo>
                  <a:pt x="520090" y="280758"/>
                </a:lnTo>
                <a:lnTo>
                  <a:pt x="558444" y="301332"/>
                </a:lnTo>
                <a:lnTo>
                  <a:pt x="578980" y="339661"/>
                </a:lnTo>
                <a:lnTo>
                  <a:pt x="580415" y="354444"/>
                </a:lnTo>
                <a:lnTo>
                  <a:pt x="580415" y="83794"/>
                </a:lnTo>
                <a:lnTo>
                  <a:pt x="579323" y="82702"/>
                </a:lnTo>
                <a:lnTo>
                  <a:pt x="559866" y="63246"/>
                </a:lnTo>
                <a:lnTo>
                  <a:pt x="559866" y="161607"/>
                </a:lnTo>
                <a:lnTo>
                  <a:pt x="559866" y="263156"/>
                </a:lnTo>
                <a:lnTo>
                  <a:pt x="545452" y="255562"/>
                </a:lnTo>
                <a:lnTo>
                  <a:pt x="525678" y="249707"/>
                </a:lnTo>
                <a:lnTo>
                  <a:pt x="505307" y="247751"/>
                </a:lnTo>
                <a:lnTo>
                  <a:pt x="484936" y="249707"/>
                </a:lnTo>
                <a:lnTo>
                  <a:pt x="465162" y="255562"/>
                </a:lnTo>
                <a:lnTo>
                  <a:pt x="446608" y="265328"/>
                </a:lnTo>
                <a:lnTo>
                  <a:pt x="429869" y="278993"/>
                </a:lnTo>
                <a:lnTo>
                  <a:pt x="413143" y="265328"/>
                </a:lnTo>
                <a:lnTo>
                  <a:pt x="394589" y="255562"/>
                </a:lnTo>
                <a:lnTo>
                  <a:pt x="374815" y="249707"/>
                </a:lnTo>
                <a:lnTo>
                  <a:pt x="354444" y="247751"/>
                </a:lnTo>
                <a:lnTo>
                  <a:pt x="334060" y="249707"/>
                </a:lnTo>
                <a:lnTo>
                  <a:pt x="314299" y="255562"/>
                </a:lnTo>
                <a:lnTo>
                  <a:pt x="299834" y="263182"/>
                </a:lnTo>
                <a:lnTo>
                  <a:pt x="299834" y="161607"/>
                </a:lnTo>
                <a:lnTo>
                  <a:pt x="310070" y="111036"/>
                </a:lnTo>
                <a:lnTo>
                  <a:pt x="316801" y="101053"/>
                </a:lnTo>
                <a:lnTo>
                  <a:pt x="429895" y="214134"/>
                </a:lnTo>
                <a:lnTo>
                  <a:pt x="474510" y="169494"/>
                </a:lnTo>
                <a:lnTo>
                  <a:pt x="543814" y="100190"/>
                </a:lnTo>
                <a:lnTo>
                  <a:pt x="550024" y="111760"/>
                </a:lnTo>
                <a:lnTo>
                  <a:pt x="557364" y="135991"/>
                </a:lnTo>
                <a:lnTo>
                  <a:pt x="559866" y="161607"/>
                </a:lnTo>
                <a:lnTo>
                  <a:pt x="559866" y="63246"/>
                </a:lnTo>
                <a:lnTo>
                  <a:pt x="548005" y="51371"/>
                </a:lnTo>
                <a:lnTo>
                  <a:pt x="547649" y="51727"/>
                </a:lnTo>
                <a:lnTo>
                  <a:pt x="544080" y="47383"/>
                </a:lnTo>
                <a:lnTo>
                  <a:pt x="525348" y="31877"/>
                </a:lnTo>
                <a:lnTo>
                  <a:pt x="525348" y="74028"/>
                </a:lnTo>
                <a:lnTo>
                  <a:pt x="429895" y="169494"/>
                </a:lnTo>
                <a:lnTo>
                  <a:pt x="356374" y="95999"/>
                </a:lnTo>
                <a:lnTo>
                  <a:pt x="346468" y="86093"/>
                </a:lnTo>
                <a:lnTo>
                  <a:pt x="334784" y="74409"/>
                </a:lnTo>
                <a:lnTo>
                  <a:pt x="337972" y="69684"/>
                </a:lnTo>
                <a:lnTo>
                  <a:pt x="379323" y="41783"/>
                </a:lnTo>
                <a:lnTo>
                  <a:pt x="429920" y="31546"/>
                </a:lnTo>
                <a:lnTo>
                  <a:pt x="455549" y="34048"/>
                </a:lnTo>
                <a:lnTo>
                  <a:pt x="479767" y="41389"/>
                </a:lnTo>
                <a:lnTo>
                  <a:pt x="502031" y="53340"/>
                </a:lnTo>
                <a:lnTo>
                  <a:pt x="521792" y="69684"/>
                </a:lnTo>
                <a:lnTo>
                  <a:pt x="525348" y="74028"/>
                </a:lnTo>
                <a:lnTo>
                  <a:pt x="525348" y="31877"/>
                </a:lnTo>
                <a:lnTo>
                  <a:pt x="491909" y="12242"/>
                </a:lnTo>
                <a:lnTo>
                  <a:pt x="429920" y="0"/>
                </a:lnTo>
                <a:lnTo>
                  <a:pt x="386994" y="5791"/>
                </a:lnTo>
                <a:lnTo>
                  <a:pt x="348399" y="22098"/>
                </a:lnTo>
                <a:lnTo>
                  <a:pt x="315658" y="47409"/>
                </a:lnTo>
                <a:lnTo>
                  <a:pt x="312229" y="51854"/>
                </a:lnTo>
                <a:lnTo>
                  <a:pt x="311759" y="51371"/>
                </a:lnTo>
                <a:lnTo>
                  <a:pt x="279006" y="84112"/>
                </a:lnTo>
                <a:lnTo>
                  <a:pt x="279006" y="429869"/>
                </a:lnTo>
                <a:lnTo>
                  <a:pt x="275437" y="435254"/>
                </a:lnTo>
                <a:lnTo>
                  <a:pt x="275437" y="743242"/>
                </a:lnTo>
                <a:lnTo>
                  <a:pt x="262788" y="744283"/>
                </a:lnTo>
                <a:lnTo>
                  <a:pt x="248754" y="750265"/>
                </a:lnTo>
                <a:lnTo>
                  <a:pt x="217970" y="762584"/>
                </a:lnTo>
                <a:lnTo>
                  <a:pt x="185127" y="763778"/>
                </a:lnTo>
                <a:lnTo>
                  <a:pt x="153238" y="754253"/>
                </a:lnTo>
                <a:lnTo>
                  <a:pt x="125349" y="734390"/>
                </a:lnTo>
                <a:lnTo>
                  <a:pt x="105473" y="706488"/>
                </a:lnTo>
                <a:lnTo>
                  <a:pt x="95948" y="674611"/>
                </a:lnTo>
                <a:lnTo>
                  <a:pt x="97142" y="641781"/>
                </a:lnTo>
                <a:lnTo>
                  <a:pt x="109461" y="611022"/>
                </a:lnTo>
                <a:lnTo>
                  <a:pt x="115468" y="596963"/>
                </a:lnTo>
                <a:lnTo>
                  <a:pt x="116497" y="584327"/>
                </a:lnTo>
                <a:lnTo>
                  <a:pt x="129755" y="588340"/>
                </a:lnTo>
                <a:lnTo>
                  <a:pt x="161607" y="591451"/>
                </a:lnTo>
                <a:lnTo>
                  <a:pt x="268287" y="591451"/>
                </a:lnTo>
                <a:lnTo>
                  <a:pt x="268287" y="698131"/>
                </a:lnTo>
                <a:lnTo>
                  <a:pt x="271386" y="729894"/>
                </a:lnTo>
                <a:lnTo>
                  <a:pt x="275437" y="743242"/>
                </a:lnTo>
                <a:lnTo>
                  <a:pt x="275437" y="435254"/>
                </a:lnTo>
                <a:lnTo>
                  <a:pt x="255562" y="465162"/>
                </a:lnTo>
                <a:lnTo>
                  <a:pt x="247751" y="505307"/>
                </a:lnTo>
                <a:lnTo>
                  <a:pt x="255562" y="545452"/>
                </a:lnTo>
                <a:lnTo>
                  <a:pt x="265150" y="559892"/>
                </a:lnTo>
                <a:lnTo>
                  <a:pt x="161607" y="559892"/>
                </a:lnTo>
                <a:lnTo>
                  <a:pt x="135991" y="557403"/>
                </a:lnTo>
                <a:lnTo>
                  <a:pt x="111747" y="550062"/>
                </a:lnTo>
                <a:lnTo>
                  <a:pt x="100152" y="543852"/>
                </a:lnTo>
                <a:lnTo>
                  <a:pt x="214134" y="429869"/>
                </a:lnTo>
                <a:lnTo>
                  <a:pt x="169532" y="385267"/>
                </a:lnTo>
                <a:lnTo>
                  <a:pt x="169532" y="429869"/>
                </a:lnTo>
                <a:lnTo>
                  <a:pt x="74015" y="525386"/>
                </a:lnTo>
                <a:lnTo>
                  <a:pt x="41376" y="479590"/>
                </a:lnTo>
                <a:lnTo>
                  <a:pt x="31534" y="429818"/>
                </a:lnTo>
                <a:lnTo>
                  <a:pt x="41770" y="379285"/>
                </a:lnTo>
                <a:lnTo>
                  <a:pt x="69672" y="337972"/>
                </a:lnTo>
                <a:lnTo>
                  <a:pt x="74422" y="334772"/>
                </a:lnTo>
                <a:lnTo>
                  <a:pt x="169532" y="429869"/>
                </a:lnTo>
                <a:lnTo>
                  <a:pt x="169532" y="385267"/>
                </a:lnTo>
                <a:lnTo>
                  <a:pt x="101079" y="316801"/>
                </a:lnTo>
                <a:lnTo>
                  <a:pt x="111023" y="310095"/>
                </a:lnTo>
                <a:lnTo>
                  <a:pt x="161607" y="299872"/>
                </a:lnTo>
                <a:lnTo>
                  <a:pt x="265137" y="299872"/>
                </a:lnTo>
                <a:lnTo>
                  <a:pt x="255562" y="314299"/>
                </a:lnTo>
                <a:lnTo>
                  <a:pt x="247751" y="354444"/>
                </a:lnTo>
                <a:lnTo>
                  <a:pt x="255562" y="394576"/>
                </a:lnTo>
                <a:lnTo>
                  <a:pt x="279006" y="429869"/>
                </a:lnTo>
                <a:lnTo>
                  <a:pt x="279006" y="84112"/>
                </a:lnTo>
                <a:lnTo>
                  <a:pt x="277012" y="86093"/>
                </a:lnTo>
                <a:lnTo>
                  <a:pt x="275005" y="86093"/>
                </a:lnTo>
                <a:lnTo>
                  <a:pt x="275005" y="116471"/>
                </a:lnTo>
                <a:lnTo>
                  <a:pt x="274066" y="118694"/>
                </a:lnTo>
                <a:lnTo>
                  <a:pt x="268287" y="161607"/>
                </a:lnTo>
                <a:lnTo>
                  <a:pt x="268287" y="268312"/>
                </a:lnTo>
                <a:lnTo>
                  <a:pt x="161607" y="268312"/>
                </a:lnTo>
                <a:lnTo>
                  <a:pt x="118681" y="274091"/>
                </a:lnTo>
                <a:lnTo>
                  <a:pt x="116459" y="275031"/>
                </a:lnTo>
                <a:lnTo>
                  <a:pt x="115455" y="262788"/>
                </a:lnTo>
                <a:lnTo>
                  <a:pt x="109461" y="248742"/>
                </a:lnTo>
                <a:lnTo>
                  <a:pt x="97142" y="217982"/>
                </a:lnTo>
                <a:lnTo>
                  <a:pt x="95948" y="185140"/>
                </a:lnTo>
                <a:lnTo>
                  <a:pt x="105473" y="153250"/>
                </a:lnTo>
                <a:lnTo>
                  <a:pt x="125349" y="125349"/>
                </a:lnTo>
                <a:lnTo>
                  <a:pt x="153238" y="105486"/>
                </a:lnTo>
                <a:lnTo>
                  <a:pt x="185127" y="95961"/>
                </a:lnTo>
                <a:lnTo>
                  <a:pt x="218008" y="97167"/>
                </a:lnTo>
                <a:lnTo>
                  <a:pt x="248754" y="109474"/>
                </a:lnTo>
                <a:lnTo>
                  <a:pt x="262788" y="115468"/>
                </a:lnTo>
                <a:lnTo>
                  <a:pt x="275005" y="116471"/>
                </a:lnTo>
                <a:lnTo>
                  <a:pt x="275005" y="86093"/>
                </a:lnTo>
                <a:lnTo>
                  <a:pt x="270891" y="86093"/>
                </a:lnTo>
                <a:lnTo>
                  <a:pt x="265518" y="82753"/>
                </a:lnTo>
                <a:lnTo>
                  <a:pt x="224866" y="66408"/>
                </a:lnTo>
                <a:lnTo>
                  <a:pt x="181584" y="64681"/>
                </a:lnTo>
                <a:lnTo>
                  <a:pt x="139649" y="77050"/>
                </a:lnTo>
                <a:lnTo>
                  <a:pt x="103047" y="103047"/>
                </a:lnTo>
                <a:lnTo>
                  <a:pt x="77050" y="139661"/>
                </a:lnTo>
                <a:lnTo>
                  <a:pt x="64668" y="181597"/>
                </a:lnTo>
                <a:lnTo>
                  <a:pt x="66395" y="224866"/>
                </a:lnTo>
                <a:lnTo>
                  <a:pt x="82727" y="265493"/>
                </a:lnTo>
                <a:lnTo>
                  <a:pt x="86118" y="270865"/>
                </a:lnTo>
                <a:lnTo>
                  <a:pt x="86093" y="277012"/>
                </a:lnTo>
                <a:lnTo>
                  <a:pt x="51384" y="311734"/>
                </a:lnTo>
                <a:lnTo>
                  <a:pt x="51854" y="312216"/>
                </a:lnTo>
                <a:lnTo>
                  <a:pt x="47371" y="315671"/>
                </a:lnTo>
                <a:lnTo>
                  <a:pt x="22085" y="348373"/>
                </a:lnTo>
                <a:lnTo>
                  <a:pt x="5778" y="386943"/>
                </a:lnTo>
                <a:lnTo>
                  <a:pt x="0" y="429818"/>
                </a:lnTo>
                <a:lnTo>
                  <a:pt x="3098" y="461568"/>
                </a:lnTo>
                <a:lnTo>
                  <a:pt x="12204" y="491667"/>
                </a:lnTo>
                <a:lnTo>
                  <a:pt x="27051" y="519391"/>
                </a:lnTo>
                <a:lnTo>
                  <a:pt x="47345" y="544055"/>
                </a:lnTo>
                <a:lnTo>
                  <a:pt x="51727" y="547674"/>
                </a:lnTo>
                <a:lnTo>
                  <a:pt x="51384" y="548017"/>
                </a:lnTo>
                <a:lnTo>
                  <a:pt x="86093" y="582726"/>
                </a:lnTo>
                <a:lnTo>
                  <a:pt x="86118" y="588860"/>
                </a:lnTo>
                <a:lnTo>
                  <a:pt x="82727" y="594245"/>
                </a:lnTo>
                <a:lnTo>
                  <a:pt x="66395" y="634873"/>
                </a:lnTo>
                <a:lnTo>
                  <a:pt x="64668" y="678154"/>
                </a:lnTo>
                <a:lnTo>
                  <a:pt x="77050" y="720090"/>
                </a:lnTo>
                <a:lnTo>
                  <a:pt x="103047" y="756691"/>
                </a:lnTo>
                <a:lnTo>
                  <a:pt x="139661" y="782688"/>
                </a:lnTo>
                <a:lnTo>
                  <a:pt x="181597" y="795070"/>
                </a:lnTo>
                <a:lnTo>
                  <a:pt x="224878" y="793343"/>
                </a:lnTo>
                <a:lnTo>
                  <a:pt x="265506" y="777011"/>
                </a:lnTo>
                <a:lnTo>
                  <a:pt x="270891" y="773620"/>
                </a:lnTo>
                <a:lnTo>
                  <a:pt x="277012" y="773671"/>
                </a:lnTo>
                <a:lnTo>
                  <a:pt x="311759" y="808355"/>
                </a:lnTo>
                <a:lnTo>
                  <a:pt x="312077" y="808037"/>
                </a:lnTo>
                <a:lnTo>
                  <a:pt x="315671" y="812406"/>
                </a:lnTo>
                <a:lnTo>
                  <a:pt x="340334" y="832688"/>
                </a:lnTo>
                <a:lnTo>
                  <a:pt x="368071" y="847534"/>
                </a:lnTo>
                <a:lnTo>
                  <a:pt x="398157" y="856653"/>
                </a:lnTo>
                <a:lnTo>
                  <a:pt x="429920" y="859764"/>
                </a:lnTo>
                <a:lnTo>
                  <a:pt x="472808" y="853973"/>
                </a:lnTo>
                <a:lnTo>
                  <a:pt x="511378" y="837666"/>
                </a:lnTo>
                <a:lnTo>
                  <a:pt x="523595" y="828217"/>
                </a:lnTo>
                <a:lnTo>
                  <a:pt x="544068" y="812368"/>
                </a:lnTo>
                <a:lnTo>
                  <a:pt x="547522" y="807885"/>
                </a:lnTo>
                <a:lnTo>
                  <a:pt x="548005" y="808355"/>
                </a:lnTo>
                <a:lnTo>
                  <a:pt x="582752" y="773645"/>
                </a:lnTo>
                <a:lnTo>
                  <a:pt x="588860" y="773645"/>
                </a:lnTo>
                <a:lnTo>
                  <a:pt x="594245" y="777011"/>
                </a:lnTo>
                <a:lnTo>
                  <a:pt x="634873" y="793343"/>
                </a:lnTo>
                <a:lnTo>
                  <a:pt x="678141" y="795070"/>
                </a:lnTo>
                <a:lnTo>
                  <a:pt x="720090" y="782688"/>
                </a:lnTo>
                <a:lnTo>
                  <a:pt x="732828" y="773645"/>
                </a:lnTo>
                <a:lnTo>
                  <a:pt x="746721" y="763778"/>
                </a:lnTo>
                <a:lnTo>
                  <a:pt x="756716" y="756691"/>
                </a:lnTo>
                <a:lnTo>
                  <a:pt x="782688" y="720090"/>
                </a:lnTo>
                <a:lnTo>
                  <a:pt x="795070" y="678154"/>
                </a:lnTo>
                <a:lnTo>
                  <a:pt x="793343" y="634873"/>
                </a:lnTo>
                <a:lnTo>
                  <a:pt x="777011" y="594245"/>
                </a:lnTo>
                <a:lnTo>
                  <a:pt x="773633" y="588860"/>
                </a:lnTo>
                <a:lnTo>
                  <a:pt x="773671" y="582726"/>
                </a:lnTo>
                <a:lnTo>
                  <a:pt x="808380" y="548017"/>
                </a:lnTo>
                <a:lnTo>
                  <a:pt x="807872" y="547522"/>
                </a:lnTo>
                <a:lnTo>
                  <a:pt x="812368" y="544042"/>
                </a:lnTo>
                <a:lnTo>
                  <a:pt x="837641" y="511340"/>
                </a:lnTo>
                <a:lnTo>
                  <a:pt x="853948" y="472744"/>
                </a:lnTo>
                <a:lnTo>
                  <a:pt x="859739" y="4298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68539" y="11196409"/>
            <a:ext cx="2039620" cy="265430"/>
          </a:xfrm>
          <a:custGeom>
            <a:avLst/>
            <a:gdLst/>
            <a:ahLst/>
            <a:cxnLst/>
            <a:rect l="l" t="t" r="r" b="b"/>
            <a:pathLst>
              <a:path w="2039620" h="265429">
                <a:moveTo>
                  <a:pt x="88315" y="42185"/>
                </a:moveTo>
                <a:lnTo>
                  <a:pt x="51815" y="49131"/>
                </a:lnTo>
                <a:lnTo>
                  <a:pt x="23979" y="68324"/>
                </a:lnTo>
                <a:lnTo>
                  <a:pt x="6232" y="97292"/>
                </a:lnTo>
                <a:lnTo>
                  <a:pt x="0" y="133567"/>
                </a:lnTo>
                <a:lnTo>
                  <a:pt x="6878" y="170431"/>
                </a:lnTo>
                <a:lnTo>
                  <a:pt x="26096" y="198727"/>
                </a:lnTo>
                <a:lnTo>
                  <a:pt x="55533" y="216868"/>
                </a:lnTo>
                <a:lnTo>
                  <a:pt x="93065" y="223268"/>
                </a:lnTo>
                <a:lnTo>
                  <a:pt x="118137" y="220392"/>
                </a:lnTo>
                <a:lnTo>
                  <a:pt x="141016" y="211678"/>
                </a:lnTo>
                <a:lnTo>
                  <a:pt x="160143" y="197000"/>
                </a:lnTo>
                <a:lnTo>
                  <a:pt x="166775" y="187034"/>
                </a:lnTo>
                <a:lnTo>
                  <a:pt x="92735" y="187034"/>
                </a:lnTo>
                <a:lnTo>
                  <a:pt x="69609" y="182973"/>
                </a:lnTo>
                <a:lnTo>
                  <a:pt x="52733" y="171553"/>
                </a:lnTo>
                <a:lnTo>
                  <a:pt x="42396" y="153913"/>
                </a:lnTo>
                <a:lnTo>
                  <a:pt x="38887" y="131194"/>
                </a:lnTo>
                <a:lnTo>
                  <a:pt x="42969" y="108569"/>
                </a:lnTo>
                <a:lnTo>
                  <a:pt x="54005" y="92134"/>
                </a:lnTo>
                <a:lnTo>
                  <a:pt x="70182" y="82111"/>
                </a:lnTo>
                <a:lnTo>
                  <a:pt x="89687" y="78720"/>
                </a:lnTo>
                <a:lnTo>
                  <a:pt x="161681" y="78720"/>
                </a:lnTo>
                <a:lnTo>
                  <a:pt x="158683" y="72467"/>
                </a:lnTo>
                <a:lnTo>
                  <a:pt x="139101" y="54801"/>
                </a:lnTo>
                <a:lnTo>
                  <a:pt x="114945" y="45129"/>
                </a:lnTo>
                <a:lnTo>
                  <a:pt x="88315" y="42185"/>
                </a:lnTo>
                <a:close/>
              </a:path>
              <a:path w="2039620" h="265429">
                <a:moveTo>
                  <a:pt x="142836" y="161993"/>
                </a:moveTo>
                <a:lnTo>
                  <a:pt x="133770" y="173048"/>
                </a:lnTo>
                <a:lnTo>
                  <a:pt x="121343" y="180862"/>
                </a:lnTo>
                <a:lnTo>
                  <a:pt x="107137" y="185502"/>
                </a:lnTo>
                <a:lnTo>
                  <a:pt x="92735" y="187034"/>
                </a:lnTo>
                <a:lnTo>
                  <a:pt x="166775" y="187034"/>
                </a:lnTo>
                <a:lnTo>
                  <a:pt x="173964" y="176231"/>
                </a:lnTo>
                <a:lnTo>
                  <a:pt x="142836" y="161993"/>
                </a:lnTo>
                <a:close/>
              </a:path>
              <a:path w="2039620" h="265429">
                <a:moveTo>
                  <a:pt x="161681" y="78720"/>
                </a:moveTo>
                <a:lnTo>
                  <a:pt x="89687" y="78720"/>
                </a:lnTo>
                <a:lnTo>
                  <a:pt x="105577" y="80621"/>
                </a:lnTo>
                <a:lnTo>
                  <a:pt x="119557" y="86553"/>
                </a:lnTo>
                <a:lnTo>
                  <a:pt x="130613" y="96861"/>
                </a:lnTo>
                <a:lnTo>
                  <a:pt x="137731" y="111892"/>
                </a:lnTo>
                <a:lnTo>
                  <a:pt x="163168" y="102635"/>
                </a:lnTo>
                <a:lnTo>
                  <a:pt x="171589" y="99388"/>
                </a:lnTo>
                <a:lnTo>
                  <a:pt x="161681" y="78720"/>
                </a:lnTo>
                <a:close/>
              </a:path>
              <a:path w="2039620" h="265429">
                <a:moveTo>
                  <a:pt x="1927974" y="21462"/>
                </a:moveTo>
                <a:lnTo>
                  <a:pt x="1882891" y="29364"/>
                </a:lnTo>
                <a:lnTo>
                  <a:pt x="1848221" y="51897"/>
                </a:lnTo>
                <a:lnTo>
                  <a:pt x="1825957" y="87301"/>
                </a:lnTo>
                <a:lnTo>
                  <a:pt x="1818093" y="133816"/>
                </a:lnTo>
                <a:lnTo>
                  <a:pt x="1826060" y="178809"/>
                </a:lnTo>
                <a:lnTo>
                  <a:pt x="1848572" y="213595"/>
                </a:lnTo>
                <a:lnTo>
                  <a:pt x="1883550" y="236034"/>
                </a:lnTo>
                <a:lnTo>
                  <a:pt x="1928914" y="243989"/>
                </a:lnTo>
                <a:lnTo>
                  <a:pt x="1974032" y="236088"/>
                </a:lnTo>
                <a:lnTo>
                  <a:pt x="2008803" y="213555"/>
                </a:lnTo>
                <a:lnTo>
                  <a:pt x="2010857" y="210305"/>
                </a:lnTo>
                <a:lnTo>
                  <a:pt x="1928596" y="210305"/>
                </a:lnTo>
                <a:lnTo>
                  <a:pt x="1897991" y="204626"/>
                </a:lnTo>
                <a:lnTo>
                  <a:pt x="1874793" y="188527"/>
                </a:lnTo>
                <a:lnTo>
                  <a:pt x="1860080" y="163415"/>
                </a:lnTo>
                <a:lnTo>
                  <a:pt x="1854936" y="130698"/>
                </a:lnTo>
                <a:lnTo>
                  <a:pt x="1860071" y="99188"/>
                </a:lnTo>
                <a:lnTo>
                  <a:pt x="1874715" y="75522"/>
                </a:lnTo>
                <a:lnTo>
                  <a:pt x="1897729" y="60636"/>
                </a:lnTo>
                <a:lnTo>
                  <a:pt x="1927974" y="55465"/>
                </a:lnTo>
                <a:lnTo>
                  <a:pt x="2010802" y="55465"/>
                </a:lnTo>
                <a:lnTo>
                  <a:pt x="2008452" y="51852"/>
                </a:lnTo>
                <a:lnTo>
                  <a:pt x="1973373" y="29415"/>
                </a:lnTo>
                <a:lnTo>
                  <a:pt x="1927974" y="21462"/>
                </a:lnTo>
                <a:close/>
              </a:path>
              <a:path w="2039620" h="265429">
                <a:moveTo>
                  <a:pt x="2010802" y="55465"/>
                </a:moveTo>
                <a:lnTo>
                  <a:pt x="1927974" y="55465"/>
                </a:lnTo>
                <a:lnTo>
                  <a:pt x="1958658" y="61145"/>
                </a:lnTo>
                <a:lnTo>
                  <a:pt x="1982068" y="77245"/>
                </a:lnTo>
                <a:lnTo>
                  <a:pt x="1996998" y="102357"/>
                </a:lnTo>
                <a:lnTo>
                  <a:pt x="2002243" y="135072"/>
                </a:lnTo>
                <a:lnTo>
                  <a:pt x="1997008" y="166575"/>
                </a:lnTo>
                <a:lnTo>
                  <a:pt x="1982146" y="190242"/>
                </a:lnTo>
                <a:lnTo>
                  <a:pt x="1958920" y="205133"/>
                </a:lnTo>
                <a:lnTo>
                  <a:pt x="1928596" y="210305"/>
                </a:lnTo>
                <a:lnTo>
                  <a:pt x="2010857" y="210305"/>
                </a:lnTo>
                <a:lnTo>
                  <a:pt x="2031173" y="178152"/>
                </a:lnTo>
                <a:lnTo>
                  <a:pt x="2039086" y="131638"/>
                </a:lnTo>
                <a:lnTo>
                  <a:pt x="2031071" y="86637"/>
                </a:lnTo>
                <a:lnTo>
                  <a:pt x="2010802" y="55465"/>
                </a:lnTo>
                <a:close/>
              </a:path>
              <a:path w="2039620" h="265429">
                <a:moveTo>
                  <a:pt x="1663306" y="22720"/>
                </a:moveTo>
                <a:lnTo>
                  <a:pt x="1617757" y="29913"/>
                </a:lnTo>
                <a:lnTo>
                  <a:pt x="1581456" y="51006"/>
                </a:lnTo>
                <a:lnTo>
                  <a:pt x="1557444" y="85265"/>
                </a:lnTo>
                <a:lnTo>
                  <a:pt x="1548765" y="131958"/>
                </a:lnTo>
                <a:lnTo>
                  <a:pt x="1557116" y="176794"/>
                </a:lnTo>
                <a:lnTo>
                  <a:pt x="1580473" y="212153"/>
                </a:lnTo>
                <a:lnTo>
                  <a:pt x="1616294" y="235342"/>
                </a:lnTo>
                <a:lnTo>
                  <a:pt x="1662036" y="243669"/>
                </a:lnTo>
                <a:lnTo>
                  <a:pt x="1706930" y="236147"/>
                </a:lnTo>
                <a:lnTo>
                  <a:pt x="1742505" y="213443"/>
                </a:lnTo>
                <a:lnTo>
                  <a:pt x="1745934" y="207774"/>
                </a:lnTo>
                <a:lnTo>
                  <a:pt x="1666748" y="207774"/>
                </a:lnTo>
                <a:lnTo>
                  <a:pt x="1634775" y="202642"/>
                </a:lnTo>
                <a:lnTo>
                  <a:pt x="1609472" y="187769"/>
                </a:lnTo>
                <a:lnTo>
                  <a:pt x="1592829" y="163946"/>
                </a:lnTo>
                <a:lnTo>
                  <a:pt x="1586839" y="131958"/>
                </a:lnTo>
                <a:lnTo>
                  <a:pt x="1592188" y="100720"/>
                </a:lnTo>
                <a:lnTo>
                  <a:pt x="1607399" y="77362"/>
                </a:lnTo>
                <a:lnTo>
                  <a:pt x="1631218" y="62727"/>
                </a:lnTo>
                <a:lnTo>
                  <a:pt x="1662391" y="57661"/>
                </a:lnTo>
                <a:lnTo>
                  <a:pt x="1749979" y="57661"/>
                </a:lnTo>
                <a:lnTo>
                  <a:pt x="1726390" y="37416"/>
                </a:lnTo>
                <a:lnTo>
                  <a:pt x="1695860" y="26076"/>
                </a:lnTo>
                <a:lnTo>
                  <a:pt x="1663306" y="22720"/>
                </a:lnTo>
                <a:close/>
              </a:path>
              <a:path w="2039620" h="265429">
                <a:moveTo>
                  <a:pt x="1772843" y="121665"/>
                </a:moveTo>
                <a:lnTo>
                  <a:pt x="1663306" y="121665"/>
                </a:lnTo>
                <a:lnTo>
                  <a:pt x="1663306" y="153155"/>
                </a:lnTo>
                <a:lnTo>
                  <a:pt x="1735391" y="153155"/>
                </a:lnTo>
                <a:lnTo>
                  <a:pt x="1726771" y="176035"/>
                </a:lnTo>
                <a:lnTo>
                  <a:pt x="1711837" y="193217"/>
                </a:lnTo>
                <a:lnTo>
                  <a:pt x="1691519" y="204022"/>
                </a:lnTo>
                <a:lnTo>
                  <a:pt x="1666748" y="207774"/>
                </a:lnTo>
                <a:lnTo>
                  <a:pt x="1745934" y="207774"/>
                </a:lnTo>
                <a:lnTo>
                  <a:pt x="1765547" y="175351"/>
                </a:lnTo>
                <a:lnTo>
                  <a:pt x="1772843" y="121665"/>
                </a:lnTo>
                <a:close/>
              </a:path>
              <a:path w="2039620" h="265429">
                <a:moveTo>
                  <a:pt x="1749979" y="57661"/>
                </a:moveTo>
                <a:lnTo>
                  <a:pt x="1662391" y="57661"/>
                </a:lnTo>
                <a:lnTo>
                  <a:pt x="1684581" y="60043"/>
                </a:lnTo>
                <a:lnTo>
                  <a:pt x="1705603" y="67811"/>
                </a:lnTo>
                <a:lnTo>
                  <a:pt x="1723120" y="81901"/>
                </a:lnTo>
                <a:lnTo>
                  <a:pt x="1734794" y="103248"/>
                </a:lnTo>
                <a:lnTo>
                  <a:pt x="1766290" y="91667"/>
                </a:lnTo>
                <a:lnTo>
                  <a:pt x="1751124" y="58644"/>
                </a:lnTo>
                <a:lnTo>
                  <a:pt x="1749979" y="57661"/>
                </a:lnTo>
                <a:close/>
              </a:path>
              <a:path w="2039620" h="265429">
                <a:moveTo>
                  <a:pt x="1482013" y="0"/>
                </a:moveTo>
                <a:lnTo>
                  <a:pt x="1463306" y="0"/>
                </a:lnTo>
                <a:lnTo>
                  <a:pt x="1464589" y="265435"/>
                </a:lnTo>
                <a:lnTo>
                  <a:pt x="1482013" y="265435"/>
                </a:lnTo>
                <a:lnTo>
                  <a:pt x="1482013" y="0"/>
                </a:lnTo>
                <a:close/>
              </a:path>
              <a:path w="2039620" h="265429">
                <a:moveTo>
                  <a:pt x="1243672" y="159299"/>
                </a:moveTo>
                <a:lnTo>
                  <a:pt x="1212862" y="173167"/>
                </a:lnTo>
                <a:lnTo>
                  <a:pt x="1228731" y="197986"/>
                </a:lnTo>
                <a:lnTo>
                  <a:pt x="1252248" y="213320"/>
                </a:lnTo>
                <a:lnTo>
                  <a:pt x="1279256" y="221103"/>
                </a:lnTo>
                <a:lnTo>
                  <a:pt x="1305598" y="223268"/>
                </a:lnTo>
                <a:lnTo>
                  <a:pt x="1333314" y="219801"/>
                </a:lnTo>
                <a:lnTo>
                  <a:pt x="1357985" y="209257"/>
                </a:lnTo>
                <a:lnTo>
                  <a:pt x="1375674" y="191417"/>
                </a:lnTo>
                <a:lnTo>
                  <a:pt x="1375756" y="191109"/>
                </a:lnTo>
                <a:lnTo>
                  <a:pt x="1307642" y="191109"/>
                </a:lnTo>
                <a:lnTo>
                  <a:pt x="1288649" y="189135"/>
                </a:lnTo>
                <a:lnTo>
                  <a:pt x="1269942" y="183194"/>
                </a:lnTo>
                <a:lnTo>
                  <a:pt x="1254093" y="173258"/>
                </a:lnTo>
                <a:lnTo>
                  <a:pt x="1243672" y="159299"/>
                </a:lnTo>
                <a:close/>
              </a:path>
              <a:path w="2039620" h="265429">
                <a:moveTo>
                  <a:pt x="1298143" y="42166"/>
                </a:moveTo>
                <a:lnTo>
                  <a:pt x="1270881" y="44944"/>
                </a:lnTo>
                <a:lnTo>
                  <a:pt x="1245563" y="53977"/>
                </a:lnTo>
                <a:lnTo>
                  <a:pt x="1226911" y="70312"/>
                </a:lnTo>
                <a:lnTo>
                  <a:pt x="1219644" y="94997"/>
                </a:lnTo>
                <a:lnTo>
                  <a:pt x="1232596" y="127023"/>
                </a:lnTo>
                <a:lnTo>
                  <a:pt x="1263481" y="141403"/>
                </a:lnTo>
                <a:lnTo>
                  <a:pt x="1300343" y="147114"/>
                </a:lnTo>
                <a:lnTo>
                  <a:pt x="1331228" y="153134"/>
                </a:lnTo>
                <a:lnTo>
                  <a:pt x="1344180" y="168440"/>
                </a:lnTo>
                <a:lnTo>
                  <a:pt x="1341229" y="178690"/>
                </a:lnTo>
                <a:lnTo>
                  <a:pt x="1333265" y="185737"/>
                </a:lnTo>
                <a:lnTo>
                  <a:pt x="1321624" y="189803"/>
                </a:lnTo>
                <a:lnTo>
                  <a:pt x="1307642" y="191109"/>
                </a:lnTo>
                <a:lnTo>
                  <a:pt x="1375756" y="191109"/>
                </a:lnTo>
                <a:lnTo>
                  <a:pt x="1382445" y="166065"/>
                </a:lnTo>
                <a:lnTo>
                  <a:pt x="1369455" y="134084"/>
                </a:lnTo>
                <a:lnTo>
                  <a:pt x="1338479" y="119834"/>
                </a:lnTo>
                <a:lnTo>
                  <a:pt x="1301507" y="114230"/>
                </a:lnTo>
                <a:lnTo>
                  <a:pt x="1270531" y="108187"/>
                </a:lnTo>
                <a:lnTo>
                  <a:pt x="1257541" y="92621"/>
                </a:lnTo>
                <a:lnTo>
                  <a:pt x="1260926" y="84609"/>
                </a:lnTo>
                <a:lnTo>
                  <a:pt x="1269895" y="78535"/>
                </a:lnTo>
                <a:lnTo>
                  <a:pt x="1282669" y="74683"/>
                </a:lnTo>
                <a:lnTo>
                  <a:pt x="1297470" y="73336"/>
                </a:lnTo>
                <a:lnTo>
                  <a:pt x="1371091" y="73336"/>
                </a:lnTo>
                <a:lnTo>
                  <a:pt x="1367841" y="68024"/>
                </a:lnTo>
                <a:lnTo>
                  <a:pt x="1348670" y="53551"/>
                </a:lnTo>
                <a:lnTo>
                  <a:pt x="1324803" y="44985"/>
                </a:lnTo>
                <a:lnTo>
                  <a:pt x="1298143" y="42166"/>
                </a:lnTo>
                <a:close/>
              </a:path>
              <a:path w="2039620" h="265429">
                <a:moveTo>
                  <a:pt x="1371091" y="73336"/>
                </a:moveTo>
                <a:lnTo>
                  <a:pt x="1297470" y="73336"/>
                </a:lnTo>
                <a:lnTo>
                  <a:pt x="1314266" y="74815"/>
                </a:lnTo>
                <a:lnTo>
                  <a:pt x="1330047" y="79591"/>
                </a:lnTo>
                <a:lnTo>
                  <a:pt x="1343163" y="88174"/>
                </a:lnTo>
                <a:lnTo>
                  <a:pt x="1351965" y="101070"/>
                </a:lnTo>
                <a:lnTo>
                  <a:pt x="1359075" y="97834"/>
                </a:lnTo>
                <a:lnTo>
                  <a:pt x="1380413" y="88567"/>
                </a:lnTo>
                <a:lnTo>
                  <a:pt x="1371091" y="73336"/>
                </a:lnTo>
                <a:close/>
              </a:path>
              <a:path w="2039620" h="265429">
                <a:moveTo>
                  <a:pt x="906487" y="47250"/>
                </a:moveTo>
                <a:lnTo>
                  <a:pt x="868248" y="47250"/>
                </a:lnTo>
                <a:lnTo>
                  <a:pt x="868248" y="216467"/>
                </a:lnTo>
                <a:lnTo>
                  <a:pt x="906487" y="216467"/>
                </a:lnTo>
                <a:lnTo>
                  <a:pt x="906487" y="125439"/>
                </a:lnTo>
                <a:lnTo>
                  <a:pt x="915781" y="105736"/>
                </a:lnTo>
                <a:lnTo>
                  <a:pt x="929298" y="91432"/>
                </a:lnTo>
                <a:lnTo>
                  <a:pt x="945294" y="82712"/>
                </a:lnTo>
                <a:lnTo>
                  <a:pt x="962025" y="79764"/>
                </a:lnTo>
                <a:lnTo>
                  <a:pt x="1029481" y="79764"/>
                </a:lnTo>
                <a:lnTo>
                  <a:pt x="1028205" y="77392"/>
                </a:lnTo>
                <a:lnTo>
                  <a:pt x="906487" y="77392"/>
                </a:lnTo>
                <a:lnTo>
                  <a:pt x="906487" y="47250"/>
                </a:lnTo>
                <a:close/>
              </a:path>
              <a:path w="2039620" h="265429">
                <a:moveTo>
                  <a:pt x="1029481" y="79764"/>
                </a:moveTo>
                <a:lnTo>
                  <a:pt x="962025" y="79764"/>
                </a:lnTo>
                <a:lnTo>
                  <a:pt x="975549" y="81910"/>
                </a:lnTo>
                <a:lnTo>
                  <a:pt x="986507" y="88304"/>
                </a:lnTo>
                <a:lnTo>
                  <a:pt x="993850" y="98885"/>
                </a:lnTo>
                <a:lnTo>
                  <a:pt x="996530" y="113591"/>
                </a:lnTo>
                <a:lnTo>
                  <a:pt x="996530" y="216467"/>
                </a:lnTo>
                <a:lnTo>
                  <a:pt x="1035456" y="216467"/>
                </a:lnTo>
                <a:lnTo>
                  <a:pt x="1035456" y="129866"/>
                </a:lnTo>
                <a:lnTo>
                  <a:pt x="1042036" y="109464"/>
                </a:lnTo>
                <a:lnTo>
                  <a:pt x="1055847" y="93639"/>
                </a:lnTo>
                <a:lnTo>
                  <a:pt x="1073337" y="83402"/>
                </a:lnTo>
                <a:lnTo>
                  <a:pt x="1082896" y="81428"/>
                </a:lnTo>
                <a:lnTo>
                  <a:pt x="1030376" y="81428"/>
                </a:lnTo>
                <a:lnTo>
                  <a:pt x="1029481" y="79764"/>
                </a:lnTo>
                <a:close/>
              </a:path>
              <a:path w="2039620" h="265429">
                <a:moveTo>
                  <a:pt x="1159009" y="79764"/>
                </a:moveTo>
                <a:lnTo>
                  <a:pt x="1090955" y="79764"/>
                </a:lnTo>
                <a:lnTo>
                  <a:pt x="1104559" y="81910"/>
                </a:lnTo>
                <a:lnTo>
                  <a:pt x="1115641" y="88304"/>
                </a:lnTo>
                <a:lnTo>
                  <a:pt x="1123098" y="98885"/>
                </a:lnTo>
                <a:lnTo>
                  <a:pt x="1125829" y="113591"/>
                </a:lnTo>
                <a:lnTo>
                  <a:pt x="1125829" y="216467"/>
                </a:lnTo>
                <a:lnTo>
                  <a:pt x="1164437" y="216467"/>
                </a:lnTo>
                <a:lnTo>
                  <a:pt x="1164437" y="108173"/>
                </a:lnTo>
                <a:lnTo>
                  <a:pt x="1159995" y="81367"/>
                </a:lnTo>
                <a:lnTo>
                  <a:pt x="1159009" y="79764"/>
                </a:lnTo>
                <a:close/>
              </a:path>
              <a:path w="2039620" h="265429">
                <a:moveTo>
                  <a:pt x="1102804" y="43531"/>
                </a:moveTo>
                <a:lnTo>
                  <a:pt x="1083399" y="45839"/>
                </a:lnTo>
                <a:lnTo>
                  <a:pt x="1063804" y="52843"/>
                </a:lnTo>
                <a:lnTo>
                  <a:pt x="1045602" y="64666"/>
                </a:lnTo>
                <a:lnTo>
                  <a:pt x="1030376" y="81428"/>
                </a:lnTo>
                <a:lnTo>
                  <a:pt x="1082896" y="81428"/>
                </a:lnTo>
                <a:lnTo>
                  <a:pt x="1090955" y="79764"/>
                </a:lnTo>
                <a:lnTo>
                  <a:pt x="1159009" y="79764"/>
                </a:lnTo>
                <a:lnTo>
                  <a:pt x="1147456" y="61002"/>
                </a:lnTo>
                <a:lnTo>
                  <a:pt x="1127999" y="48063"/>
                </a:lnTo>
                <a:lnTo>
                  <a:pt x="1102804" y="43531"/>
                </a:lnTo>
                <a:close/>
              </a:path>
              <a:path w="2039620" h="265429">
                <a:moveTo>
                  <a:pt x="973175" y="43865"/>
                </a:moveTo>
                <a:lnTo>
                  <a:pt x="954902" y="45963"/>
                </a:lnTo>
                <a:lnTo>
                  <a:pt x="937169" y="52253"/>
                </a:lnTo>
                <a:lnTo>
                  <a:pt x="920767" y="62731"/>
                </a:lnTo>
                <a:lnTo>
                  <a:pt x="906487" y="77392"/>
                </a:lnTo>
                <a:lnTo>
                  <a:pt x="1028205" y="77392"/>
                </a:lnTo>
                <a:lnTo>
                  <a:pt x="1021767" y="65421"/>
                </a:lnTo>
                <a:lnTo>
                  <a:pt x="1009005" y="53636"/>
                </a:lnTo>
                <a:lnTo>
                  <a:pt x="992628" y="46355"/>
                </a:lnTo>
                <a:lnTo>
                  <a:pt x="973175" y="43865"/>
                </a:lnTo>
                <a:close/>
              </a:path>
              <a:path w="2039620" h="265429">
                <a:moveTo>
                  <a:pt x="725411" y="42185"/>
                </a:moveTo>
                <a:lnTo>
                  <a:pt x="688730" y="48609"/>
                </a:lnTo>
                <a:lnTo>
                  <a:pt x="660533" y="66932"/>
                </a:lnTo>
                <a:lnTo>
                  <a:pt x="642433" y="95731"/>
                </a:lnTo>
                <a:lnTo>
                  <a:pt x="636041" y="133584"/>
                </a:lnTo>
                <a:lnTo>
                  <a:pt x="642543" y="170438"/>
                </a:lnTo>
                <a:lnTo>
                  <a:pt x="660911" y="198729"/>
                </a:lnTo>
                <a:lnTo>
                  <a:pt x="689437" y="216869"/>
                </a:lnTo>
                <a:lnTo>
                  <a:pt x="726414" y="223268"/>
                </a:lnTo>
                <a:lnTo>
                  <a:pt x="750576" y="220760"/>
                </a:lnTo>
                <a:lnTo>
                  <a:pt x="773433" y="212855"/>
                </a:lnTo>
                <a:lnTo>
                  <a:pt x="792922" y="198988"/>
                </a:lnTo>
                <a:lnTo>
                  <a:pt x="800003" y="188715"/>
                </a:lnTo>
                <a:lnTo>
                  <a:pt x="726084" y="188715"/>
                </a:lnTo>
                <a:lnTo>
                  <a:pt x="707231" y="185500"/>
                </a:lnTo>
                <a:lnTo>
                  <a:pt x="691810" y="176419"/>
                </a:lnTo>
                <a:lnTo>
                  <a:pt x="680575" y="162321"/>
                </a:lnTo>
                <a:lnTo>
                  <a:pt x="674281" y="144054"/>
                </a:lnTo>
                <a:lnTo>
                  <a:pt x="810412" y="144054"/>
                </a:lnTo>
                <a:lnTo>
                  <a:pt x="811034" y="141343"/>
                </a:lnTo>
                <a:lnTo>
                  <a:pt x="813739" y="133214"/>
                </a:lnTo>
                <a:lnTo>
                  <a:pt x="814412" y="123757"/>
                </a:lnTo>
                <a:lnTo>
                  <a:pt x="812760" y="116319"/>
                </a:lnTo>
                <a:lnTo>
                  <a:pt x="675297" y="116319"/>
                </a:lnTo>
                <a:lnTo>
                  <a:pt x="681854" y="100045"/>
                </a:lnTo>
                <a:lnTo>
                  <a:pt x="692872" y="87674"/>
                </a:lnTo>
                <a:lnTo>
                  <a:pt x="707631" y="79810"/>
                </a:lnTo>
                <a:lnTo>
                  <a:pt x="725411" y="77054"/>
                </a:lnTo>
                <a:lnTo>
                  <a:pt x="797059" y="77054"/>
                </a:lnTo>
                <a:lnTo>
                  <a:pt x="788190" y="64946"/>
                </a:lnTo>
                <a:lnTo>
                  <a:pt x="760163" y="48171"/>
                </a:lnTo>
                <a:lnTo>
                  <a:pt x="725411" y="42185"/>
                </a:lnTo>
                <a:close/>
              </a:path>
              <a:path w="2039620" h="265429">
                <a:moveTo>
                  <a:pt x="778865" y="162684"/>
                </a:moveTo>
                <a:lnTo>
                  <a:pt x="768391" y="175881"/>
                </a:lnTo>
                <a:lnTo>
                  <a:pt x="754641" y="183814"/>
                </a:lnTo>
                <a:lnTo>
                  <a:pt x="739808" y="187691"/>
                </a:lnTo>
                <a:lnTo>
                  <a:pt x="726084" y="188715"/>
                </a:lnTo>
                <a:lnTo>
                  <a:pt x="800003" y="188715"/>
                </a:lnTo>
                <a:lnTo>
                  <a:pt x="806983" y="178588"/>
                </a:lnTo>
                <a:lnTo>
                  <a:pt x="799914" y="174726"/>
                </a:lnTo>
                <a:lnTo>
                  <a:pt x="778865" y="162684"/>
                </a:lnTo>
                <a:close/>
              </a:path>
              <a:path w="2039620" h="265429">
                <a:moveTo>
                  <a:pt x="810412" y="144054"/>
                </a:moveTo>
                <a:lnTo>
                  <a:pt x="674281" y="144054"/>
                </a:lnTo>
                <a:lnTo>
                  <a:pt x="810336" y="144388"/>
                </a:lnTo>
                <a:lnTo>
                  <a:pt x="810412" y="144054"/>
                </a:lnTo>
                <a:close/>
              </a:path>
              <a:path w="2039620" h="265429">
                <a:moveTo>
                  <a:pt x="797059" y="77054"/>
                </a:moveTo>
                <a:lnTo>
                  <a:pt x="725411" y="77054"/>
                </a:lnTo>
                <a:lnTo>
                  <a:pt x="746118" y="79665"/>
                </a:lnTo>
                <a:lnTo>
                  <a:pt x="762169" y="87290"/>
                </a:lnTo>
                <a:lnTo>
                  <a:pt x="772951" y="99612"/>
                </a:lnTo>
                <a:lnTo>
                  <a:pt x="777849" y="116319"/>
                </a:lnTo>
                <a:lnTo>
                  <a:pt x="812760" y="116319"/>
                </a:lnTo>
                <a:lnTo>
                  <a:pt x="807078" y="90733"/>
                </a:lnTo>
                <a:lnTo>
                  <a:pt x="797059" y="77054"/>
                </a:lnTo>
                <a:close/>
              </a:path>
              <a:path w="2039620" h="265429">
                <a:moveTo>
                  <a:pt x="457657" y="159299"/>
                </a:moveTo>
                <a:lnTo>
                  <a:pt x="426834" y="173167"/>
                </a:lnTo>
                <a:lnTo>
                  <a:pt x="442712" y="197986"/>
                </a:lnTo>
                <a:lnTo>
                  <a:pt x="466237" y="213320"/>
                </a:lnTo>
                <a:lnTo>
                  <a:pt x="493251" y="221103"/>
                </a:lnTo>
                <a:lnTo>
                  <a:pt x="519595" y="223268"/>
                </a:lnTo>
                <a:lnTo>
                  <a:pt x="547302" y="219801"/>
                </a:lnTo>
                <a:lnTo>
                  <a:pt x="571965" y="209257"/>
                </a:lnTo>
                <a:lnTo>
                  <a:pt x="589648" y="191417"/>
                </a:lnTo>
                <a:lnTo>
                  <a:pt x="589730" y="191109"/>
                </a:lnTo>
                <a:lnTo>
                  <a:pt x="521627" y="191109"/>
                </a:lnTo>
                <a:lnTo>
                  <a:pt x="502639" y="189135"/>
                </a:lnTo>
                <a:lnTo>
                  <a:pt x="483931" y="183194"/>
                </a:lnTo>
                <a:lnTo>
                  <a:pt x="468079" y="173258"/>
                </a:lnTo>
                <a:lnTo>
                  <a:pt x="457657" y="159299"/>
                </a:lnTo>
                <a:close/>
              </a:path>
              <a:path w="2039620" h="265429">
                <a:moveTo>
                  <a:pt x="512127" y="42166"/>
                </a:moveTo>
                <a:lnTo>
                  <a:pt x="484870" y="44944"/>
                </a:lnTo>
                <a:lnTo>
                  <a:pt x="459552" y="53977"/>
                </a:lnTo>
                <a:lnTo>
                  <a:pt x="440897" y="70312"/>
                </a:lnTo>
                <a:lnTo>
                  <a:pt x="433628" y="94997"/>
                </a:lnTo>
                <a:lnTo>
                  <a:pt x="446580" y="127023"/>
                </a:lnTo>
                <a:lnTo>
                  <a:pt x="477465" y="141403"/>
                </a:lnTo>
                <a:lnTo>
                  <a:pt x="514328" y="147114"/>
                </a:lnTo>
                <a:lnTo>
                  <a:pt x="545213" y="153134"/>
                </a:lnTo>
                <a:lnTo>
                  <a:pt x="558165" y="168440"/>
                </a:lnTo>
                <a:lnTo>
                  <a:pt x="555217" y="178690"/>
                </a:lnTo>
                <a:lnTo>
                  <a:pt x="547258" y="185737"/>
                </a:lnTo>
                <a:lnTo>
                  <a:pt x="535619" y="189803"/>
                </a:lnTo>
                <a:lnTo>
                  <a:pt x="521627" y="191109"/>
                </a:lnTo>
                <a:lnTo>
                  <a:pt x="589730" y="191109"/>
                </a:lnTo>
                <a:lnTo>
                  <a:pt x="596417" y="166065"/>
                </a:lnTo>
                <a:lnTo>
                  <a:pt x="583428" y="134084"/>
                </a:lnTo>
                <a:lnTo>
                  <a:pt x="552455" y="119834"/>
                </a:lnTo>
                <a:lnTo>
                  <a:pt x="515487" y="114230"/>
                </a:lnTo>
                <a:lnTo>
                  <a:pt x="484514" y="108187"/>
                </a:lnTo>
                <a:lnTo>
                  <a:pt x="471525" y="92621"/>
                </a:lnTo>
                <a:lnTo>
                  <a:pt x="474910" y="84609"/>
                </a:lnTo>
                <a:lnTo>
                  <a:pt x="483881" y="78535"/>
                </a:lnTo>
                <a:lnTo>
                  <a:pt x="496659" y="74683"/>
                </a:lnTo>
                <a:lnTo>
                  <a:pt x="511467" y="73336"/>
                </a:lnTo>
                <a:lnTo>
                  <a:pt x="585065" y="73336"/>
                </a:lnTo>
                <a:lnTo>
                  <a:pt x="581820" y="68024"/>
                </a:lnTo>
                <a:lnTo>
                  <a:pt x="562656" y="53551"/>
                </a:lnTo>
                <a:lnTo>
                  <a:pt x="538788" y="44985"/>
                </a:lnTo>
                <a:lnTo>
                  <a:pt x="512127" y="42166"/>
                </a:lnTo>
                <a:close/>
              </a:path>
              <a:path w="2039620" h="265429">
                <a:moveTo>
                  <a:pt x="585065" y="73336"/>
                </a:moveTo>
                <a:lnTo>
                  <a:pt x="511467" y="73336"/>
                </a:lnTo>
                <a:lnTo>
                  <a:pt x="528263" y="74815"/>
                </a:lnTo>
                <a:lnTo>
                  <a:pt x="544044" y="79591"/>
                </a:lnTo>
                <a:lnTo>
                  <a:pt x="557160" y="88174"/>
                </a:lnTo>
                <a:lnTo>
                  <a:pt x="565962" y="101070"/>
                </a:lnTo>
                <a:lnTo>
                  <a:pt x="573070" y="97834"/>
                </a:lnTo>
                <a:lnTo>
                  <a:pt x="594372" y="88567"/>
                </a:lnTo>
                <a:lnTo>
                  <a:pt x="585065" y="73336"/>
                </a:lnTo>
                <a:close/>
              </a:path>
              <a:path w="2039620" h="265429">
                <a:moveTo>
                  <a:pt x="298538" y="42166"/>
                </a:moveTo>
                <a:lnTo>
                  <a:pt x="261863" y="48592"/>
                </a:lnTo>
                <a:lnTo>
                  <a:pt x="233665" y="66920"/>
                </a:lnTo>
                <a:lnTo>
                  <a:pt x="215562" y="95721"/>
                </a:lnTo>
                <a:lnTo>
                  <a:pt x="209169" y="133567"/>
                </a:lnTo>
                <a:lnTo>
                  <a:pt x="215674" y="170423"/>
                </a:lnTo>
                <a:lnTo>
                  <a:pt x="234051" y="198720"/>
                </a:lnTo>
                <a:lnTo>
                  <a:pt x="262586" y="216866"/>
                </a:lnTo>
                <a:lnTo>
                  <a:pt x="299567" y="223268"/>
                </a:lnTo>
                <a:lnTo>
                  <a:pt x="336282" y="216891"/>
                </a:lnTo>
                <a:lnTo>
                  <a:pt x="364590" y="198647"/>
                </a:lnTo>
                <a:lnTo>
                  <a:pt x="372354" y="186380"/>
                </a:lnTo>
                <a:lnTo>
                  <a:pt x="299212" y="186380"/>
                </a:lnTo>
                <a:lnTo>
                  <a:pt x="278084" y="182422"/>
                </a:lnTo>
                <a:lnTo>
                  <a:pt x="261977" y="171226"/>
                </a:lnTo>
                <a:lnTo>
                  <a:pt x="251711" y="153811"/>
                </a:lnTo>
                <a:lnTo>
                  <a:pt x="248107" y="131194"/>
                </a:lnTo>
                <a:lnTo>
                  <a:pt x="251700" y="109537"/>
                </a:lnTo>
                <a:lnTo>
                  <a:pt x="261893" y="93250"/>
                </a:lnTo>
                <a:lnTo>
                  <a:pt x="277800" y="82993"/>
                </a:lnTo>
                <a:lnTo>
                  <a:pt x="298538" y="79427"/>
                </a:lnTo>
                <a:lnTo>
                  <a:pt x="372427" y="79427"/>
                </a:lnTo>
                <a:lnTo>
                  <a:pt x="364209" y="66841"/>
                </a:lnTo>
                <a:lnTo>
                  <a:pt x="335564" y="48616"/>
                </a:lnTo>
                <a:lnTo>
                  <a:pt x="298538" y="42166"/>
                </a:lnTo>
                <a:close/>
              </a:path>
              <a:path w="2039620" h="265429">
                <a:moveTo>
                  <a:pt x="372427" y="79427"/>
                </a:moveTo>
                <a:lnTo>
                  <a:pt x="298538" y="79427"/>
                </a:lnTo>
                <a:lnTo>
                  <a:pt x="319903" y="83379"/>
                </a:lnTo>
                <a:lnTo>
                  <a:pt x="336222" y="94564"/>
                </a:lnTo>
                <a:lnTo>
                  <a:pt x="346641" y="111967"/>
                </a:lnTo>
                <a:lnTo>
                  <a:pt x="350304" y="134579"/>
                </a:lnTo>
                <a:lnTo>
                  <a:pt x="346603" y="156240"/>
                </a:lnTo>
                <a:lnTo>
                  <a:pt x="336178" y="172539"/>
                </a:lnTo>
                <a:lnTo>
                  <a:pt x="320043" y="182808"/>
                </a:lnTo>
                <a:lnTo>
                  <a:pt x="299212" y="186380"/>
                </a:lnTo>
                <a:lnTo>
                  <a:pt x="372354" y="186380"/>
                </a:lnTo>
                <a:lnTo>
                  <a:pt x="382808" y="169862"/>
                </a:lnTo>
                <a:lnTo>
                  <a:pt x="389254" y="131867"/>
                </a:lnTo>
                <a:lnTo>
                  <a:pt x="382697" y="95154"/>
                </a:lnTo>
                <a:lnTo>
                  <a:pt x="372427" y="794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59672" y="2632723"/>
            <a:ext cx="11077575" cy="165735"/>
          </a:xfrm>
          <a:custGeom>
            <a:avLst/>
            <a:gdLst/>
            <a:ahLst/>
            <a:cxnLst/>
            <a:rect l="l" t="t" r="r" b="b"/>
            <a:pathLst>
              <a:path w="11077575" h="165735">
                <a:moveTo>
                  <a:pt x="10994783" y="0"/>
                </a:moveTo>
                <a:lnTo>
                  <a:pt x="82664" y="0"/>
                </a:lnTo>
                <a:lnTo>
                  <a:pt x="50561" y="6522"/>
                </a:lnTo>
                <a:lnTo>
                  <a:pt x="24277" y="24282"/>
                </a:lnTo>
                <a:lnTo>
                  <a:pt x="6520" y="50567"/>
                </a:lnTo>
                <a:lnTo>
                  <a:pt x="0" y="82664"/>
                </a:lnTo>
                <a:lnTo>
                  <a:pt x="6520" y="114766"/>
                </a:lnTo>
                <a:lnTo>
                  <a:pt x="24277" y="141050"/>
                </a:lnTo>
                <a:lnTo>
                  <a:pt x="50561" y="158807"/>
                </a:lnTo>
                <a:lnTo>
                  <a:pt x="82664" y="165328"/>
                </a:lnTo>
                <a:lnTo>
                  <a:pt x="10994783" y="165328"/>
                </a:lnTo>
                <a:lnTo>
                  <a:pt x="11026882" y="158807"/>
                </a:lnTo>
                <a:lnTo>
                  <a:pt x="11053171" y="141050"/>
                </a:lnTo>
                <a:lnTo>
                  <a:pt x="11070936" y="114766"/>
                </a:lnTo>
                <a:lnTo>
                  <a:pt x="11077460" y="82664"/>
                </a:lnTo>
                <a:lnTo>
                  <a:pt x="11070936" y="50567"/>
                </a:lnTo>
                <a:lnTo>
                  <a:pt x="11053171" y="24282"/>
                </a:lnTo>
                <a:lnTo>
                  <a:pt x="11026882" y="6522"/>
                </a:lnTo>
                <a:lnTo>
                  <a:pt x="10994783" y="0"/>
                </a:lnTo>
                <a:close/>
              </a:path>
            </a:pathLst>
          </a:custGeom>
          <a:solidFill>
            <a:srgbClr val="EEB61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199</Words>
  <Application>Microsoft Office PowerPoint</Application>
  <PresentationFormat>Personalizar</PresentationFormat>
  <Paragraphs>42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4" baseType="lpstr">
      <vt:lpstr>Arial</vt:lpstr>
      <vt:lpstr>Calibri</vt:lpstr>
      <vt:lpstr>Courier New</vt:lpstr>
      <vt:lpstr>Lucida Sans Unicode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COSEMS 24 - Slide Prestação de Contas.cdr</dc:title>
  <dc:creator>Designer</dc:creator>
  <cp:lastModifiedBy>sesgAuditorio</cp:lastModifiedBy>
  <cp:revision>13</cp:revision>
  <dcterms:created xsi:type="dcterms:W3CDTF">2024-08-22T09:55:20Z</dcterms:created>
  <dcterms:modified xsi:type="dcterms:W3CDTF">2024-08-22T11:59:43Z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2024-08-21T00:00:00Z</vt:filetime>
  </property>
  <property fmtid="{D5CDD505-2E9C-101B-9397-08002B2CF9AE}" pid="3" name="Creator">
    <vt:lpwstr>CorelDRAW 2024</vt:lpwstr>
  </property>
  <property fmtid="{D5CDD505-2E9C-101B-9397-08002B2CF9AE}" pid="4" name="LastSaved">
    <vt:filetime>2024-08-22T00:00:00Z</vt:filetime>
  </property>
</Properties>
</file>