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" initials="M" lastIdx="2" clrIdx="0">
    <p:extLst>
      <p:ext uri="{19B8F6BF-5375-455C-9EA6-DF929625EA0E}">
        <p15:presenceInfo xmlns:p15="http://schemas.microsoft.com/office/powerpoint/2012/main" userId="M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5D4"/>
    <a:srgbClr val="DB9712"/>
    <a:srgbClr val="1B6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FCB2-EB32-4FD3-9F9A-90767E3B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3136EC-0A80-4512-A8AF-AF2012FA1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4F957E-329E-4B03-851E-9CEFC73E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995FC5-6089-495C-9E30-7C241A5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4D7D-F57E-4838-8760-55FB96D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08D0-C2E4-4111-90D9-DBDBA343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44B5F-08DC-4594-8C84-39803666D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D98CF-CA20-40CD-8C3D-277650B0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B9D6F-BF89-4D11-933F-72C46C7C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8EF4B-0C05-417F-9688-ED38D98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5E989-543A-411D-BEDD-67B116F4D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E99E0-9779-4543-82EB-9ACC7165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16640-4087-410D-93AC-BAEB9B18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D4D93-A3DB-4DA6-B7D7-E684550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0EB53-8A2E-4E86-8650-02978E85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59F2-F69E-4C1D-9AD1-B2EC0A14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F461A1-B3EF-4A17-8E90-6F457672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BDFDE-EAA5-4423-9A82-671C2F3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521C3-58FC-497F-BB77-37E1F2CA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A835A-552E-46C0-B7E8-8751758E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F1563-A353-4EB8-A21D-FF789FBC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A154D-2829-42CB-9141-7A7145F5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49B56-84A9-4E1B-B383-89F764C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871CF-44E0-45A4-AFC0-DC07EC1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8687D-CE1E-4EBA-8021-67EB51AC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9B7C3-70F9-4646-9C84-E3EAA6B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A034B-7D8F-44C5-8691-1C65461B7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2AC0B-F3A5-4B56-BE0D-D40493531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B4AC1-438F-4E08-847A-5A919C3A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77F119-5F73-48CD-87F9-F80A497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673FED-948D-4DDC-8172-484D40EB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D2F91-F455-4218-9389-4403B07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B184F-4D27-4B96-9AE8-D20AB7B9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FE489A-2BB1-4F1C-81A4-4EF497E3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F22BC6-506C-4F08-83A6-F3EA5D6D9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AAF521-74E8-42D4-A5B2-C91EECFA5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EE030D-BDCC-4AEF-8746-E58431DA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B2D2CF-CCC4-4A3D-AD03-075A3BC7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2400B2-9FE8-47A3-AE2D-A6D40FC2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E0757-9E85-4A5A-846A-C7A39717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4773C1-ED30-40F3-9F71-9E273BE1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EDE644-DBB7-4DC7-941D-FB7EFDBF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CC2E72-7519-4414-B30F-614F687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04957-3BA5-446A-A374-447F30B4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322C8F-508A-4282-85BD-0AE1542B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748677-93C9-4937-AAD3-F785AE35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F40CF-EF73-41E4-A143-F29BC033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FA8DA-3C57-49EB-B10C-9747C9EF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5F061-C60D-40A7-A089-306B4C81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C7B63-9E71-430F-9724-343D261B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D1C3E1-ADA6-40D3-90AD-2239B1D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600629-BE97-4237-8144-024FBDCB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72CE-067E-40F8-AF14-7912965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B44C3F-9896-4C24-804E-0F7FCFD32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5A46BC-E605-459A-BF7E-3CB6A633F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6E2CEA-C6C4-46DE-944F-08FB7D8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F414A2-E145-40E0-92A5-86476CD6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A753AF-280D-44EB-98C0-E76B3673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6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670398-7989-4EE5-B23E-A85B5ADD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71A27-A61E-40DF-B1DF-3FB07A54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7E6FC-0BEB-474F-B6F5-853559EC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56B-3605-42AF-BA0D-898EB080D63A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5FDCA-8850-4C28-AEF4-4B3EB54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0908D-0662-448F-A4E8-44BC6832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813732" y="645153"/>
            <a:ext cx="11378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DB9712"/>
                </a:solidFill>
                <a:latin typeface="Arial Black" panose="020B0A04020102020204" pitchFamily="34" charset="0"/>
              </a:rPr>
              <a:t>NOME FULANO </a:t>
            </a:r>
          </a:p>
          <a:p>
            <a:pPr algn="ctr"/>
            <a:r>
              <a:rPr lang="pt-BR" sz="3500" dirty="0">
                <a:solidFill>
                  <a:srgbClr val="DB9712"/>
                </a:solidFill>
                <a:latin typeface="Arial Black" panose="020B0A04020102020204" pitchFamily="34" charset="0"/>
              </a:rPr>
              <a:t>MUNICÍPIO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9188B2-723C-43D8-B971-19D7DA641B43}"/>
              </a:ext>
            </a:extLst>
          </p:cNvPr>
          <p:cNvSpPr txBox="1"/>
          <p:nvPr/>
        </p:nvSpPr>
        <p:spPr>
          <a:xfrm>
            <a:off x="813732" y="1850144"/>
            <a:ext cx="113782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1C65D4"/>
                </a:solidFill>
                <a:latin typeface="Arial Black" panose="020B0A04020102020204" pitchFamily="34" charset="0"/>
              </a:rPr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76329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1F759-0062-6EDB-FB52-19973DAF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430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COSEMSGO</cp:lastModifiedBy>
  <cp:revision>44</cp:revision>
  <dcterms:created xsi:type="dcterms:W3CDTF">2022-03-24T19:36:34Z</dcterms:created>
  <dcterms:modified xsi:type="dcterms:W3CDTF">2026-04-22T13:57:03Z</dcterms:modified>
</cp:coreProperties>
</file>