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0" r:id="rId5"/>
  </p:sldMasterIdLst>
  <p:notesMasterIdLst>
    <p:notesMasterId r:id="rId48"/>
  </p:notesMasterIdLst>
  <p:handoutMasterIdLst>
    <p:handoutMasterId r:id="rId49"/>
  </p:handoutMasterIdLst>
  <p:sldIdLst>
    <p:sldId id="289" r:id="rId6"/>
    <p:sldId id="288" r:id="rId7"/>
    <p:sldId id="3554" r:id="rId8"/>
    <p:sldId id="2893" r:id="rId9"/>
    <p:sldId id="3565" r:id="rId10"/>
    <p:sldId id="3556" r:id="rId11"/>
    <p:sldId id="3561" r:id="rId12"/>
    <p:sldId id="3524" r:id="rId13"/>
    <p:sldId id="3525" r:id="rId14"/>
    <p:sldId id="3527" r:id="rId15"/>
    <p:sldId id="3299" r:id="rId16"/>
    <p:sldId id="3526" r:id="rId17"/>
    <p:sldId id="3112" r:id="rId18"/>
    <p:sldId id="3528" r:id="rId19"/>
    <p:sldId id="276" r:id="rId20"/>
    <p:sldId id="3535" r:id="rId21"/>
    <p:sldId id="3537" r:id="rId22"/>
    <p:sldId id="3569" r:id="rId23"/>
    <p:sldId id="3449" r:id="rId24"/>
    <p:sldId id="2846" r:id="rId25"/>
    <p:sldId id="3558" r:id="rId26"/>
    <p:sldId id="3376" r:id="rId27"/>
    <p:sldId id="3377" r:id="rId28"/>
    <p:sldId id="3378" r:id="rId29"/>
    <p:sldId id="3542" r:id="rId30"/>
    <p:sldId id="2623" r:id="rId31"/>
    <p:sldId id="2629" r:id="rId32"/>
    <p:sldId id="3477" r:id="rId33"/>
    <p:sldId id="3566" r:id="rId34"/>
    <p:sldId id="3567" r:id="rId35"/>
    <p:sldId id="3568" r:id="rId36"/>
    <p:sldId id="3531" r:id="rId37"/>
    <p:sldId id="3532" r:id="rId38"/>
    <p:sldId id="3322" r:id="rId39"/>
    <p:sldId id="3559" r:id="rId40"/>
    <p:sldId id="3564" r:id="rId41"/>
    <p:sldId id="3563" r:id="rId42"/>
    <p:sldId id="3555" r:id="rId43"/>
    <p:sldId id="3562" r:id="rId44"/>
    <p:sldId id="3560" r:id="rId45"/>
    <p:sldId id="3570" r:id="rId46"/>
    <p:sldId id="262" r:id="rId47"/>
  </p:sldIdLst>
  <p:sldSz cx="12192000" cy="6858000"/>
  <p:notesSz cx="6858000" cy="9144000"/>
  <p:defaultTextStyle>
    <a:defPPr rtl="0">
      <a:defRPr lang="pt-BR"/>
    </a:defPPr>
    <a:lvl1pPr marL="0" algn="l" defTabSz="914400" rtl="0" eaLnBrk="1" latinLnBrk="0" hangingPunct="1">
      <a:defRPr lang="pt-BR" sz="1800" kern="1200">
        <a:solidFill>
          <a:schemeClr val="tx1"/>
        </a:solidFill>
        <a:latin typeface="+mn-lt"/>
        <a:ea typeface="+mn-ea"/>
        <a:cs typeface="+mn-cs"/>
      </a:defRPr>
    </a:lvl1pPr>
    <a:lvl2pPr marL="457200" algn="l" defTabSz="914400" rtl="0" eaLnBrk="1" latinLnBrk="0" hangingPunct="1">
      <a:defRPr lang="pt-BR" sz="1800" kern="1200">
        <a:solidFill>
          <a:schemeClr val="tx1"/>
        </a:solidFill>
        <a:latin typeface="+mn-lt"/>
        <a:ea typeface="+mn-ea"/>
        <a:cs typeface="+mn-cs"/>
      </a:defRPr>
    </a:lvl2pPr>
    <a:lvl3pPr marL="914400" algn="l" defTabSz="914400" rtl="0" eaLnBrk="1" latinLnBrk="0" hangingPunct="1">
      <a:defRPr lang="pt-BR" sz="1800" kern="1200">
        <a:solidFill>
          <a:schemeClr val="tx1"/>
        </a:solidFill>
        <a:latin typeface="+mn-lt"/>
        <a:ea typeface="+mn-ea"/>
        <a:cs typeface="+mn-cs"/>
      </a:defRPr>
    </a:lvl3pPr>
    <a:lvl4pPr marL="1371600" algn="l" defTabSz="914400" rtl="0" eaLnBrk="1" latinLnBrk="0" hangingPunct="1">
      <a:defRPr lang="pt-BR" sz="1800" kern="1200">
        <a:solidFill>
          <a:schemeClr val="tx1"/>
        </a:solidFill>
        <a:latin typeface="+mn-lt"/>
        <a:ea typeface="+mn-ea"/>
        <a:cs typeface="+mn-cs"/>
      </a:defRPr>
    </a:lvl4pPr>
    <a:lvl5pPr marL="1828800" algn="l" defTabSz="914400" rtl="0" eaLnBrk="1" latinLnBrk="0" hangingPunct="1">
      <a:defRPr lang="pt-BR" sz="1800" kern="1200">
        <a:solidFill>
          <a:schemeClr val="tx1"/>
        </a:solidFill>
        <a:latin typeface="+mn-lt"/>
        <a:ea typeface="+mn-ea"/>
        <a:cs typeface="+mn-cs"/>
      </a:defRPr>
    </a:lvl5pPr>
    <a:lvl6pPr marL="2286000" algn="l" defTabSz="914400" rtl="0" eaLnBrk="1" latinLnBrk="0" hangingPunct="1">
      <a:defRPr lang="pt-BR" sz="1800" kern="1200">
        <a:solidFill>
          <a:schemeClr val="tx1"/>
        </a:solidFill>
        <a:latin typeface="+mn-lt"/>
        <a:ea typeface="+mn-ea"/>
        <a:cs typeface="+mn-cs"/>
      </a:defRPr>
    </a:lvl6pPr>
    <a:lvl7pPr marL="2743200" algn="l" defTabSz="914400" rtl="0" eaLnBrk="1" latinLnBrk="0" hangingPunct="1">
      <a:defRPr lang="pt-BR" sz="1800" kern="1200">
        <a:solidFill>
          <a:schemeClr val="tx1"/>
        </a:solidFill>
        <a:latin typeface="+mn-lt"/>
        <a:ea typeface="+mn-ea"/>
        <a:cs typeface="+mn-cs"/>
      </a:defRPr>
    </a:lvl7pPr>
    <a:lvl8pPr marL="3200400" algn="l" defTabSz="914400" rtl="0" eaLnBrk="1" latinLnBrk="0" hangingPunct="1">
      <a:defRPr lang="pt-BR" sz="1800" kern="1200">
        <a:solidFill>
          <a:schemeClr val="tx1"/>
        </a:solidFill>
        <a:latin typeface="+mn-lt"/>
        <a:ea typeface="+mn-ea"/>
        <a:cs typeface="+mn-cs"/>
      </a:defRPr>
    </a:lvl8pPr>
    <a:lvl9pPr marL="3657600" algn="l" defTabSz="914400" rtl="0" eaLnBrk="1" latinLnBrk="0" hangingPunct="1">
      <a:defRPr lang="pt-B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FBB3D9-B1C8-4EFC-824E-A566EB3CB019}" v="1" dt="2026-06-16T23:29:02.320"/>
  </p1510:revLst>
</p1510:revInfo>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94" autoAdjust="0"/>
  </p:normalViewPr>
  <p:slideViewPr>
    <p:cSldViewPr snapToGrid="0">
      <p:cViewPr varScale="1">
        <p:scale>
          <a:sx n="114" d="100"/>
          <a:sy n="114" d="100"/>
        </p:scale>
        <p:origin x="474" y="114"/>
      </p:cViewPr>
      <p:guideLst>
        <p:guide orient="horz" pos="2160"/>
        <p:guide pos="3863"/>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894"/>
    </p:cViewPr>
  </p:sorterViewPr>
  <p:notesViewPr>
    <p:cSldViewPr snapToGrid="0">
      <p:cViewPr>
        <p:scale>
          <a:sx n="1" d="2"/>
          <a:sy n="1" d="2"/>
        </p:scale>
        <p:origin x="4632" y="14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leria alpino bigonha salgado" userId="29e649422acf69ee" providerId="LiveId" clId="{EB4EC8BC-13B8-4CBF-A4CD-848D5D55B1AB}"/>
    <pc:docChg chg="addSld modSld">
      <pc:chgData name="valeria alpino bigonha salgado" userId="29e649422acf69ee" providerId="LiveId" clId="{EB4EC8BC-13B8-4CBF-A4CD-848D5D55B1AB}" dt="2026-06-16T23:29:02.320" v="1"/>
      <pc:docMkLst>
        <pc:docMk/>
      </pc:docMkLst>
      <pc:sldChg chg="addSp modSp new modAnim">
        <pc:chgData name="valeria alpino bigonha salgado" userId="29e649422acf69ee" providerId="LiveId" clId="{EB4EC8BC-13B8-4CBF-A4CD-848D5D55B1AB}" dt="2026-06-16T23:29:02.320" v="1"/>
        <pc:sldMkLst>
          <pc:docMk/>
          <pc:sldMk cId="1627702269" sldId="3570"/>
        </pc:sldMkLst>
        <pc:picChg chg="add mod">
          <ac:chgData name="valeria alpino bigonha salgado" userId="29e649422acf69ee" providerId="LiveId" clId="{EB4EC8BC-13B8-4CBF-A4CD-848D5D55B1AB}" dt="2026-06-16T23:29:02.320" v="1"/>
          <ac:picMkLst>
            <pc:docMk/>
            <pc:sldMk cId="1627702269" sldId="3570"/>
            <ac:picMk id="2" creationId="{DF3AB8F9-3149-89D6-61D9-F2518BA2099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4E5C8E-E67C-4072-8CF7-349DA3DCF513}" type="doc">
      <dgm:prSet loTypeId="urn:microsoft.com/office/officeart/2005/8/layout/radial6" loCatId="cycle" qsTypeId="urn:microsoft.com/office/officeart/2005/8/quickstyle/simple5" qsCatId="simple" csTypeId="urn:microsoft.com/office/officeart/2005/8/colors/accent1_2" csCatId="accent1" phldr="1"/>
      <dgm:spPr/>
      <dgm:t>
        <a:bodyPr/>
        <a:lstStyle/>
        <a:p>
          <a:endParaRPr lang="pt-BR"/>
        </a:p>
      </dgm:t>
    </dgm:pt>
    <dgm:pt modelId="{A628B6CE-5CF4-490F-A33A-183C7B37ECA2}">
      <dgm:prSet phldrT="[Texto]" custT="1"/>
      <dgm:spPr/>
      <dgm:t>
        <a:bodyPr/>
        <a:lstStyle/>
        <a:p>
          <a:r>
            <a:rPr lang="pt-BR" sz="2400" b="0" dirty="0">
              <a:solidFill>
                <a:schemeClr val="bg1"/>
              </a:solidFill>
              <a:effectLst>
                <a:outerShdw blurRad="38100" dist="38100" dir="2700000" algn="tl">
                  <a:srgbClr val="000000">
                    <a:alpha val="43137"/>
                  </a:srgbClr>
                </a:outerShdw>
              </a:effectLst>
            </a:rPr>
            <a:t>Fomento público</a:t>
          </a:r>
        </a:p>
      </dgm:t>
    </dgm:pt>
    <dgm:pt modelId="{1C19F10C-5CA3-4550-9075-2C38B7B4B3BE}" type="parTrans" cxnId="{B0ED1D78-305D-480B-BF71-240D715A944E}">
      <dgm:prSet/>
      <dgm:spPr/>
      <dgm:t>
        <a:bodyPr/>
        <a:lstStyle/>
        <a:p>
          <a:endParaRPr lang="pt-BR" sz="2000" b="0">
            <a:solidFill>
              <a:schemeClr val="bg1"/>
            </a:solidFill>
          </a:endParaRPr>
        </a:p>
      </dgm:t>
    </dgm:pt>
    <dgm:pt modelId="{A67BF277-3644-4A2F-B13E-B13E7791E91F}" type="sibTrans" cxnId="{B0ED1D78-305D-480B-BF71-240D715A944E}">
      <dgm:prSet/>
      <dgm:spPr/>
      <dgm:t>
        <a:bodyPr/>
        <a:lstStyle/>
        <a:p>
          <a:endParaRPr lang="pt-BR" sz="2000" b="0">
            <a:solidFill>
              <a:schemeClr val="bg1"/>
            </a:solidFill>
          </a:endParaRPr>
        </a:p>
      </dgm:t>
    </dgm:pt>
    <dgm:pt modelId="{DFCEEDBB-414C-4E9A-9DDD-EBD19B0CF1C4}">
      <dgm:prSet phldrT="[Texto]" custT="1"/>
      <dgm:spPr/>
      <dgm:t>
        <a:bodyPr/>
        <a:lstStyle/>
        <a:p>
          <a:r>
            <a:rPr lang="pt-BR" sz="1800" b="0" dirty="0">
              <a:solidFill>
                <a:schemeClr val="bg1"/>
              </a:solidFill>
            </a:rPr>
            <a:t>Renúncias fiscais</a:t>
          </a:r>
        </a:p>
      </dgm:t>
    </dgm:pt>
    <dgm:pt modelId="{AA7FAA54-25F0-4900-A328-6124531F9797}" type="parTrans" cxnId="{B6900299-2EB2-48B6-9FF8-37AE77B464EC}">
      <dgm:prSet/>
      <dgm:spPr/>
      <dgm:t>
        <a:bodyPr/>
        <a:lstStyle/>
        <a:p>
          <a:endParaRPr lang="pt-BR" sz="2000" b="0">
            <a:solidFill>
              <a:schemeClr val="bg1"/>
            </a:solidFill>
          </a:endParaRPr>
        </a:p>
      </dgm:t>
    </dgm:pt>
    <dgm:pt modelId="{FB8CCBCC-C189-40B4-A30E-B76D4C845767}" type="sibTrans" cxnId="{B6900299-2EB2-48B6-9FF8-37AE77B464EC}">
      <dgm:prSet/>
      <dgm:spPr/>
      <dgm:t>
        <a:bodyPr/>
        <a:lstStyle/>
        <a:p>
          <a:endParaRPr lang="pt-BR" sz="2000" b="0">
            <a:solidFill>
              <a:schemeClr val="bg1"/>
            </a:solidFill>
          </a:endParaRPr>
        </a:p>
      </dgm:t>
    </dgm:pt>
    <dgm:pt modelId="{8983E90B-6AA6-42EB-80C3-B1273ACAC30E}">
      <dgm:prSet phldrT="[Texto]" custT="1"/>
      <dgm:spPr/>
      <dgm:t>
        <a:bodyPr/>
        <a:lstStyle/>
        <a:p>
          <a:r>
            <a:rPr lang="pt-BR" sz="1800" b="0" dirty="0">
              <a:solidFill>
                <a:schemeClr val="bg1"/>
              </a:solidFill>
            </a:rPr>
            <a:t>Transferências de recursos</a:t>
          </a:r>
        </a:p>
      </dgm:t>
    </dgm:pt>
    <dgm:pt modelId="{926D2CF9-E115-4052-A42C-835CFC419E2F}" type="parTrans" cxnId="{7380E80A-C968-4EC5-B267-4D72305EBC9C}">
      <dgm:prSet/>
      <dgm:spPr/>
      <dgm:t>
        <a:bodyPr/>
        <a:lstStyle/>
        <a:p>
          <a:endParaRPr lang="pt-BR" sz="2000" b="0">
            <a:solidFill>
              <a:schemeClr val="bg1"/>
            </a:solidFill>
          </a:endParaRPr>
        </a:p>
      </dgm:t>
    </dgm:pt>
    <dgm:pt modelId="{D2379E4D-04D7-4DB5-8D2F-15E49A492DF0}" type="sibTrans" cxnId="{7380E80A-C968-4EC5-B267-4D72305EBC9C}">
      <dgm:prSet/>
      <dgm:spPr/>
      <dgm:t>
        <a:bodyPr/>
        <a:lstStyle/>
        <a:p>
          <a:endParaRPr lang="pt-BR" sz="2000" b="0">
            <a:solidFill>
              <a:schemeClr val="bg1"/>
            </a:solidFill>
          </a:endParaRPr>
        </a:p>
      </dgm:t>
    </dgm:pt>
    <dgm:pt modelId="{0EE7BE32-B428-4A6F-95C7-CD87CA428F78}">
      <dgm:prSet phldrT="[Texto]" custT="1"/>
      <dgm:spPr/>
      <dgm:t>
        <a:bodyPr/>
        <a:lstStyle/>
        <a:p>
          <a:r>
            <a:rPr lang="pt-BR" sz="1800" b="0" dirty="0">
              <a:solidFill>
                <a:schemeClr val="bg1"/>
              </a:solidFill>
            </a:rPr>
            <a:t>Cessão de bens móveis ou imóveis</a:t>
          </a:r>
        </a:p>
      </dgm:t>
    </dgm:pt>
    <dgm:pt modelId="{F6400A8F-D409-48D2-BB14-95C49D0ADA77}" type="parTrans" cxnId="{F06E0061-97C9-45C3-88EE-3F25C79CFAB9}">
      <dgm:prSet/>
      <dgm:spPr/>
      <dgm:t>
        <a:bodyPr/>
        <a:lstStyle/>
        <a:p>
          <a:endParaRPr lang="pt-BR" sz="2000" b="0">
            <a:solidFill>
              <a:schemeClr val="bg1"/>
            </a:solidFill>
          </a:endParaRPr>
        </a:p>
      </dgm:t>
    </dgm:pt>
    <dgm:pt modelId="{6C800591-0B51-4964-8D74-503B3F8462CC}" type="sibTrans" cxnId="{F06E0061-97C9-45C3-88EE-3F25C79CFAB9}">
      <dgm:prSet/>
      <dgm:spPr/>
      <dgm:t>
        <a:bodyPr/>
        <a:lstStyle/>
        <a:p>
          <a:endParaRPr lang="pt-BR" sz="2000" b="0">
            <a:solidFill>
              <a:schemeClr val="bg1"/>
            </a:solidFill>
          </a:endParaRPr>
        </a:p>
      </dgm:t>
    </dgm:pt>
    <dgm:pt modelId="{0E6B4B33-BDCE-42C6-9A6C-94B90767B7ED}">
      <dgm:prSet phldrT="[Texto]" custT="1"/>
      <dgm:spPr/>
      <dgm:t>
        <a:bodyPr/>
        <a:lstStyle/>
        <a:p>
          <a:r>
            <a:rPr lang="pt-BR" sz="1800" b="0" dirty="0">
              <a:solidFill>
                <a:schemeClr val="bg1"/>
              </a:solidFill>
            </a:rPr>
            <a:t>Doação de bens móveis ou imóveis</a:t>
          </a:r>
        </a:p>
      </dgm:t>
    </dgm:pt>
    <dgm:pt modelId="{780419B0-6F98-49F1-9272-CE9A59CB4CCF}" type="parTrans" cxnId="{CC1500F5-D6C4-40C7-A918-9A2CDB1CA10B}">
      <dgm:prSet/>
      <dgm:spPr/>
      <dgm:t>
        <a:bodyPr/>
        <a:lstStyle/>
        <a:p>
          <a:endParaRPr lang="pt-BR" sz="2000" b="0">
            <a:solidFill>
              <a:schemeClr val="bg1"/>
            </a:solidFill>
          </a:endParaRPr>
        </a:p>
      </dgm:t>
    </dgm:pt>
    <dgm:pt modelId="{94FAE2F0-4E23-4BBB-861B-0AF20417E9A8}" type="sibTrans" cxnId="{CC1500F5-D6C4-40C7-A918-9A2CDB1CA10B}">
      <dgm:prSet/>
      <dgm:spPr/>
      <dgm:t>
        <a:bodyPr/>
        <a:lstStyle/>
        <a:p>
          <a:endParaRPr lang="pt-BR" sz="2000" b="0">
            <a:solidFill>
              <a:schemeClr val="bg1"/>
            </a:solidFill>
          </a:endParaRPr>
        </a:p>
      </dgm:t>
    </dgm:pt>
    <dgm:pt modelId="{216EDF50-8596-4194-87E0-3BC8335D710B}">
      <dgm:prSet phldrT="[Texto]" custT="1"/>
      <dgm:spPr/>
      <dgm:t>
        <a:bodyPr/>
        <a:lstStyle/>
        <a:p>
          <a:r>
            <a:rPr lang="pt-BR" sz="1800" b="0" dirty="0">
              <a:solidFill>
                <a:schemeClr val="bg1"/>
              </a:solidFill>
            </a:rPr>
            <a:t>Cessão de pessoal (em casos especiais</a:t>
          </a:r>
          <a:r>
            <a:rPr lang="pt-BR" sz="2000" b="0" dirty="0">
              <a:solidFill>
                <a:schemeClr val="bg1"/>
              </a:solidFill>
            </a:rPr>
            <a:t>)</a:t>
          </a:r>
        </a:p>
      </dgm:t>
    </dgm:pt>
    <dgm:pt modelId="{65FC9098-3EFE-4956-B222-969D1B3E71B6}" type="parTrans" cxnId="{B08AC76B-6A43-42EB-9240-556C418DB5B5}">
      <dgm:prSet/>
      <dgm:spPr/>
      <dgm:t>
        <a:bodyPr/>
        <a:lstStyle/>
        <a:p>
          <a:endParaRPr lang="pt-BR" sz="2000" b="0">
            <a:solidFill>
              <a:schemeClr val="bg1"/>
            </a:solidFill>
          </a:endParaRPr>
        </a:p>
      </dgm:t>
    </dgm:pt>
    <dgm:pt modelId="{C34ADA01-8142-4450-ADC8-6255D5D973AB}" type="sibTrans" cxnId="{B08AC76B-6A43-42EB-9240-556C418DB5B5}">
      <dgm:prSet/>
      <dgm:spPr/>
      <dgm:t>
        <a:bodyPr/>
        <a:lstStyle/>
        <a:p>
          <a:endParaRPr lang="pt-BR" sz="2000" b="0">
            <a:solidFill>
              <a:schemeClr val="bg1"/>
            </a:solidFill>
          </a:endParaRPr>
        </a:p>
      </dgm:t>
    </dgm:pt>
    <dgm:pt modelId="{E437932D-5599-4C99-82C3-A8780F05BFE5}" type="pres">
      <dgm:prSet presAssocID="{934E5C8E-E67C-4072-8CF7-349DA3DCF513}" presName="Name0" presStyleCnt="0">
        <dgm:presLayoutVars>
          <dgm:chMax val="1"/>
          <dgm:dir/>
          <dgm:animLvl val="ctr"/>
          <dgm:resizeHandles val="exact"/>
        </dgm:presLayoutVars>
      </dgm:prSet>
      <dgm:spPr/>
    </dgm:pt>
    <dgm:pt modelId="{A74564D1-78A6-4E96-9189-1BC615331398}" type="pres">
      <dgm:prSet presAssocID="{A628B6CE-5CF4-490F-A33A-183C7B37ECA2}" presName="centerShape" presStyleLbl="node0" presStyleIdx="0" presStyleCnt="1" custLinFactNeighborX="981" custLinFactNeighborY="-1471"/>
      <dgm:spPr/>
    </dgm:pt>
    <dgm:pt modelId="{7BE536A2-839F-4B18-A1C3-C3D5E3D636DE}" type="pres">
      <dgm:prSet presAssocID="{DFCEEDBB-414C-4E9A-9DDD-EBD19B0CF1C4}" presName="node" presStyleLbl="node1" presStyleIdx="0" presStyleCnt="5" custScaleX="157161">
        <dgm:presLayoutVars>
          <dgm:bulletEnabled val="1"/>
        </dgm:presLayoutVars>
      </dgm:prSet>
      <dgm:spPr/>
    </dgm:pt>
    <dgm:pt modelId="{B07E5E73-5F3F-4C85-AEB5-4CE671A02AFF}" type="pres">
      <dgm:prSet presAssocID="{DFCEEDBB-414C-4E9A-9DDD-EBD19B0CF1C4}" presName="dummy" presStyleCnt="0"/>
      <dgm:spPr/>
    </dgm:pt>
    <dgm:pt modelId="{B33D3FE0-045E-42F9-8859-C74312B351F4}" type="pres">
      <dgm:prSet presAssocID="{FB8CCBCC-C189-40B4-A30E-B76D4C845767}" presName="sibTrans" presStyleLbl="sibTrans2D1" presStyleIdx="0" presStyleCnt="5"/>
      <dgm:spPr/>
    </dgm:pt>
    <dgm:pt modelId="{EB304FF4-C931-474D-9D8E-DE27E39D48CC}" type="pres">
      <dgm:prSet presAssocID="{8983E90B-6AA6-42EB-80C3-B1273ACAC30E}" presName="node" presStyleLbl="node1" presStyleIdx="1" presStyleCnt="5" custScaleX="157161">
        <dgm:presLayoutVars>
          <dgm:bulletEnabled val="1"/>
        </dgm:presLayoutVars>
      </dgm:prSet>
      <dgm:spPr/>
    </dgm:pt>
    <dgm:pt modelId="{F5E37F8E-1E0A-4C86-B77C-42A3C7C0FED8}" type="pres">
      <dgm:prSet presAssocID="{8983E90B-6AA6-42EB-80C3-B1273ACAC30E}" presName="dummy" presStyleCnt="0"/>
      <dgm:spPr/>
    </dgm:pt>
    <dgm:pt modelId="{88B1EEE1-8563-4A30-B641-12A85564CF80}" type="pres">
      <dgm:prSet presAssocID="{D2379E4D-04D7-4DB5-8D2F-15E49A492DF0}" presName="sibTrans" presStyleLbl="sibTrans2D1" presStyleIdx="1" presStyleCnt="5"/>
      <dgm:spPr/>
    </dgm:pt>
    <dgm:pt modelId="{579093EA-27EA-4076-9AC7-E11553D19D95}" type="pres">
      <dgm:prSet presAssocID="{0EE7BE32-B428-4A6F-95C7-CD87CA428F78}" presName="node" presStyleLbl="node1" presStyleIdx="2" presStyleCnt="5" custScaleX="157161">
        <dgm:presLayoutVars>
          <dgm:bulletEnabled val="1"/>
        </dgm:presLayoutVars>
      </dgm:prSet>
      <dgm:spPr/>
    </dgm:pt>
    <dgm:pt modelId="{CCEED487-C3F4-4C5F-8B2B-23ECBAC08B1B}" type="pres">
      <dgm:prSet presAssocID="{0EE7BE32-B428-4A6F-95C7-CD87CA428F78}" presName="dummy" presStyleCnt="0"/>
      <dgm:spPr/>
    </dgm:pt>
    <dgm:pt modelId="{98514087-7349-4A48-8C48-2856CDF90E05}" type="pres">
      <dgm:prSet presAssocID="{6C800591-0B51-4964-8D74-503B3F8462CC}" presName="sibTrans" presStyleLbl="sibTrans2D1" presStyleIdx="2" presStyleCnt="5"/>
      <dgm:spPr/>
    </dgm:pt>
    <dgm:pt modelId="{75065D71-B890-459B-98F4-940D3381B614}" type="pres">
      <dgm:prSet presAssocID="{0E6B4B33-BDCE-42C6-9A6C-94B90767B7ED}" presName="node" presStyleLbl="node1" presStyleIdx="3" presStyleCnt="5" custScaleX="157161">
        <dgm:presLayoutVars>
          <dgm:bulletEnabled val="1"/>
        </dgm:presLayoutVars>
      </dgm:prSet>
      <dgm:spPr/>
    </dgm:pt>
    <dgm:pt modelId="{A961C6D3-4AC1-4A42-A09E-276F978562ED}" type="pres">
      <dgm:prSet presAssocID="{0E6B4B33-BDCE-42C6-9A6C-94B90767B7ED}" presName="dummy" presStyleCnt="0"/>
      <dgm:spPr/>
    </dgm:pt>
    <dgm:pt modelId="{08DF00E3-5295-4810-AB4F-B0DF2B7510D3}" type="pres">
      <dgm:prSet presAssocID="{94FAE2F0-4E23-4BBB-861B-0AF20417E9A8}" presName="sibTrans" presStyleLbl="sibTrans2D1" presStyleIdx="3" presStyleCnt="5"/>
      <dgm:spPr/>
    </dgm:pt>
    <dgm:pt modelId="{46870D50-75C1-45C8-ABE3-677D1D6B21BB}" type="pres">
      <dgm:prSet presAssocID="{216EDF50-8596-4194-87E0-3BC8335D710B}" presName="node" presStyleLbl="node1" presStyleIdx="4" presStyleCnt="5" custScaleX="157161">
        <dgm:presLayoutVars>
          <dgm:bulletEnabled val="1"/>
        </dgm:presLayoutVars>
      </dgm:prSet>
      <dgm:spPr/>
    </dgm:pt>
    <dgm:pt modelId="{1E969433-7B7D-4EC8-8D94-2FE1288D5CAC}" type="pres">
      <dgm:prSet presAssocID="{216EDF50-8596-4194-87E0-3BC8335D710B}" presName="dummy" presStyleCnt="0"/>
      <dgm:spPr/>
    </dgm:pt>
    <dgm:pt modelId="{7224C7F1-6C38-453F-B004-6004AECF7219}" type="pres">
      <dgm:prSet presAssocID="{C34ADA01-8142-4450-ADC8-6255D5D973AB}" presName="sibTrans" presStyleLbl="sibTrans2D1" presStyleIdx="4" presStyleCnt="5"/>
      <dgm:spPr/>
    </dgm:pt>
  </dgm:ptLst>
  <dgm:cxnLst>
    <dgm:cxn modelId="{605A7B09-3D3F-4ABE-92B3-DE09C9833C68}" type="presOf" srcId="{216EDF50-8596-4194-87E0-3BC8335D710B}" destId="{46870D50-75C1-45C8-ABE3-677D1D6B21BB}" srcOrd="0" destOrd="0" presId="urn:microsoft.com/office/officeart/2005/8/layout/radial6"/>
    <dgm:cxn modelId="{7380E80A-C968-4EC5-B267-4D72305EBC9C}" srcId="{A628B6CE-5CF4-490F-A33A-183C7B37ECA2}" destId="{8983E90B-6AA6-42EB-80C3-B1273ACAC30E}" srcOrd="1" destOrd="0" parTransId="{926D2CF9-E115-4052-A42C-835CFC419E2F}" sibTransId="{D2379E4D-04D7-4DB5-8D2F-15E49A492DF0}"/>
    <dgm:cxn modelId="{CBC1B30C-3F6E-47C4-932F-C35D3963294E}" type="presOf" srcId="{6C800591-0B51-4964-8D74-503B3F8462CC}" destId="{98514087-7349-4A48-8C48-2856CDF90E05}" srcOrd="0" destOrd="0" presId="urn:microsoft.com/office/officeart/2005/8/layout/radial6"/>
    <dgm:cxn modelId="{C5F5F71C-F55F-4263-B132-A46ABFFB2FEE}" type="presOf" srcId="{C34ADA01-8142-4450-ADC8-6255D5D973AB}" destId="{7224C7F1-6C38-453F-B004-6004AECF7219}" srcOrd="0" destOrd="0" presId="urn:microsoft.com/office/officeart/2005/8/layout/radial6"/>
    <dgm:cxn modelId="{FB018A25-8B11-4BE7-A583-DF01673614D8}" type="presOf" srcId="{94FAE2F0-4E23-4BBB-861B-0AF20417E9A8}" destId="{08DF00E3-5295-4810-AB4F-B0DF2B7510D3}" srcOrd="0" destOrd="0" presId="urn:microsoft.com/office/officeart/2005/8/layout/radial6"/>
    <dgm:cxn modelId="{F06E0061-97C9-45C3-88EE-3F25C79CFAB9}" srcId="{A628B6CE-5CF4-490F-A33A-183C7B37ECA2}" destId="{0EE7BE32-B428-4A6F-95C7-CD87CA428F78}" srcOrd="2" destOrd="0" parTransId="{F6400A8F-D409-48D2-BB14-95C49D0ADA77}" sibTransId="{6C800591-0B51-4964-8D74-503B3F8462CC}"/>
    <dgm:cxn modelId="{ECF3D762-2DF3-439C-B0A0-D466AE42FCAF}" type="presOf" srcId="{A628B6CE-5CF4-490F-A33A-183C7B37ECA2}" destId="{A74564D1-78A6-4E96-9189-1BC615331398}" srcOrd="0" destOrd="0" presId="urn:microsoft.com/office/officeart/2005/8/layout/radial6"/>
    <dgm:cxn modelId="{8D84D148-39E9-410D-98FD-629A1DF4EAAF}" type="presOf" srcId="{0EE7BE32-B428-4A6F-95C7-CD87CA428F78}" destId="{579093EA-27EA-4076-9AC7-E11553D19D95}" srcOrd="0" destOrd="0" presId="urn:microsoft.com/office/officeart/2005/8/layout/radial6"/>
    <dgm:cxn modelId="{B08AC76B-6A43-42EB-9240-556C418DB5B5}" srcId="{A628B6CE-5CF4-490F-A33A-183C7B37ECA2}" destId="{216EDF50-8596-4194-87E0-3BC8335D710B}" srcOrd="4" destOrd="0" parTransId="{65FC9098-3EFE-4956-B222-969D1B3E71B6}" sibTransId="{C34ADA01-8142-4450-ADC8-6255D5D973AB}"/>
    <dgm:cxn modelId="{B0ED1D78-305D-480B-BF71-240D715A944E}" srcId="{934E5C8E-E67C-4072-8CF7-349DA3DCF513}" destId="{A628B6CE-5CF4-490F-A33A-183C7B37ECA2}" srcOrd="0" destOrd="0" parTransId="{1C19F10C-5CA3-4550-9075-2C38B7B4B3BE}" sibTransId="{A67BF277-3644-4A2F-B13E-B13E7791E91F}"/>
    <dgm:cxn modelId="{DCB0BF58-7359-4FBC-ACFF-531D0E4BFF85}" type="presOf" srcId="{8983E90B-6AA6-42EB-80C3-B1273ACAC30E}" destId="{EB304FF4-C931-474D-9D8E-DE27E39D48CC}" srcOrd="0" destOrd="0" presId="urn:microsoft.com/office/officeart/2005/8/layout/radial6"/>
    <dgm:cxn modelId="{5F27FD80-513B-474B-9107-E6DD79571EC5}" type="presOf" srcId="{934E5C8E-E67C-4072-8CF7-349DA3DCF513}" destId="{E437932D-5599-4C99-82C3-A8780F05BFE5}" srcOrd="0" destOrd="0" presId="urn:microsoft.com/office/officeart/2005/8/layout/radial6"/>
    <dgm:cxn modelId="{DE02CF8D-4D64-468C-96D7-1EB2A8A8F61E}" type="presOf" srcId="{D2379E4D-04D7-4DB5-8D2F-15E49A492DF0}" destId="{88B1EEE1-8563-4A30-B641-12A85564CF80}" srcOrd="0" destOrd="0" presId="urn:microsoft.com/office/officeart/2005/8/layout/radial6"/>
    <dgm:cxn modelId="{963E5794-DFF4-4CA3-8C1E-EF0D5788F8C3}" type="presOf" srcId="{FB8CCBCC-C189-40B4-A30E-B76D4C845767}" destId="{B33D3FE0-045E-42F9-8859-C74312B351F4}" srcOrd="0" destOrd="0" presId="urn:microsoft.com/office/officeart/2005/8/layout/radial6"/>
    <dgm:cxn modelId="{B6900299-2EB2-48B6-9FF8-37AE77B464EC}" srcId="{A628B6CE-5CF4-490F-A33A-183C7B37ECA2}" destId="{DFCEEDBB-414C-4E9A-9DDD-EBD19B0CF1C4}" srcOrd="0" destOrd="0" parTransId="{AA7FAA54-25F0-4900-A328-6124531F9797}" sibTransId="{FB8CCBCC-C189-40B4-A30E-B76D4C845767}"/>
    <dgm:cxn modelId="{80FD30AF-7483-4A7F-981C-683AF8D8FA79}" type="presOf" srcId="{0E6B4B33-BDCE-42C6-9A6C-94B90767B7ED}" destId="{75065D71-B890-459B-98F4-940D3381B614}" srcOrd="0" destOrd="0" presId="urn:microsoft.com/office/officeart/2005/8/layout/radial6"/>
    <dgm:cxn modelId="{305D39D0-BEBE-4C6B-B7DC-F3EE689DEF6E}" type="presOf" srcId="{DFCEEDBB-414C-4E9A-9DDD-EBD19B0CF1C4}" destId="{7BE536A2-839F-4B18-A1C3-C3D5E3D636DE}" srcOrd="0" destOrd="0" presId="urn:microsoft.com/office/officeart/2005/8/layout/radial6"/>
    <dgm:cxn modelId="{CC1500F5-D6C4-40C7-A918-9A2CDB1CA10B}" srcId="{A628B6CE-5CF4-490F-A33A-183C7B37ECA2}" destId="{0E6B4B33-BDCE-42C6-9A6C-94B90767B7ED}" srcOrd="3" destOrd="0" parTransId="{780419B0-6F98-49F1-9272-CE9A59CB4CCF}" sibTransId="{94FAE2F0-4E23-4BBB-861B-0AF20417E9A8}"/>
    <dgm:cxn modelId="{F212B9E8-F819-4F95-BC18-1BCE706A058F}" type="presParOf" srcId="{E437932D-5599-4C99-82C3-A8780F05BFE5}" destId="{A74564D1-78A6-4E96-9189-1BC615331398}" srcOrd="0" destOrd="0" presId="urn:microsoft.com/office/officeart/2005/8/layout/radial6"/>
    <dgm:cxn modelId="{AE772C95-40A0-46BE-AA2B-61F5D6CAFF3E}" type="presParOf" srcId="{E437932D-5599-4C99-82C3-A8780F05BFE5}" destId="{7BE536A2-839F-4B18-A1C3-C3D5E3D636DE}" srcOrd="1" destOrd="0" presId="urn:microsoft.com/office/officeart/2005/8/layout/radial6"/>
    <dgm:cxn modelId="{626EEAD1-33BB-4D1D-8E6F-DB24446D67ED}" type="presParOf" srcId="{E437932D-5599-4C99-82C3-A8780F05BFE5}" destId="{B07E5E73-5F3F-4C85-AEB5-4CE671A02AFF}" srcOrd="2" destOrd="0" presId="urn:microsoft.com/office/officeart/2005/8/layout/radial6"/>
    <dgm:cxn modelId="{55C35670-803E-414B-9CCC-AA92DB6D8353}" type="presParOf" srcId="{E437932D-5599-4C99-82C3-A8780F05BFE5}" destId="{B33D3FE0-045E-42F9-8859-C74312B351F4}" srcOrd="3" destOrd="0" presId="urn:microsoft.com/office/officeart/2005/8/layout/radial6"/>
    <dgm:cxn modelId="{7F237AE2-2E42-49F9-8300-26408EBF4FC8}" type="presParOf" srcId="{E437932D-5599-4C99-82C3-A8780F05BFE5}" destId="{EB304FF4-C931-474D-9D8E-DE27E39D48CC}" srcOrd="4" destOrd="0" presId="urn:microsoft.com/office/officeart/2005/8/layout/radial6"/>
    <dgm:cxn modelId="{64FA6275-820E-4C26-9E4A-3F68F955F8D8}" type="presParOf" srcId="{E437932D-5599-4C99-82C3-A8780F05BFE5}" destId="{F5E37F8E-1E0A-4C86-B77C-42A3C7C0FED8}" srcOrd="5" destOrd="0" presId="urn:microsoft.com/office/officeart/2005/8/layout/radial6"/>
    <dgm:cxn modelId="{767C5BCE-D214-472A-9A52-E6DD8492C45A}" type="presParOf" srcId="{E437932D-5599-4C99-82C3-A8780F05BFE5}" destId="{88B1EEE1-8563-4A30-B641-12A85564CF80}" srcOrd="6" destOrd="0" presId="urn:microsoft.com/office/officeart/2005/8/layout/radial6"/>
    <dgm:cxn modelId="{513A401A-6047-4C51-8FD8-5DADC1FE49B7}" type="presParOf" srcId="{E437932D-5599-4C99-82C3-A8780F05BFE5}" destId="{579093EA-27EA-4076-9AC7-E11553D19D95}" srcOrd="7" destOrd="0" presId="urn:microsoft.com/office/officeart/2005/8/layout/radial6"/>
    <dgm:cxn modelId="{EA80F979-4DB9-4D88-AD26-4DDCC8F925E2}" type="presParOf" srcId="{E437932D-5599-4C99-82C3-A8780F05BFE5}" destId="{CCEED487-C3F4-4C5F-8B2B-23ECBAC08B1B}" srcOrd="8" destOrd="0" presId="urn:microsoft.com/office/officeart/2005/8/layout/radial6"/>
    <dgm:cxn modelId="{A8713BFF-24D4-49BD-8D40-1EAC0530141C}" type="presParOf" srcId="{E437932D-5599-4C99-82C3-A8780F05BFE5}" destId="{98514087-7349-4A48-8C48-2856CDF90E05}" srcOrd="9" destOrd="0" presId="urn:microsoft.com/office/officeart/2005/8/layout/radial6"/>
    <dgm:cxn modelId="{6308D3A4-26DB-49FF-874F-1A90FF568DC6}" type="presParOf" srcId="{E437932D-5599-4C99-82C3-A8780F05BFE5}" destId="{75065D71-B890-459B-98F4-940D3381B614}" srcOrd="10" destOrd="0" presId="urn:microsoft.com/office/officeart/2005/8/layout/radial6"/>
    <dgm:cxn modelId="{73D5E354-6A46-443D-A77C-05A1F27B713C}" type="presParOf" srcId="{E437932D-5599-4C99-82C3-A8780F05BFE5}" destId="{A961C6D3-4AC1-4A42-A09E-276F978562ED}" srcOrd="11" destOrd="0" presId="urn:microsoft.com/office/officeart/2005/8/layout/radial6"/>
    <dgm:cxn modelId="{3D8C23F0-6312-4977-8477-C50847F2703E}" type="presParOf" srcId="{E437932D-5599-4C99-82C3-A8780F05BFE5}" destId="{08DF00E3-5295-4810-AB4F-B0DF2B7510D3}" srcOrd="12" destOrd="0" presId="urn:microsoft.com/office/officeart/2005/8/layout/radial6"/>
    <dgm:cxn modelId="{01E5D8B4-D66C-42CE-8BCC-020557BFC88A}" type="presParOf" srcId="{E437932D-5599-4C99-82C3-A8780F05BFE5}" destId="{46870D50-75C1-45C8-ABE3-677D1D6B21BB}" srcOrd="13" destOrd="0" presId="urn:microsoft.com/office/officeart/2005/8/layout/radial6"/>
    <dgm:cxn modelId="{BBC08BCF-4312-4940-B6E5-8F4378828F38}" type="presParOf" srcId="{E437932D-5599-4C99-82C3-A8780F05BFE5}" destId="{1E969433-7B7D-4EC8-8D94-2FE1288D5CAC}" srcOrd="14" destOrd="0" presId="urn:microsoft.com/office/officeart/2005/8/layout/radial6"/>
    <dgm:cxn modelId="{133EB3A8-13A1-4638-A224-0B3FAFB2F2E6}" type="presParOf" srcId="{E437932D-5599-4C99-82C3-A8780F05BFE5}" destId="{7224C7F1-6C38-453F-B004-6004AECF7219}"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78B14B-E6B3-469E-AEA5-007A31A45DD7}" type="doc">
      <dgm:prSet loTypeId="urn:microsoft.com/office/officeart/2005/8/layout/lProcess2" loCatId="list" qsTypeId="urn:microsoft.com/office/officeart/2005/8/quickstyle/simple1" qsCatId="simple" csTypeId="urn:microsoft.com/office/officeart/2005/8/colors/accent1_3" csCatId="accent1" phldr="1"/>
      <dgm:spPr/>
      <dgm:t>
        <a:bodyPr/>
        <a:lstStyle/>
        <a:p>
          <a:endParaRPr lang="pt-BR"/>
        </a:p>
      </dgm:t>
    </dgm:pt>
    <dgm:pt modelId="{DA5F565A-4860-4AE8-968B-A88C4A688AAA}">
      <dgm:prSet phldrT="[Texto]" custT="1"/>
      <dgm:spPr/>
      <dgm:t>
        <a:bodyPr/>
        <a:lstStyle/>
        <a:p>
          <a:r>
            <a:rPr lang="pt-BR" sz="4800" b="0" dirty="0">
              <a:latin typeface="Barlow Condensed Bold" panose="020B0604020202020204" charset="0"/>
            </a:rPr>
            <a:t>CONTRATAÇÃO</a:t>
          </a:r>
        </a:p>
      </dgm:t>
    </dgm:pt>
    <dgm:pt modelId="{968883EF-564B-4330-82BC-A1E985D9C809}" type="parTrans" cxnId="{A43DF520-249E-4966-BE0F-75B6D73062A0}">
      <dgm:prSet/>
      <dgm:spPr/>
      <dgm:t>
        <a:bodyPr/>
        <a:lstStyle/>
        <a:p>
          <a:endParaRPr lang="pt-BR">
            <a:solidFill>
              <a:schemeClr val="tx1"/>
            </a:solidFill>
            <a:latin typeface="Quattrocento Sans" panose="020B0502050000020003" pitchFamily="34" charset="0"/>
          </a:endParaRPr>
        </a:p>
      </dgm:t>
    </dgm:pt>
    <dgm:pt modelId="{240A7B7D-B948-4D67-B732-352727B6E684}" type="sibTrans" cxnId="{A43DF520-249E-4966-BE0F-75B6D73062A0}">
      <dgm:prSet/>
      <dgm:spPr/>
      <dgm:t>
        <a:bodyPr/>
        <a:lstStyle/>
        <a:p>
          <a:endParaRPr lang="pt-BR">
            <a:solidFill>
              <a:schemeClr val="tx1"/>
            </a:solidFill>
            <a:latin typeface="Quattrocento Sans" panose="020B0502050000020003" pitchFamily="34" charset="0"/>
          </a:endParaRPr>
        </a:p>
      </dgm:t>
    </dgm:pt>
    <dgm:pt modelId="{9B283F74-56F4-41B8-A151-6AC84AEEEC6A}">
      <dgm:prSet phldrT="[Texto]" custT="1"/>
      <dgm:spPr/>
      <dgm:t>
        <a:bodyPr/>
        <a:lstStyle/>
        <a:p>
          <a:r>
            <a:rPr lang="pt-BR" sz="2000" dirty="0">
              <a:latin typeface="Arial" panose="020B0604020202020204" pitchFamily="34" charset="0"/>
              <a:cs typeface="Arial" panose="020B0604020202020204" pitchFamily="34" charset="0"/>
            </a:rPr>
            <a:t>Preço: base na Tabela SUS e no mercado</a:t>
          </a:r>
        </a:p>
      </dgm:t>
    </dgm:pt>
    <dgm:pt modelId="{91E44FEB-45D0-48A6-A609-F530554E59A7}" type="parTrans" cxnId="{1FDE75F9-08B0-4980-BC74-4E85ED5301B9}">
      <dgm:prSet/>
      <dgm:spPr/>
      <dgm:t>
        <a:bodyPr/>
        <a:lstStyle/>
        <a:p>
          <a:endParaRPr lang="pt-BR">
            <a:solidFill>
              <a:schemeClr val="tx1"/>
            </a:solidFill>
            <a:latin typeface="Quattrocento Sans" panose="020B0502050000020003" pitchFamily="34" charset="0"/>
          </a:endParaRPr>
        </a:p>
      </dgm:t>
    </dgm:pt>
    <dgm:pt modelId="{3EAA4580-E229-4774-9AAE-FE71C6487A2B}" type="sibTrans" cxnId="{1FDE75F9-08B0-4980-BC74-4E85ED5301B9}">
      <dgm:prSet/>
      <dgm:spPr/>
      <dgm:t>
        <a:bodyPr/>
        <a:lstStyle/>
        <a:p>
          <a:endParaRPr lang="pt-BR">
            <a:solidFill>
              <a:schemeClr val="tx1"/>
            </a:solidFill>
            <a:latin typeface="Quattrocento Sans" panose="020B0502050000020003" pitchFamily="34" charset="0"/>
          </a:endParaRPr>
        </a:p>
      </dgm:t>
    </dgm:pt>
    <dgm:pt modelId="{7E600AC1-138A-494C-959F-060D9E2C23B6}">
      <dgm:prSet phldrT="[Texto]" custT="1"/>
      <dgm:spPr/>
      <dgm:t>
        <a:bodyPr/>
        <a:lstStyle/>
        <a:p>
          <a:r>
            <a:rPr lang="pt-BR" sz="4800" dirty="0">
              <a:latin typeface="Barlow Condensed Bold" panose="020B0604020202020204" charset="0"/>
            </a:rPr>
            <a:t>PARCERIA</a:t>
          </a:r>
        </a:p>
      </dgm:t>
    </dgm:pt>
    <dgm:pt modelId="{3EBF3DE8-2C61-4044-A017-AB392439DA65}" type="parTrans" cxnId="{6C2B41AF-694F-47B7-B456-07AE8FB17D94}">
      <dgm:prSet/>
      <dgm:spPr/>
      <dgm:t>
        <a:bodyPr/>
        <a:lstStyle/>
        <a:p>
          <a:endParaRPr lang="pt-BR">
            <a:solidFill>
              <a:schemeClr val="tx1"/>
            </a:solidFill>
            <a:latin typeface="Quattrocento Sans" panose="020B0502050000020003" pitchFamily="34" charset="0"/>
          </a:endParaRPr>
        </a:p>
      </dgm:t>
    </dgm:pt>
    <dgm:pt modelId="{37CB787D-FE08-4ADE-BF4E-27116463D41A}" type="sibTrans" cxnId="{6C2B41AF-694F-47B7-B456-07AE8FB17D94}">
      <dgm:prSet/>
      <dgm:spPr/>
      <dgm:t>
        <a:bodyPr/>
        <a:lstStyle/>
        <a:p>
          <a:endParaRPr lang="pt-BR">
            <a:solidFill>
              <a:schemeClr val="tx1"/>
            </a:solidFill>
            <a:latin typeface="Quattrocento Sans" panose="020B0502050000020003" pitchFamily="34" charset="0"/>
          </a:endParaRPr>
        </a:p>
      </dgm:t>
    </dgm:pt>
    <dgm:pt modelId="{BB016141-8E73-4BA1-A511-800B40E18BF0}">
      <dgm:prSet phldrT="[Texto]"/>
      <dgm:spPr/>
      <dgm:t>
        <a:bodyPr/>
        <a:lstStyle/>
        <a:p>
          <a:r>
            <a:rPr lang="pt-BR" dirty="0">
              <a:latin typeface="Arial" panose="020B0604020202020204" pitchFamily="34" charset="0"/>
              <a:cs typeface="Arial" panose="020B0604020202020204" pitchFamily="34" charset="0"/>
            </a:rPr>
            <a:t>Foco: desempenho institucional da entidade no alcance dos objetivos/metas (mais burocrático)</a:t>
          </a:r>
        </a:p>
      </dgm:t>
    </dgm:pt>
    <dgm:pt modelId="{9038E27B-4718-4BF0-8DC2-AA934B433EB9}" type="parTrans" cxnId="{56E26C51-9754-4D14-82AA-CC2F2A361FD0}">
      <dgm:prSet/>
      <dgm:spPr/>
      <dgm:t>
        <a:bodyPr/>
        <a:lstStyle/>
        <a:p>
          <a:endParaRPr lang="pt-BR">
            <a:solidFill>
              <a:schemeClr val="tx1"/>
            </a:solidFill>
            <a:latin typeface="Quattrocento Sans" panose="020B0502050000020003" pitchFamily="34" charset="0"/>
          </a:endParaRPr>
        </a:p>
      </dgm:t>
    </dgm:pt>
    <dgm:pt modelId="{F69AD29D-701D-41A5-B696-B2A9A403789E}" type="sibTrans" cxnId="{56E26C51-9754-4D14-82AA-CC2F2A361FD0}">
      <dgm:prSet/>
      <dgm:spPr/>
      <dgm:t>
        <a:bodyPr/>
        <a:lstStyle/>
        <a:p>
          <a:endParaRPr lang="pt-BR">
            <a:solidFill>
              <a:schemeClr val="tx1"/>
            </a:solidFill>
            <a:latin typeface="Quattrocento Sans" panose="020B0502050000020003" pitchFamily="34" charset="0"/>
          </a:endParaRPr>
        </a:p>
      </dgm:t>
    </dgm:pt>
    <dgm:pt modelId="{2AABDFB1-52E4-4597-9AF5-E36F74D822E8}">
      <dgm:prSet phldrT="[Texto]" custT="1"/>
      <dgm:spPr/>
      <dgm:t>
        <a:bodyPr/>
        <a:lstStyle/>
        <a:p>
          <a:r>
            <a:rPr lang="pt-BR" sz="2000" dirty="0">
              <a:latin typeface="Arial" panose="020B0604020202020204" pitchFamily="34" charset="0"/>
              <a:cs typeface="Arial" panose="020B0604020202020204" pitchFamily="34" charset="0"/>
            </a:rPr>
            <a:t>Foco: entrega dos serviços na forma contratada (menos burocrático)</a:t>
          </a:r>
        </a:p>
      </dgm:t>
    </dgm:pt>
    <dgm:pt modelId="{33826D21-FE1B-4622-99E3-5E0596074972}" type="parTrans" cxnId="{EFF9EF70-38A5-405B-A464-222964FC056A}">
      <dgm:prSet/>
      <dgm:spPr/>
      <dgm:t>
        <a:bodyPr/>
        <a:lstStyle/>
        <a:p>
          <a:endParaRPr lang="pt-BR">
            <a:solidFill>
              <a:schemeClr val="tx1"/>
            </a:solidFill>
            <a:latin typeface="Quattrocento Sans" panose="020B0502050000020003" pitchFamily="34" charset="0"/>
          </a:endParaRPr>
        </a:p>
      </dgm:t>
    </dgm:pt>
    <dgm:pt modelId="{921C9F16-6BDB-4D23-8A98-50CC5727EEC9}" type="sibTrans" cxnId="{EFF9EF70-38A5-405B-A464-222964FC056A}">
      <dgm:prSet/>
      <dgm:spPr/>
      <dgm:t>
        <a:bodyPr/>
        <a:lstStyle/>
        <a:p>
          <a:endParaRPr lang="pt-BR">
            <a:solidFill>
              <a:schemeClr val="tx1"/>
            </a:solidFill>
            <a:latin typeface="Quattrocento Sans" panose="020B0502050000020003" pitchFamily="34" charset="0"/>
          </a:endParaRPr>
        </a:p>
      </dgm:t>
    </dgm:pt>
    <dgm:pt modelId="{A94C1811-D712-45F4-B8E1-1AAE1825C959}">
      <dgm:prSet phldrT="[Texto]"/>
      <dgm:spPr/>
      <dgm:t>
        <a:bodyPr/>
        <a:lstStyle/>
        <a:p>
          <a:r>
            <a:rPr lang="pt-BR" dirty="0">
              <a:latin typeface="Arial" panose="020B0604020202020204" pitchFamily="34" charset="0"/>
              <a:cs typeface="Arial" panose="020B0604020202020204" pitchFamily="34" charset="0"/>
            </a:rPr>
            <a:t>Apoio financeiro: com base na Tabela SUS e na necessidade da entidade</a:t>
          </a:r>
        </a:p>
      </dgm:t>
    </dgm:pt>
    <dgm:pt modelId="{4BAC8F91-90A6-427B-BC44-A4FE7D850DB4}" type="parTrans" cxnId="{28680707-44A8-45A2-A5E8-4C146962E474}">
      <dgm:prSet/>
      <dgm:spPr/>
      <dgm:t>
        <a:bodyPr/>
        <a:lstStyle/>
        <a:p>
          <a:endParaRPr lang="pt-BR">
            <a:solidFill>
              <a:schemeClr val="tx1"/>
            </a:solidFill>
            <a:latin typeface="Quattrocento Sans" panose="020B0502050000020003" pitchFamily="34" charset="0"/>
          </a:endParaRPr>
        </a:p>
      </dgm:t>
    </dgm:pt>
    <dgm:pt modelId="{E019BD74-626A-44F8-B137-84D703C40FDE}" type="sibTrans" cxnId="{28680707-44A8-45A2-A5E8-4C146962E474}">
      <dgm:prSet/>
      <dgm:spPr/>
      <dgm:t>
        <a:bodyPr/>
        <a:lstStyle/>
        <a:p>
          <a:endParaRPr lang="pt-BR">
            <a:solidFill>
              <a:schemeClr val="tx1"/>
            </a:solidFill>
            <a:latin typeface="Quattrocento Sans" panose="020B0502050000020003" pitchFamily="34" charset="0"/>
          </a:endParaRPr>
        </a:p>
      </dgm:t>
    </dgm:pt>
    <dgm:pt modelId="{9D403A1B-7BD9-4FBB-A8CA-634AF781E68F}">
      <dgm:prSet phldrT="[Texto]" custT="1"/>
      <dgm:spPr/>
      <dgm:t>
        <a:bodyPr/>
        <a:lstStyle/>
        <a:p>
          <a:r>
            <a:rPr lang="pt-BR" sz="2000" dirty="0">
              <a:latin typeface="Arial" panose="020B0604020202020204" pitchFamily="34" charset="0"/>
              <a:cs typeface="Arial" panose="020B0604020202020204" pitchFamily="34" charset="0"/>
            </a:rPr>
            <a:t>Fiscalização (fiscais)</a:t>
          </a:r>
        </a:p>
      </dgm:t>
    </dgm:pt>
    <dgm:pt modelId="{9BAE06A7-5B40-4BF3-AFF7-9A7091597E02}" type="parTrans" cxnId="{6189705B-884D-485A-AE22-ED59C1746D68}">
      <dgm:prSet/>
      <dgm:spPr/>
      <dgm:t>
        <a:bodyPr/>
        <a:lstStyle/>
        <a:p>
          <a:endParaRPr lang="pt-BR">
            <a:solidFill>
              <a:schemeClr val="tx1"/>
            </a:solidFill>
            <a:latin typeface="Quattrocento Sans" panose="020B0502050000020003" pitchFamily="34" charset="0"/>
          </a:endParaRPr>
        </a:p>
      </dgm:t>
    </dgm:pt>
    <dgm:pt modelId="{A64C39CE-1074-4237-864C-2964C7EA3031}" type="sibTrans" cxnId="{6189705B-884D-485A-AE22-ED59C1746D68}">
      <dgm:prSet/>
      <dgm:spPr/>
      <dgm:t>
        <a:bodyPr/>
        <a:lstStyle/>
        <a:p>
          <a:endParaRPr lang="pt-BR">
            <a:solidFill>
              <a:schemeClr val="tx1"/>
            </a:solidFill>
            <a:latin typeface="Quattrocento Sans" panose="020B0502050000020003" pitchFamily="34" charset="0"/>
          </a:endParaRPr>
        </a:p>
      </dgm:t>
    </dgm:pt>
    <dgm:pt modelId="{61D53921-E2CE-444D-8E68-64C4B27948FF}">
      <dgm:prSet phldrT="[Texto]"/>
      <dgm:spPr/>
      <dgm:t>
        <a:bodyPr/>
        <a:lstStyle/>
        <a:p>
          <a:r>
            <a:rPr lang="pt-BR" dirty="0">
              <a:latin typeface="Arial" panose="020B0604020202020204" pitchFamily="34" charset="0"/>
              <a:cs typeface="Arial" panose="020B0604020202020204" pitchFamily="34" charset="0"/>
            </a:rPr>
            <a:t>Acompanhamento e Avaliação (supervisão do ajuste)</a:t>
          </a:r>
        </a:p>
      </dgm:t>
    </dgm:pt>
    <dgm:pt modelId="{5E0FADFF-59B0-423B-A947-BC53E2B2E736}" type="parTrans" cxnId="{FBD6960F-BDBA-4CE1-A630-04D19159F54B}">
      <dgm:prSet/>
      <dgm:spPr/>
      <dgm:t>
        <a:bodyPr/>
        <a:lstStyle/>
        <a:p>
          <a:endParaRPr lang="pt-BR">
            <a:solidFill>
              <a:schemeClr val="tx1"/>
            </a:solidFill>
            <a:latin typeface="Quattrocento Sans" panose="020B0502050000020003" pitchFamily="34" charset="0"/>
          </a:endParaRPr>
        </a:p>
      </dgm:t>
    </dgm:pt>
    <dgm:pt modelId="{1310E98D-1415-4D36-B4B1-E32204BD1FCE}" type="sibTrans" cxnId="{FBD6960F-BDBA-4CE1-A630-04D19159F54B}">
      <dgm:prSet/>
      <dgm:spPr/>
      <dgm:t>
        <a:bodyPr/>
        <a:lstStyle/>
        <a:p>
          <a:endParaRPr lang="pt-BR">
            <a:solidFill>
              <a:schemeClr val="tx1"/>
            </a:solidFill>
            <a:latin typeface="Quattrocento Sans" panose="020B0502050000020003" pitchFamily="34" charset="0"/>
          </a:endParaRPr>
        </a:p>
      </dgm:t>
    </dgm:pt>
    <dgm:pt modelId="{8DBBC6A1-556D-4459-A1E3-1878A8E829E6}">
      <dgm:prSet phldrT="[Texto]" custT="1"/>
      <dgm:spPr/>
      <dgm:t>
        <a:bodyPr/>
        <a:lstStyle/>
        <a:p>
          <a:r>
            <a:rPr lang="pt-BR" sz="2000" dirty="0">
              <a:latin typeface="Arial" panose="020B0604020202020204" pitchFamily="34" charset="0"/>
              <a:cs typeface="Arial" panose="020B0604020202020204" pitchFamily="34" charset="0"/>
            </a:rPr>
            <a:t>Prestação de Contas: entrega dos serviços</a:t>
          </a:r>
        </a:p>
      </dgm:t>
    </dgm:pt>
    <dgm:pt modelId="{DABF814D-8120-490E-9691-8C042E56043A}" type="parTrans" cxnId="{CCBA5659-CC31-4ED2-9F6B-071D4ECA01C2}">
      <dgm:prSet/>
      <dgm:spPr/>
      <dgm:t>
        <a:bodyPr/>
        <a:lstStyle/>
        <a:p>
          <a:endParaRPr lang="pt-BR">
            <a:solidFill>
              <a:schemeClr val="tx1"/>
            </a:solidFill>
            <a:latin typeface="Quattrocento Sans" panose="020B0502050000020003" pitchFamily="34" charset="0"/>
          </a:endParaRPr>
        </a:p>
      </dgm:t>
    </dgm:pt>
    <dgm:pt modelId="{D1261F1C-D1B6-46C6-83C0-83A44E323EA6}" type="sibTrans" cxnId="{CCBA5659-CC31-4ED2-9F6B-071D4ECA01C2}">
      <dgm:prSet/>
      <dgm:spPr/>
      <dgm:t>
        <a:bodyPr/>
        <a:lstStyle/>
        <a:p>
          <a:endParaRPr lang="pt-BR">
            <a:solidFill>
              <a:schemeClr val="tx1"/>
            </a:solidFill>
            <a:latin typeface="Quattrocento Sans" panose="020B0502050000020003" pitchFamily="34" charset="0"/>
          </a:endParaRPr>
        </a:p>
      </dgm:t>
    </dgm:pt>
    <dgm:pt modelId="{7FBF93A1-303A-4BF9-BD6A-4073F3A880CE}">
      <dgm:prSet phldrT="[Texto]"/>
      <dgm:spPr/>
      <dgm:t>
        <a:bodyPr/>
        <a:lstStyle/>
        <a:p>
          <a:r>
            <a:rPr lang="pt-BR" dirty="0">
              <a:latin typeface="Arial" panose="020B0604020202020204" pitchFamily="34" charset="0"/>
              <a:cs typeface="Arial" panose="020B0604020202020204" pitchFamily="34" charset="0"/>
            </a:rPr>
            <a:t>Prestação de contas: do alcance do desempenho, realizada conforme legislação de regência</a:t>
          </a:r>
        </a:p>
      </dgm:t>
    </dgm:pt>
    <dgm:pt modelId="{C8B697F1-132E-4933-8737-73F529B3946D}" type="parTrans" cxnId="{67900115-6B56-4958-B0F4-2DE2B7CAB504}">
      <dgm:prSet/>
      <dgm:spPr/>
      <dgm:t>
        <a:bodyPr/>
        <a:lstStyle/>
        <a:p>
          <a:endParaRPr lang="pt-BR">
            <a:solidFill>
              <a:schemeClr val="tx1"/>
            </a:solidFill>
            <a:latin typeface="Quattrocento Sans" panose="020B0502050000020003" pitchFamily="34" charset="0"/>
          </a:endParaRPr>
        </a:p>
      </dgm:t>
    </dgm:pt>
    <dgm:pt modelId="{881B8EA3-402F-46FB-AFC9-EC83E67CB3E0}" type="sibTrans" cxnId="{67900115-6B56-4958-B0F4-2DE2B7CAB504}">
      <dgm:prSet/>
      <dgm:spPr/>
      <dgm:t>
        <a:bodyPr/>
        <a:lstStyle/>
        <a:p>
          <a:endParaRPr lang="pt-BR">
            <a:solidFill>
              <a:schemeClr val="tx1"/>
            </a:solidFill>
            <a:latin typeface="Quattrocento Sans" panose="020B0502050000020003" pitchFamily="34" charset="0"/>
          </a:endParaRPr>
        </a:p>
      </dgm:t>
    </dgm:pt>
    <dgm:pt modelId="{3444D9A1-579E-4E44-B264-5D01C0CFED0A}" type="pres">
      <dgm:prSet presAssocID="{0B78B14B-E6B3-469E-AEA5-007A31A45DD7}" presName="theList" presStyleCnt="0">
        <dgm:presLayoutVars>
          <dgm:dir/>
          <dgm:animLvl val="lvl"/>
          <dgm:resizeHandles val="exact"/>
        </dgm:presLayoutVars>
      </dgm:prSet>
      <dgm:spPr/>
    </dgm:pt>
    <dgm:pt modelId="{97D0A3D5-6EF5-450C-A9A5-DA465310B914}" type="pres">
      <dgm:prSet presAssocID="{DA5F565A-4860-4AE8-968B-A88C4A688AAA}" presName="compNode" presStyleCnt="0"/>
      <dgm:spPr/>
    </dgm:pt>
    <dgm:pt modelId="{AA36E0E5-0A55-45CF-AA92-E6FE06ABFC00}" type="pres">
      <dgm:prSet presAssocID="{DA5F565A-4860-4AE8-968B-A88C4A688AAA}" presName="aNode" presStyleLbl="bgShp" presStyleIdx="0" presStyleCnt="2"/>
      <dgm:spPr/>
    </dgm:pt>
    <dgm:pt modelId="{763A8FDE-A096-4C48-B8FC-D36B1740708F}" type="pres">
      <dgm:prSet presAssocID="{DA5F565A-4860-4AE8-968B-A88C4A688AAA}" presName="textNode" presStyleLbl="bgShp" presStyleIdx="0" presStyleCnt="2"/>
      <dgm:spPr/>
    </dgm:pt>
    <dgm:pt modelId="{A178DEB7-F58C-4659-8414-FC10F69293C0}" type="pres">
      <dgm:prSet presAssocID="{DA5F565A-4860-4AE8-968B-A88C4A688AAA}" presName="compChildNode" presStyleCnt="0"/>
      <dgm:spPr/>
    </dgm:pt>
    <dgm:pt modelId="{40D33225-AA5B-48AA-A391-0D21382D2C66}" type="pres">
      <dgm:prSet presAssocID="{DA5F565A-4860-4AE8-968B-A88C4A688AAA}" presName="theInnerList" presStyleCnt="0"/>
      <dgm:spPr/>
    </dgm:pt>
    <dgm:pt modelId="{1F2B3DFE-E619-4967-A0D0-34B5E135B65F}" type="pres">
      <dgm:prSet presAssocID="{2AABDFB1-52E4-4597-9AF5-E36F74D822E8}" presName="childNode" presStyleLbl="node1" presStyleIdx="0" presStyleCnt="8" custScaleX="108795" custLinFactNeighborX="310" custLinFactNeighborY="60706">
        <dgm:presLayoutVars>
          <dgm:bulletEnabled val="1"/>
        </dgm:presLayoutVars>
      </dgm:prSet>
      <dgm:spPr/>
    </dgm:pt>
    <dgm:pt modelId="{93F399E6-47EF-42D9-9E22-DCB5EE9022B7}" type="pres">
      <dgm:prSet presAssocID="{2AABDFB1-52E4-4597-9AF5-E36F74D822E8}" presName="aSpace2" presStyleCnt="0"/>
      <dgm:spPr/>
    </dgm:pt>
    <dgm:pt modelId="{9EEB58A8-7244-45CE-886E-E93AE681CDB6}" type="pres">
      <dgm:prSet presAssocID="{9D403A1B-7BD9-4FBB-A8CA-634AF781E68F}" presName="childNode" presStyleLbl="node1" presStyleIdx="1" presStyleCnt="8" custScaleX="108795" custLinFactNeighborX="310" custLinFactNeighborY="60706">
        <dgm:presLayoutVars>
          <dgm:bulletEnabled val="1"/>
        </dgm:presLayoutVars>
      </dgm:prSet>
      <dgm:spPr/>
    </dgm:pt>
    <dgm:pt modelId="{90F2FC7C-C2D2-4DC5-A057-C7018759EF95}" type="pres">
      <dgm:prSet presAssocID="{9D403A1B-7BD9-4FBB-A8CA-634AF781E68F}" presName="aSpace2" presStyleCnt="0"/>
      <dgm:spPr/>
    </dgm:pt>
    <dgm:pt modelId="{1E15427B-0123-4FC4-9421-B6CBF3FF57D4}" type="pres">
      <dgm:prSet presAssocID="{9B283F74-56F4-41B8-A151-6AC84AEEEC6A}" presName="childNode" presStyleLbl="node1" presStyleIdx="2" presStyleCnt="8" custScaleX="108795" custLinFactNeighborX="310" custLinFactNeighborY="60706">
        <dgm:presLayoutVars>
          <dgm:bulletEnabled val="1"/>
        </dgm:presLayoutVars>
      </dgm:prSet>
      <dgm:spPr/>
    </dgm:pt>
    <dgm:pt modelId="{73506596-194F-4742-9508-B4F0CD917FC6}" type="pres">
      <dgm:prSet presAssocID="{9B283F74-56F4-41B8-A151-6AC84AEEEC6A}" presName="aSpace2" presStyleCnt="0"/>
      <dgm:spPr/>
    </dgm:pt>
    <dgm:pt modelId="{52A068B7-1B32-47FA-B9A4-E2DD85F74F39}" type="pres">
      <dgm:prSet presAssocID="{8DBBC6A1-556D-4459-A1E3-1878A8E829E6}" presName="childNode" presStyleLbl="node1" presStyleIdx="3" presStyleCnt="8" custScaleX="108795" custLinFactNeighborX="310" custLinFactNeighborY="60706">
        <dgm:presLayoutVars>
          <dgm:bulletEnabled val="1"/>
        </dgm:presLayoutVars>
      </dgm:prSet>
      <dgm:spPr/>
    </dgm:pt>
    <dgm:pt modelId="{38050806-90B3-4D55-9244-44D72CF0B1AE}" type="pres">
      <dgm:prSet presAssocID="{DA5F565A-4860-4AE8-968B-A88C4A688AAA}" presName="aSpace" presStyleCnt="0"/>
      <dgm:spPr/>
    </dgm:pt>
    <dgm:pt modelId="{53E6309E-DCEC-43C8-B3A5-8208C6E41E37}" type="pres">
      <dgm:prSet presAssocID="{7E600AC1-138A-494C-959F-060D9E2C23B6}" presName="compNode" presStyleCnt="0"/>
      <dgm:spPr/>
    </dgm:pt>
    <dgm:pt modelId="{67066859-2EAC-478B-9310-358BBEF074B0}" type="pres">
      <dgm:prSet presAssocID="{7E600AC1-138A-494C-959F-060D9E2C23B6}" presName="aNode" presStyleLbl="bgShp" presStyleIdx="1" presStyleCnt="2"/>
      <dgm:spPr/>
    </dgm:pt>
    <dgm:pt modelId="{1CC53969-E345-4B2D-A6FD-689376993EA5}" type="pres">
      <dgm:prSet presAssocID="{7E600AC1-138A-494C-959F-060D9E2C23B6}" presName="textNode" presStyleLbl="bgShp" presStyleIdx="1" presStyleCnt="2"/>
      <dgm:spPr/>
    </dgm:pt>
    <dgm:pt modelId="{8B0FEFA4-1F61-4E8E-8D9F-4E31E5FD8C69}" type="pres">
      <dgm:prSet presAssocID="{7E600AC1-138A-494C-959F-060D9E2C23B6}" presName="compChildNode" presStyleCnt="0"/>
      <dgm:spPr/>
    </dgm:pt>
    <dgm:pt modelId="{1E06CD36-072D-437C-832B-90E238CADF85}" type="pres">
      <dgm:prSet presAssocID="{7E600AC1-138A-494C-959F-060D9E2C23B6}" presName="theInnerList" presStyleCnt="0"/>
      <dgm:spPr/>
    </dgm:pt>
    <dgm:pt modelId="{0E8E32BB-FEB7-447B-A425-09D0B9B504C5}" type="pres">
      <dgm:prSet presAssocID="{BB016141-8E73-4BA1-A511-800B40E18BF0}" presName="childNode" presStyleLbl="node1" presStyleIdx="4" presStyleCnt="8" custScaleX="108795" custLinFactNeighborX="-266" custLinFactNeighborY="60706">
        <dgm:presLayoutVars>
          <dgm:bulletEnabled val="1"/>
        </dgm:presLayoutVars>
      </dgm:prSet>
      <dgm:spPr/>
    </dgm:pt>
    <dgm:pt modelId="{083EB897-8D7A-4559-82E6-9E73DF57B64C}" type="pres">
      <dgm:prSet presAssocID="{BB016141-8E73-4BA1-A511-800B40E18BF0}" presName="aSpace2" presStyleCnt="0"/>
      <dgm:spPr/>
    </dgm:pt>
    <dgm:pt modelId="{02672ED6-5E73-4E15-8F0B-05EC64410147}" type="pres">
      <dgm:prSet presAssocID="{61D53921-E2CE-444D-8E68-64C4B27948FF}" presName="childNode" presStyleLbl="node1" presStyleIdx="5" presStyleCnt="8" custScaleX="108795" custLinFactNeighborX="-266" custLinFactNeighborY="60706">
        <dgm:presLayoutVars>
          <dgm:bulletEnabled val="1"/>
        </dgm:presLayoutVars>
      </dgm:prSet>
      <dgm:spPr/>
    </dgm:pt>
    <dgm:pt modelId="{17EC7321-DDA0-467A-8D94-9F07D71F159E}" type="pres">
      <dgm:prSet presAssocID="{61D53921-E2CE-444D-8E68-64C4B27948FF}" presName="aSpace2" presStyleCnt="0"/>
      <dgm:spPr/>
    </dgm:pt>
    <dgm:pt modelId="{3D3DC054-6702-44AE-AEDD-E74EA8F7B221}" type="pres">
      <dgm:prSet presAssocID="{A94C1811-D712-45F4-B8E1-1AAE1825C959}" presName="childNode" presStyleLbl="node1" presStyleIdx="6" presStyleCnt="8" custScaleX="108795" custLinFactNeighborX="-266" custLinFactNeighborY="60706">
        <dgm:presLayoutVars>
          <dgm:bulletEnabled val="1"/>
        </dgm:presLayoutVars>
      </dgm:prSet>
      <dgm:spPr/>
    </dgm:pt>
    <dgm:pt modelId="{5D54E3CA-DE81-455E-8125-CB2B7C4214B8}" type="pres">
      <dgm:prSet presAssocID="{A94C1811-D712-45F4-B8E1-1AAE1825C959}" presName="aSpace2" presStyleCnt="0"/>
      <dgm:spPr/>
    </dgm:pt>
    <dgm:pt modelId="{14F5AD79-D874-456A-A05B-8A3C32357857}" type="pres">
      <dgm:prSet presAssocID="{7FBF93A1-303A-4BF9-BD6A-4073F3A880CE}" presName="childNode" presStyleLbl="node1" presStyleIdx="7" presStyleCnt="8" custScaleX="108795" custLinFactNeighborX="310" custLinFactNeighborY="60706">
        <dgm:presLayoutVars>
          <dgm:bulletEnabled val="1"/>
        </dgm:presLayoutVars>
      </dgm:prSet>
      <dgm:spPr/>
    </dgm:pt>
  </dgm:ptLst>
  <dgm:cxnLst>
    <dgm:cxn modelId="{28680707-44A8-45A2-A5E8-4C146962E474}" srcId="{7E600AC1-138A-494C-959F-060D9E2C23B6}" destId="{A94C1811-D712-45F4-B8E1-1AAE1825C959}" srcOrd="2" destOrd="0" parTransId="{4BAC8F91-90A6-427B-BC44-A4FE7D850DB4}" sibTransId="{E019BD74-626A-44F8-B137-84D703C40FDE}"/>
    <dgm:cxn modelId="{0F59320C-5C87-413D-B5C9-18E1E6B3AA9F}" type="presOf" srcId="{7FBF93A1-303A-4BF9-BD6A-4073F3A880CE}" destId="{14F5AD79-D874-456A-A05B-8A3C32357857}" srcOrd="0" destOrd="0" presId="urn:microsoft.com/office/officeart/2005/8/layout/lProcess2"/>
    <dgm:cxn modelId="{FBD6960F-BDBA-4CE1-A630-04D19159F54B}" srcId="{7E600AC1-138A-494C-959F-060D9E2C23B6}" destId="{61D53921-E2CE-444D-8E68-64C4B27948FF}" srcOrd="1" destOrd="0" parTransId="{5E0FADFF-59B0-423B-A947-BC53E2B2E736}" sibTransId="{1310E98D-1415-4D36-B4B1-E32204BD1FCE}"/>
    <dgm:cxn modelId="{67900115-6B56-4958-B0F4-2DE2B7CAB504}" srcId="{7E600AC1-138A-494C-959F-060D9E2C23B6}" destId="{7FBF93A1-303A-4BF9-BD6A-4073F3A880CE}" srcOrd="3" destOrd="0" parTransId="{C8B697F1-132E-4933-8737-73F529B3946D}" sibTransId="{881B8EA3-402F-46FB-AFC9-EC83E67CB3E0}"/>
    <dgm:cxn modelId="{A43DF520-249E-4966-BE0F-75B6D73062A0}" srcId="{0B78B14B-E6B3-469E-AEA5-007A31A45DD7}" destId="{DA5F565A-4860-4AE8-968B-A88C4A688AAA}" srcOrd="0" destOrd="0" parTransId="{968883EF-564B-4330-82BC-A1E985D9C809}" sibTransId="{240A7B7D-B948-4D67-B732-352727B6E684}"/>
    <dgm:cxn modelId="{0E0CA327-AF1C-4BF6-8C91-E5D69048D7E8}" type="presOf" srcId="{9B283F74-56F4-41B8-A151-6AC84AEEEC6A}" destId="{1E15427B-0123-4FC4-9421-B6CBF3FF57D4}" srcOrd="0" destOrd="0" presId="urn:microsoft.com/office/officeart/2005/8/layout/lProcess2"/>
    <dgm:cxn modelId="{31A6EA3B-B20D-4BF0-867A-8FBF9D8F50F8}" type="presOf" srcId="{61D53921-E2CE-444D-8E68-64C4B27948FF}" destId="{02672ED6-5E73-4E15-8F0B-05EC64410147}" srcOrd="0" destOrd="0" presId="urn:microsoft.com/office/officeart/2005/8/layout/lProcess2"/>
    <dgm:cxn modelId="{6189705B-884D-485A-AE22-ED59C1746D68}" srcId="{DA5F565A-4860-4AE8-968B-A88C4A688AAA}" destId="{9D403A1B-7BD9-4FBB-A8CA-634AF781E68F}" srcOrd="1" destOrd="0" parTransId="{9BAE06A7-5B40-4BF3-AFF7-9A7091597E02}" sibTransId="{A64C39CE-1074-4237-864C-2964C7EA3031}"/>
    <dgm:cxn modelId="{5556575D-17DB-4A9A-A837-2F4E9745F825}" type="presOf" srcId="{9D403A1B-7BD9-4FBB-A8CA-634AF781E68F}" destId="{9EEB58A8-7244-45CE-886E-E93AE681CDB6}" srcOrd="0" destOrd="0" presId="urn:microsoft.com/office/officeart/2005/8/layout/lProcess2"/>
    <dgm:cxn modelId="{3E175D5E-1056-410E-ADEF-BE551074759F}" type="presOf" srcId="{8DBBC6A1-556D-4459-A1E3-1878A8E829E6}" destId="{52A068B7-1B32-47FA-B9A4-E2DD85F74F39}" srcOrd="0" destOrd="0" presId="urn:microsoft.com/office/officeart/2005/8/layout/lProcess2"/>
    <dgm:cxn modelId="{74FCD55F-10D8-4AD2-B7A1-B8CFD84C5F78}" type="presOf" srcId="{0B78B14B-E6B3-469E-AEA5-007A31A45DD7}" destId="{3444D9A1-579E-4E44-B264-5D01C0CFED0A}" srcOrd="0" destOrd="0" presId="urn:microsoft.com/office/officeart/2005/8/layout/lProcess2"/>
    <dgm:cxn modelId="{EFF9EF70-38A5-405B-A464-222964FC056A}" srcId="{DA5F565A-4860-4AE8-968B-A88C4A688AAA}" destId="{2AABDFB1-52E4-4597-9AF5-E36F74D822E8}" srcOrd="0" destOrd="0" parTransId="{33826D21-FE1B-4622-99E3-5E0596074972}" sibTransId="{921C9F16-6BDB-4D23-8A98-50CC5727EEC9}"/>
    <dgm:cxn modelId="{56E26C51-9754-4D14-82AA-CC2F2A361FD0}" srcId="{7E600AC1-138A-494C-959F-060D9E2C23B6}" destId="{BB016141-8E73-4BA1-A511-800B40E18BF0}" srcOrd="0" destOrd="0" parTransId="{9038E27B-4718-4BF0-8DC2-AA934B433EB9}" sibTransId="{F69AD29D-701D-41A5-B696-B2A9A403789E}"/>
    <dgm:cxn modelId="{D710A057-9670-41A7-A2E8-550ED8555ADF}" type="presOf" srcId="{DA5F565A-4860-4AE8-968B-A88C4A688AAA}" destId="{AA36E0E5-0A55-45CF-AA92-E6FE06ABFC00}" srcOrd="0" destOrd="0" presId="urn:microsoft.com/office/officeart/2005/8/layout/lProcess2"/>
    <dgm:cxn modelId="{CCBA5659-CC31-4ED2-9F6B-071D4ECA01C2}" srcId="{DA5F565A-4860-4AE8-968B-A88C4A688AAA}" destId="{8DBBC6A1-556D-4459-A1E3-1878A8E829E6}" srcOrd="3" destOrd="0" parTransId="{DABF814D-8120-490E-9691-8C042E56043A}" sibTransId="{D1261F1C-D1B6-46C6-83C0-83A44E323EA6}"/>
    <dgm:cxn modelId="{DCBED4AC-D6A2-4BF3-ABAD-C5AC40A0F082}" type="presOf" srcId="{7E600AC1-138A-494C-959F-060D9E2C23B6}" destId="{67066859-2EAC-478B-9310-358BBEF074B0}" srcOrd="0" destOrd="0" presId="urn:microsoft.com/office/officeart/2005/8/layout/lProcess2"/>
    <dgm:cxn modelId="{6C2B41AF-694F-47B7-B456-07AE8FB17D94}" srcId="{0B78B14B-E6B3-469E-AEA5-007A31A45DD7}" destId="{7E600AC1-138A-494C-959F-060D9E2C23B6}" srcOrd="1" destOrd="0" parTransId="{3EBF3DE8-2C61-4044-A017-AB392439DA65}" sibTransId="{37CB787D-FE08-4ADE-BF4E-27116463D41A}"/>
    <dgm:cxn modelId="{0E3CE0BF-EEB0-42D1-83E8-839DAEF0FC21}" type="presOf" srcId="{7E600AC1-138A-494C-959F-060D9E2C23B6}" destId="{1CC53969-E345-4B2D-A6FD-689376993EA5}" srcOrd="1" destOrd="0" presId="urn:microsoft.com/office/officeart/2005/8/layout/lProcess2"/>
    <dgm:cxn modelId="{F500EEDB-6948-4EFA-AC0A-108AE52F3925}" type="presOf" srcId="{2AABDFB1-52E4-4597-9AF5-E36F74D822E8}" destId="{1F2B3DFE-E619-4967-A0D0-34B5E135B65F}" srcOrd="0" destOrd="0" presId="urn:microsoft.com/office/officeart/2005/8/layout/lProcess2"/>
    <dgm:cxn modelId="{0C2F6DE5-F8EA-4F5B-87FE-B5DF13BCEA47}" type="presOf" srcId="{BB016141-8E73-4BA1-A511-800B40E18BF0}" destId="{0E8E32BB-FEB7-447B-A425-09D0B9B504C5}" srcOrd="0" destOrd="0" presId="urn:microsoft.com/office/officeart/2005/8/layout/lProcess2"/>
    <dgm:cxn modelId="{A346F7F6-03E2-4073-8B3A-7BC8A47EBCC5}" type="presOf" srcId="{A94C1811-D712-45F4-B8E1-1AAE1825C959}" destId="{3D3DC054-6702-44AE-AEDD-E74EA8F7B221}" srcOrd="0" destOrd="0" presId="urn:microsoft.com/office/officeart/2005/8/layout/lProcess2"/>
    <dgm:cxn modelId="{1FDE75F9-08B0-4980-BC74-4E85ED5301B9}" srcId="{DA5F565A-4860-4AE8-968B-A88C4A688AAA}" destId="{9B283F74-56F4-41B8-A151-6AC84AEEEC6A}" srcOrd="2" destOrd="0" parTransId="{91E44FEB-45D0-48A6-A609-F530554E59A7}" sibTransId="{3EAA4580-E229-4774-9AAE-FE71C6487A2B}"/>
    <dgm:cxn modelId="{1B44E8FE-EBA6-4C32-A34A-5780E0F3136C}" type="presOf" srcId="{DA5F565A-4860-4AE8-968B-A88C4A688AAA}" destId="{763A8FDE-A096-4C48-B8FC-D36B1740708F}" srcOrd="1" destOrd="0" presId="urn:microsoft.com/office/officeart/2005/8/layout/lProcess2"/>
    <dgm:cxn modelId="{A4AAED0E-2380-4ABA-AEF2-20A83831518B}" type="presParOf" srcId="{3444D9A1-579E-4E44-B264-5D01C0CFED0A}" destId="{97D0A3D5-6EF5-450C-A9A5-DA465310B914}" srcOrd="0" destOrd="0" presId="urn:microsoft.com/office/officeart/2005/8/layout/lProcess2"/>
    <dgm:cxn modelId="{68005134-8AE6-43D1-B4F0-901185C20989}" type="presParOf" srcId="{97D0A3D5-6EF5-450C-A9A5-DA465310B914}" destId="{AA36E0E5-0A55-45CF-AA92-E6FE06ABFC00}" srcOrd="0" destOrd="0" presId="urn:microsoft.com/office/officeart/2005/8/layout/lProcess2"/>
    <dgm:cxn modelId="{D4588489-2D71-4338-9EFD-59B9324B32BF}" type="presParOf" srcId="{97D0A3D5-6EF5-450C-A9A5-DA465310B914}" destId="{763A8FDE-A096-4C48-B8FC-D36B1740708F}" srcOrd="1" destOrd="0" presId="urn:microsoft.com/office/officeart/2005/8/layout/lProcess2"/>
    <dgm:cxn modelId="{F4E575AE-A855-4480-BEBA-864A90AFDC66}" type="presParOf" srcId="{97D0A3D5-6EF5-450C-A9A5-DA465310B914}" destId="{A178DEB7-F58C-4659-8414-FC10F69293C0}" srcOrd="2" destOrd="0" presId="urn:microsoft.com/office/officeart/2005/8/layout/lProcess2"/>
    <dgm:cxn modelId="{1FABB29D-4918-4EFF-B376-C6CD9BA67EA2}" type="presParOf" srcId="{A178DEB7-F58C-4659-8414-FC10F69293C0}" destId="{40D33225-AA5B-48AA-A391-0D21382D2C66}" srcOrd="0" destOrd="0" presId="urn:microsoft.com/office/officeart/2005/8/layout/lProcess2"/>
    <dgm:cxn modelId="{97DEC2EE-AEBE-4C65-AF29-CDB610473A07}" type="presParOf" srcId="{40D33225-AA5B-48AA-A391-0D21382D2C66}" destId="{1F2B3DFE-E619-4967-A0D0-34B5E135B65F}" srcOrd="0" destOrd="0" presId="urn:microsoft.com/office/officeart/2005/8/layout/lProcess2"/>
    <dgm:cxn modelId="{13227FDF-E4DC-4A11-9108-D3BAB3926A02}" type="presParOf" srcId="{40D33225-AA5B-48AA-A391-0D21382D2C66}" destId="{93F399E6-47EF-42D9-9E22-DCB5EE9022B7}" srcOrd="1" destOrd="0" presId="urn:microsoft.com/office/officeart/2005/8/layout/lProcess2"/>
    <dgm:cxn modelId="{EECA82EE-8E8B-4406-B849-070C163CA04D}" type="presParOf" srcId="{40D33225-AA5B-48AA-A391-0D21382D2C66}" destId="{9EEB58A8-7244-45CE-886E-E93AE681CDB6}" srcOrd="2" destOrd="0" presId="urn:microsoft.com/office/officeart/2005/8/layout/lProcess2"/>
    <dgm:cxn modelId="{AFCD2EE8-43CE-449C-BE66-E90216848BD3}" type="presParOf" srcId="{40D33225-AA5B-48AA-A391-0D21382D2C66}" destId="{90F2FC7C-C2D2-4DC5-A057-C7018759EF95}" srcOrd="3" destOrd="0" presId="urn:microsoft.com/office/officeart/2005/8/layout/lProcess2"/>
    <dgm:cxn modelId="{81894E0F-9926-4715-BDEA-958CF58FE4DE}" type="presParOf" srcId="{40D33225-AA5B-48AA-A391-0D21382D2C66}" destId="{1E15427B-0123-4FC4-9421-B6CBF3FF57D4}" srcOrd="4" destOrd="0" presId="urn:microsoft.com/office/officeart/2005/8/layout/lProcess2"/>
    <dgm:cxn modelId="{EFF6FA18-F681-4797-89C1-4707ED934D01}" type="presParOf" srcId="{40D33225-AA5B-48AA-A391-0D21382D2C66}" destId="{73506596-194F-4742-9508-B4F0CD917FC6}" srcOrd="5" destOrd="0" presId="urn:microsoft.com/office/officeart/2005/8/layout/lProcess2"/>
    <dgm:cxn modelId="{3C98501D-C516-4E15-8242-3BA2E9839321}" type="presParOf" srcId="{40D33225-AA5B-48AA-A391-0D21382D2C66}" destId="{52A068B7-1B32-47FA-B9A4-E2DD85F74F39}" srcOrd="6" destOrd="0" presId="urn:microsoft.com/office/officeart/2005/8/layout/lProcess2"/>
    <dgm:cxn modelId="{9EA44855-6270-42E2-84FB-B486ACFCDC1A}" type="presParOf" srcId="{3444D9A1-579E-4E44-B264-5D01C0CFED0A}" destId="{38050806-90B3-4D55-9244-44D72CF0B1AE}" srcOrd="1" destOrd="0" presId="urn:microsoft.com/office/officeart/2005/8/layout/lProcess2"/>
    <dgm:cxn modelId="{1729D06E-AD43-4991-BB8D-8ADAC452740B}" type="presParOf" srcId="{3444D9A1-579E-4E44-B264-5D01C0CFED0A}" destId="{53E6309E-DCEC-43C8-B3A5-8208C6E41E37}" srcOrd="2" destOrd="0" presId="urn:microsoft.com/office/officeart/2005/8/layout/lProcess2"/>
    <dgm:cxn modelId="{F26233FA-5BE4-44E3-936F-DBA33136F048}" type="presParOf" srcId="{53E6309E-DCEC-43C8-B3A5-8208C6E41E37}" destId="{67066859-2EAC-478B-9310-358BBEF074B0}" srcOrd="0" destOrd="0" presId="urn:microsoft.com/office/officeart/2005/8/layout/lProcess2"/>
    <dgm:cxn modelId="{986989A5-6309-4B2F-8FF7-2646CBBFFADC}" type="presParOf" srcId="{53E6309E-DCEC-43C8-B3A5-8208C6E41E37}" destId="{1CC53969-E345-4B2D-A6FD-689376993EA5}" srcOrd="1" destOrd="0" presId="urn:microsoft.com/office/officeart/2005/8/layout/lProcess2"/>
    <dgm:cxn modelId="{6536C3F6-4DE2-4E57-BDD7-D181E81B4E8A}" type="presParOf" srcId="{53E6309E-DCEC-43C8-B3A5-8208C6E41E37}" destId="{8B0FEFA4-1F61-4E8E-8D9F-4E31E5FD8C69}" srcOrd="2" destOrd="0" presId="urn:microsoft.com/office/officeart/2005/8/layout/lProcess2"/>
    <dgm:cxn modelId="{185399CA-38EB-4ADD-B7BA-A7963D122E6F}" type="presParOf" srcId="{8B0FEFA4-1F61-4E8E-8D9F-4E31E5FD8C69}" destId="{1E06CD36-072D-437C-832B-90E238CADF85}" srcOrd="0" destOrd="0" presId="urn:microsoft.com/office/officeart/2005/8/layout/lProcess2"/>
    <dgm:cxn modelId="{9D0A15B6-28F9-4754-9087-FA0B5830088E}" type="presParOf" srcId="{1E06CD36-072D-437C-832B-90E238CADF85}" destId="{0E8E32BB-FEB7-447B-A425-09D0B9B504C5}" srcOrd="0" destOrd="0" presId="urn:microsoft.com/office/officeart/2005/8/layout/lProcess2"/>
    <dgm:cxn modelId="{1E0A1964-680B-4CB0-9601-106240CAD1A8}" type="presParOf" srcId="{1E06CD36-072D-437C-832B-90E238CADF85}" destId="{083EB897-8D7A-4559-82E6-9E73DF57B64C}" srcOrd="1" destOrd="0" presId="urn:microsoft.com/office/officeart/2005/8/layout/lProcess2"/>
    <dgm:cxn modelId="{59CEC708-C8A4-459E-9751-9FAE275ABF29}" type="presParOf" srcId="{1E06CD36-072D-437C-832B-90E238CADF85}" destId="{02672ED6-5E73-4E15-8F0B-05EC64410147}" srcOrd="2" destOrd="0" presId="urn:microsoft.com/office/officeart/2005/8/layout/lProcess2"/>
    <dgm:cxn modelId="{08A026C3-9F5C-4BBF-A8AD-771965525C86}" type="presParOf" srcId="{1E06CD36-072D-437C-832B-90E238CADF85}" destId="{17EC7321-DDA0-467A-8D94-9F07D71F159E}" srcOrd="3" destOrd="0" presId="urn:microsoft.com/office/officeart/2005/8/layout/lProcess2"/>
    <dgm:cxn modelId="{BA530CD4-B513-4B15-9CA6-0EA4727573E1}" type="presParOf" srcId="{1E06CD36-072D-437C-832B-90E238CADF85}" destId="{3D3DC054-6702-44AE-AEDD-E74EA8F7B221}" srcOrd="4" destOrd="0" presId="urn:microsoft.com/office/officeart/2005/8/layout/lProcess2"/>
    <dgm:cxn modelId="{A509808A-EA42-4120-B081-0A1ECC5F87E4}" type="presParOf" srcId="{1E06CD36-072D-437C-832B-90E238CADF85}" destId="{5D54E3CA-DE81-455E-8125-CB2B7C4214B8}" srcOrd="5" destOrd="0" presId="urn:microsoft.com/office/officeart/2005/8/layout/lProcess2"/>
    <dgm:cxn modelId="{97D9E5F7-F4D7-4D54-B26B-AC661472A12C}" type="presParOf" srcId="{1E06CD36-072D-437C-832B-90E238CADF85}" destId="{14F5AD79-D874-456A-A05B-8A3C32357857}"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4C7F1-6C38-453F-B004-6004AECF7219}">
      <dsp:nvSpPr>
        <dsp:cNvPr id="0" name=""/>
        <dsp:cNvSpPr/>
      </dsp:nvSpPr>
      <dsp:spPr>
        <a:xfrm>
          <a:off x="1591536" y="695109"/>
          <a:ext cx="4627152" cy="4627152"/>
        </a:xfrm>
        <a:prstGeom prst="blockArc">
          <a:avLst>
            <a:gd name="adj1" fmla="val 11880000"/>
            <a:gd name="adj2" fmla="val 16200000"/>
            <a:gd name="adj3" fmla="val 4644"/>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8DF00E3-5295-4810-AB4F-B0DF2B7510D3}">
      <dsp:nvSpPr>
        <dsp:cNvPr id="0" name=""/>
        <dsp:cNvSpPr/>
      </dsp:nvSpPr>
      <dsp:spPr>
        <a:xfrm>
          <a:off x="1591536" y="695109"/>
          <a:ext cx="4627152" cy="4627152"/>
        </a:xfrm>
        <a:prstGeom prst="blockArc">
          <a:avLst>
            <a:gd name="adj1" fmla="val 7560000"/>
            <a:gd name="adj2" fmla="val 11880000"/>
            <a:gd name="adj3" fmla="val 4644"/>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8514087-7349-4A48-8C48-2856CDF90E05}">
      <dsp:nvSpPr>
        <dsp:cNvPr id="0" name=""/>
        <dsp:cNvSpPr/>
      </dsp:nvSpPr>
      <dsp:spPr>
        <a:xfrm>
          <a:off x="1591536" y="695109"/>
          <a:ext cx="4627152" cy="4627152"/>
        </a:xfrm>
        <a:prstGeom prst="blockArc">
          <a:avLst>
            <a:gd name="adj1" fmla="val 3240000"/>
            <a:gd name="adj2" fmla="val 7560000"/>
            <a:gd name="adj3" fmla="val 4644"/>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8B1EEE1-8563-4A30-B641-12A85564CF80}">
      <dsp:nvSpPr>
        <dsp:cNvPr id="0" name=""/>
        <dsp:cNvSpPr/>
      </dsp:nvSpPr>
      <dsp:spPr>
        <a:xfrm>
          <a:off x="1591536" y="695109"/>
          <a:ext cx="4627152" cy="4627152"/>
        </a:xfrm>
        <a:prstGeom prst="blockArc">
          <a:avLst>
            <a:gd name="adj1" fmla="val 20520000"/>
            <a:gd name="adj2" fmla="val 3240000"/>
            <a:gd name="adj3" fmla="val 4644"/>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33D3FE0-045E-42F9-8859-C74312B351F4}">
      <dsp:nvSpPr>
        <dsp:cNvPr id="0" name=""/>
        <dsp:cNvSpPr/>
      </dsp:nvSpPr>
      <dsp:spPr>
        <a:xfrm>
          <a:off x="1591536" y="695109"/>
          <a:ext cx="4627152" cy="4627152"/>
        </a:xfrm>
        <a:prstGeom prst="blockArc">
          <a:avLst>
            <a:gd name="adj1" fmla="val 16200000"/>
            <a:gd name="adj2" fmla="val 20520000"/>
            <a:gd name="adj3" fmla="val 4644"/>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74564D1-78A6-4E96-9189-1BC615331398}">
      <dsp:nvSpPr>
        <dsp:cNvPr id="0" name=""/>
        <dsp:cNvSpPr/>
      </dsp:nvSpPr>
      <dsp:spPr>
        <a:xfrm>
          <a:off x="2883553" y="1876303"/>
          <a:ext cx="2131795" cy="2131795"/>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pt-BR" sz="2400" b="0" kern="1200" dirty="0">
              <a:solidFill>
                <a:schemeClr val="bg1"/>
              </a:solidFill>
              <a:effectLst>
                <a:outerShdw blurRad="38100" dist="38100" dir="2700000" algn="tl">
                  <a:srgbClr val="000000">
                    <a:alpha val="43137"/>
                  </a:srgbClr>
                </a:outerShdw>
              </a:effectLst>
            </a:rPr>
            <a:t>Fomento público</a:t>
          </a:r>
        </a:p>
      </dsp:txBody>
      <dsp:txXfrm>
        <a:off x="3195747" y="2188497"/>
        <a:ext cx="1507407" cy="1507407"/>
      </dsp:txXfrm>
    </dsp:sp>
    <dsp:sp modelId="{7BE536A2-839F-4B18-A1C3-C3D5E3D636DE}">
      <dsp:nvSpPr>
        <dsp:cNvPr id="0" name=""/>
        <dsp:cNvSpPr/>
      </dsp:nvSpPr>
      <dsp:spPr>
        <a:xfrm>
          <a:off x="2732490" y="2702"/>
          <a:ext cx="2345245" cy="14922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t-BR" sz="1800" b="0" kern="1200" dirty="0">
              <a:solidFill>
                <a:schemeClr val="bg1"/>
              </a:solidFill>
            </a:rPr>
            <a:t>Renúncias fiscais</a:t>
          </a:r>
        </a:p>
      </dsp:txBody>
      <dsp:txXfrm>
        <a:off x="3075943" y="221238"/>
        <a:ext cx="1658339" cy="1055184"/>
      </dsp:txXfrm>
    </dsp:sp>
    <dsp:sp modelId="{EB304FF4-C931-474D-9D8E-DE27E39D48CC}">
      <dsp:nvSpPr>
        <dsp:cNvPr id="0" name=""/>
        <dsp:cNvSpPr/>
      </dsp:nvSpPr>
      <dsp:spPr>
        <a:xfrm>
          <a:off x="4881740" y="1564223"/>
          <a:ext cx="2345245" cy="14922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t-BR" sz="1800" b="0" kern="1200" dirty="0">
              <a:solidFill>
                <a:schemeClr val="bg1"/>
              </a:solidFill>
            </a:rPr>
            <a:t>Transferências de recursos</a:t>
          </a:r>
        </a:p>
      </dsp:txBody>
      <dsp:txXfrm>
        <a:off x="5225193" y="1782759"/>
        <a:ext cx="1658339" cy="1055184"/>
      </dsp:txXfrm>
    </dsp:sp>
    <dsp:sp modelId="{579093EA-27EA-4076-9AC7-E11553D19D95}">
      <dsp:nvSpPr>
        <dsp:cNvPr id="0" name=""/>
        <dsp:cNvSpPr/>
      </dsp:nvSpPr>
      <dsp:spPr>
        <a:xfrm>
          <a:off x="4060799" y="4090818"/>
          <a:ext cx="2345245" cy="14922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t-BR" sz="1800" b="0" kern="1200" dirty="0">
              <a:solidFill>
                <a:schemeClr val="bg1"/>
              </a:solidFill>
            </a:rPr>
            <a:t>Cessão de bens móveis ou imóveis</a:t>
          </a:r>
        </a:p>
      </dsp:txBody>
      <dsp:txXfrm>
        <a:off x="4404252" y="4309354"/>
        <a:ext cx="1658339" cy="1055184"/>
      </dsp:txXfrm>
    </dsp:sp>
    <dsp:sp modelId="{75065D71-B890-459B-98F4-940D3381B614}">
      <dsp:nvSpPr>
        <dsp:cNvPr id="0" name=""/>
        <dsp:cNvSpPr/>
      </dsp:nvSpPr>
      <dsp:spPr>
        <a:xfrm>
          <a:off x="1404180" y="4090818"/>
          <a:ext cx="2345245" cy="14922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t-BR" sz="1800" b="0" kern="1200" dirty="0">
              <a:solidFill>
                <a:schemeClr val="bg1"/>
              </a:solidFill>
            </a:rPr>
            <a:t>Doação de bens móveis ou imóveis</a:t>
          </a:r>
        </a:p>
      </dsp:txBody>
      <dsp:txXfrm>
        <a:off x="1747633" y="4309354"/>
        <a:ext cx="1658339" cy="1055184"/>
      </dsp:txXfrm>
    </dsp:sp>
    <dsp:sp modelId="{46870D50-75C1-45C8-ABE3-677D1D6B21BB}">
      <dsp:nvSpPr>
        <dsp:cNvPr id="0" name=""/>
        <dsp:cNvSpPr/>
      </dsp:nvSpPr>
      <dsp:spPr>
        <a:xfrm>
          <a:off x="583240" y="1564223"/>
          <a:ext cx="2345245" cy="14922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t-BR" sz="1800" b="0" kern="1200" dirty="0">
              <a:solidFill>
                <a:schemeClr val="bg1"/>
              </a:solidFill>
            </a:rPr>
            <a:t>Cessão de pessoal (em casos especiais</a:t>
          </a:r>
          <a:r>
            <a:rPr lang="pt-BR" sz="2000" b="0" kern="1200" dirty="0">
              <a:solidFill>
                <a:schemeClr val="bg1"/>
              </a:solidFill>
            </a:rPr>
            <a:t>)</a:t>
          </a:r>
        </a:p>
      </dsp:txBody>
      <dsp:txXfrm>
        <a:off x="926693" y="1782759"/>
        <a:ext cx="1658339" cy="10551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36E0E5-0A55-45CF-AA92-E6FE06ABFC00}">
      <dsp:nvSpPr>
        <dsp:cNvPr id="0" name=""/>
        <dsp:cNvSpPr/>
      </dsp:nvSpPr>
      <dsp:spPr>
        <a:xfrm>
          <a:off x="6045" y="0"/>
          <a:ext cx="5815923" cy="65341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pt-BR" sz="4800" b="0" kern="1200" dirty="0">
              <a:latin typeface="Barlow Condensed Bold" panose="020B0604020202020204" charset="0"/>
            </a:rPr>
            <a:t>CONTRATAÇÃO</a:t>
          </a:r>
        </a:p>
      </dsp:txBody>
      <dsp:txXfrm>
        <a:off x="6045" y="0"/>
        <a:ext cx="5815923" cy="1960247"/>
      </dsp:txXfrm>
    </dsp:sp>
    <dsp:sp modelId="{1F2B3DFE-E619-4967-A0D0-34B5E135B65F}">
      <dsp:nvSpPr>
        <dsp:cNvPr id="0" name=""/>
        <dsp:cNvSpPr/>
      </dsp:nvSpPr>
      <dsp:spPr>
        <a:xfrm>
          <a:off x="397457" y="2049307"/>
          <a:ext cx="5061947" cy="951887"/>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t-BR" sz="2000" kern="1200" dirty="0">
              <a:latin typeface="Arial" panose="020B0604020202020204" pitchFamily="34" charset="0"/>
              <a:cs typeface="Arial" panose="020B0604020202020204" pitchFamily="34" charset="0"/>
            </a:rPr>
            <a:t>Foco: entrega dos serviços na forma contratada (menos burocrático)</a:t>
          </a:r>
        </a:p>
      </dsp:txBody>
      <dsp:txXfrm>
        <a:off x="425337" y="2077187"/>
        <a:ext cx="5006187" cy="896127"/>
      </dsp:txXfrm>
    </dsp:sp>
    <dsp:sp modelId="{9EEB58A8-7244-45CE-886E-E93AE681CDB6}">
      <dsp:nvSpPr>
        <dsp:cNvPr id="0" name=""/>
        <dsp:cNvSpPr/>
      </dsp:nvSpPr>
      <dsp:spPr>
        <a:xfrm>
          <a:off x="397457" y="3147639"/>
          <a:ext cx="5061947" cy="951887"/>
        </a:xfrm>
        <a:prstGeom prst="roundRect">
          <a:avLst>
            <a:gd name="adj" fmla="val 10000"/>
          </a:avLst>
        </a:prstGeom>
        <a:solidFill>
          <a:schemeClr val="accent1">
            <a:shade val="80000"/>
            <a:hueOff val="84778"/>
            <a:satOff val="-13994"/>
            <a:lumOff val="732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t-BR" sz="2000" kern="1200" dirty="0">
              <a:latin typeface="Arial" panose="020B0604020202020204" pitchFamily="34" charset="0"/>
              <a:cs typeface="Arial" panose="020B0604020202020204" pitchFamily="34" charset="0"/>
            </a:rPr>
            <a:t>Fiscalização (fiscais)</a:t>
          </a:r>
        </a:p>
      </dsp:txBody>
      <dsp:txXfrm>
        <a:off x="425337" y="3175519"/>
        <a:ext cx="5006187" cy="896127"/>
      </dsp:txXfrm>
    </dsp:sp>
    <dsp:sp modelId="{1E15427B-0123-4FC4-9421-B6CBF3FF57D4}">
      <dsp:nvSpPr>
        <dsp:cNvPr id="0" name=""/>
        <dsp:cNvSpPr/>
      </dsp:nvSpPr>
      <dsp:spPr>
        <a:xfrm>
          <a:off x="397457" y="4245971"/>
          <a:ext cx="5061947" cy="951887"/>
        </a:xfrm>
        <a:prstGeom prst="roundRect">
          <a:avLst>
            <a:gd name="adj" fmla="val 10000"/>
          </a:avLst>
        </a:prstGeom>
        <a:solidFill>
          <a:schemeClr val="accent1">
            <a:shade val="80000"/>
            <a:hueOff val="169556"/>
            <a:satOff val="-27988"/>
            <a:lumOff val="1464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t-BR" sz="2000" kern="1200" dirty="0">
              <a:latin typeface="Arial" panose="020B0604020202020204" pitchFamily="34" charset="0"/>
              <a:cs typeface="Arial" panose="020B0604020202020204" pitchFamily="34" charset="0"/>
            </a:rPr>
            <a:t>Preço: base na Tabela SUS e no mercado</a:t>
          </a:r>
        </a:p>
      </dsp:txBody>
      <dsp:txXfrm>
        <a:off x="425337" y="4273851"/>
        <a:ext cx="5006187" cy="896127"/>
      </dsp:txXfrm>
    </dsp:sp>
    <dsp:sp modelId="{52A068B7-1B32-47FA-B9A4-E2DD85F74F39}">
      <dsp:nvSpPr>
        <dsp:cNvPr id="0" name=""/>
        <dsp:cNvSpPr/>
      </dsp:nvSpPr>
      <dsp:spPr>
        <a:xfrm>
          <a:off x="397457" y="5344303"/>
          <a:ext cx="5061947" cy="951887"/>
        </a:xfrm>
        <a:prstGeom prst="roundRect">
          <a:avLst>
            <a:gd name="adj" fmla="val 10000"/>
          </a:avLst>
        </a:prstGeom>
        <a:solidFill>
          <a:schemeClr val="accent1">
            <a:shade val="80000"/>
            <a:hueOff val="254333"/>
            <a:satOff val="-41982"/>
            <a:lumOff val="2196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t-BR" sz="2000" kern="1200" dirty="0">
              <a:latin typeface="Arial" panose="020B0604020202020204" pitchFamily="34" charset="0"/>
              <a:cs typeface="Arial" panose="020B0604020202020204" pitchFamily="34" charset="0"/>
            </a:rPr>
            <a:t>Prestação de Contas: entrega dos serviços</a:t>
          </a:r>
        </a:p>
      </dsp:txBody>
      <dsp:txXfrm>
        <a:off x="425337" y="5372183"/>
        <a:ext cx="5006187" cy="896127"/>
      </dsp:txXfrm>
    </dsp:sp>
    <dsp:sp modelId="{67066859-2EAC-478B-9310-358BBEF074B0}">
      <dsp:nvSpPr>
        <dsp:cNvPr id="0" name=""/>
        <dsp:cNvSpPr/>
      </dsp:nvSpPr>
      <dsp:spPr>
        <a:xfrm>
          <a:off x="6258163" y="0"/>
          <a:ext cx="5815923" cy="65341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pt-BR" sz="4800" kern="1200" dirty="0">
              <a:latin typeface="Barlow Condensed Bold" panose="020B0604020202020204" charset="0"/>
            </a:rPr>
            <a:t>PARCERIA</a:t>
          </a:r>
        </a:p>
      </dsp:txBody>
      <dsp:txXfrm>
        <a:off x="6258163" y="0"/>
        <a:ext cx="5815923" cy="1960247"/>
      </dsp:txXfrm>
    </dsp:sp>
    <dsp:sp modelId="{0E8E32BB-FEB7-447B-A425-09D0B9B504C5}">
      <dsp:nvSpPr>
        <dsp:cNvPr id="0" name=""/>
        <dsp:cNvSpPr/>
      </dsp:nvSpPr>
      <dsp:spPr>
        <a:xfrm>
          <a:off x="6622775" y="2049307"/>
          <a:ext cx="5061947" cy="951887"/>
        </a:xfrm>
        <a:prstGeom prst="roundRect">
          <a:avLst>
            <a:gd name="adj" fmla="val 10000"/>
          </a:avLst>
        </a:prstGeom>
        <a:solidFill>
          <a:schemeClr val="accent1">
            <a:shade val="80000"/>
            <a:hueOff val="339111"/>
            <a:satOff val="-55976"/>
            <a:lumOff val="292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t-BR" sz="2000" kern="1200" dirty="0">
              <a:latin typeface="Arial" panose="020B0604020202020204" pitchFamily="34" charset="0"/>
              <a:cs typeface="Arial" panose="020B0604020202020204" pitchFamily="34" charset="0"/>
            </a:rPr>
            <a:t>Foco: desempenho institucional da entidade no alcance dos objetivos/metas (mais burocrático)</a:t>
          </a:r>
        </a:p>
      </dsp:txBody>
      <dsp:txXfrm>
        <a:off x="6650655" y="2077187"/>
        <a:ext cx="5006187" cy="896127"/>
      </dsp:txXfrm>
    </dsp:sp>
    <dsp:sp modelId="{02672ED6-5E73-4E15-8F0B-05EC64410147}">
      <dsp:nvSpPr>
        <dsp:cNvPr id="0" name=""/>
        <dsp:cNvSpPr/>
      </dsp:nvSpPr>
      <dsp:spPr>
        <a:xfrm>
          <a:off x="6622775" y="3147639"/>
          <a:ext cx="5061947" cy="951887"/>
        </a:xfrm>
        <a:prstGeom prst="roundRect">
          <a:avLst>
            <a:gd name="adj" fmla="val 10000"/>
          </a:avLst>
        </a:prstGeom>
        <a:solidFill>
          <a:schemeClr val="accent1">
            <a:shade val="80000"/>
            <a:hueOff val="423889"/>
            <a:satOff val="-69970"/>
            <a:lumOff val="3660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t-BR" sz="2000" kern="1200" dirty="0">
              <a:latin typeface="Arial" panose="020B0604020202020204" pitchFamily="34" charset="0"/>
              <a:cs typeface="Arial" panose="020B0604020202020204" pitchFamily="34" charset="0"/>
            </a:rPr>
            <a:t>Acompanhamento e Avaliação (supervisão do ajuste)</a:t>
          </a:r>
        </a:p>
      </dsp:txBody>
      <dsp:txXfrm>
        <a:off x="6650655" y="3175519"/>
        <a:ext cx="5006187" cy="896127"/>
      </dsp:txXfrm>
    </dsp:sp>
    <dsp:sp modelId="{3D3DC054-6702-44AE-AEDD-E74EA8F7B221}">
      <dsp:nvSpPr>
        <dsp:cNvPr id="0" name=""/>
        <dsp:cNvSpPr/>
      </dsp:nvSpPr>
      <dsp:spPr>
        <a:xfrm>
          <a:off x="6622775" y="4245971"/>
          <a:ext cx="5061947" cy="951887"/>
        </a:xfrm>
        <a:prstGeom prst="roundRect">
          <a:avLst>
            <a:gd name="adj" fmla="val 10000"/>
          </a:avLst>
        </a:prstGeom>
        <a:solidFill>
          <a:schemeClr val="accent1">
            <a:shade val="80000"/>
            <a:hueOff val="508667"/>
            <a:satOff val="-83964"/>
            <a:lumOff val="4392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t-BR" sz="2000" kern="1200" dirty="0">
              <a:latin typeface="Arial" panose="020B0604020202020204" pitchFamily="34" charset="0"/>
              <a:cs typeface="Arial" panose="020B0604020202020204" pitchFamily="34" charset="0"/>
            </a:rPr>
            <a:t>Apoio financeiro: com base na Tabela SUS e na necessidade da entidade</a:t>
          </a:r>
        </a:p>
      </dsp:txBody>
      <dsp:txXfrm>
        <a:off x="6650655" y="4273851"/>
        <a:ext cx="5006187" cy="896127"/>
      </dsp:txXfrm>
    </dsp:sp>
    <dsp:sp modelId="{14F5AD79-D874-456A-A05B-8A3C32357857}">
      <dsp:nvSpPr>
        <dsp:cNvPr id="0" name=""/>
        <dsp:cNvSpPr/>
      </dsp:nvSpPr>
      <dsp:spPr>
        <a:xfrm>
          <a:off x="6649575" y="5344303"/>
          <a:ext cx="5061947" cy="951887"/>
        </a:xfrm>
        <a:prstGeom prst="roundRect">
          <a:avLst>
            <a:gd name="adj" fmla="val 10000"/>
          </a:avLst>
        </a:prstGeom>
        <a:solidFill>
          <a:schemeClr val="accent1">
            <a:shade val="80000"/>
            <a:hueOff val="593445"/>
            <a:satOff val="-97958"/>
            <a:lumOff val="5124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t-BR" sz="2000" kern="1200" dirty="0">
              <a:latin typeface="Arial" panose="020B0604020202020204" pitchFamily="34" charset="0"/>
              <a:cs typeface="Arial" panose="020B0604020202020204" pitchFamily="34" charset="0"/>
            </a:rPr>
            <a:t>Prestação de contas: do alcance do desempenho, realizada conforme legislação de regência</a:t>
          </a:r>
        </a:p>
      </dsp:txBody>
      <dsp:txXfrm>
        <a:off x="6677455" y="5372183"/>
        <a:ext cx="5006187" cy="89612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pt-BR" sz="1200"/>
            </a:lvl1pPr>
          </a:lstStyle>
          <a:p>
            <a:pPr rtl="0"/>
            <a:endParaRPr lang="pt-BR" dirty="0">
              <a:latin typeface="Arial" panose="020B0604020202020204" pitchFamily="34" charset="0"/>
            </a:endParaRPr>
          </a:p>
        </p:txBody>
      </p:sp>
      <p:sp>
        <p:nvSpPr>
          <p:cNvPr id="3" name="Espaço Reservado para Data 2">
            <a:extLst>
              <a:ext uri="{FF2B5EF4-FFF2-40B4-BE49-F238E27FC236}">
                <a16:creationId xmlns:a16="http://schemas.microsoft.com/office/drawing/2014/main" id="{113AB137-CEA6-0244-F12B-1ECC21172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lang="pt-BR" sz="1200"/>
            </a:lvl1pPr>
          </a:lstStyle>
          <a:p>
            <a:pPr rtl="0"/>
            <a:fld id="{53364CAD-1742-4D91-8B8C-D98F9BBCC321}" type="datetime1">
              <a:rPr lang="pt-BR" smtClean="0">
                <a:latin typeface="Arial" panose="020B0604020202020204" pitchFamily="34" charset="0"/>
              </a:rPr>
              <a:t>19/06/2026</a:t>
            </a:fld>
            <a:endParaRPr lang="pt-BR" dirty="0">
              <a:latin typeface="Arial" panose="020B0604020202020204" pitchFamily="34" charset="0"/>
            </a:endParaRPr>
          </a:p>
        </p:txBody>
      </p:sp>
      <p:sp>
        <p:nvSpPr>
          <p:cNvPr id="4" name="Espaço Reservado para Rodapé 3">
            <a:extLst>
              <a:ext uri="{FF2B5EF4-FFF2-40B4-BE49-F238E27FC236}">
                <a16:creationId xmlns:a16="http://schemas.microsoft.com/office/drawing/2014/main" id="{0868EC96-C6CC-F2AF-D90F-143F4D20A0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lang="pt-BR" sz="1200"/>
            </a:lvl1pPr>
          </a:lstStyle>
          <a:p>
            <a:pPr rtl="0"/>
            <a:endParaRPr lang="pt-BR" dirty="0">
              <a:latin typeface="Arial" panose="020B0604020202020204" pitchFamily="34" charset="0"/>
            </a:endParaRPr>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pt-BR" sz="1200"/>
            </a:lvl1pPr>
          </a:lstStyle>
          <a:p>
            <a:pPr rtl="0"/>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lang="pt-BR" sz="1200"/>
            </a:lvl1pPr>
          </a:lstStyle>
          <a:p>
            <a:pPr rtl="0"/>
            <a:fld id="{E1C997DD-15F4-4BAE-8AEA-ED5278947F96}" type="datetime1">
              <a:rPr lang="pt-BR" smtClean="0"/>
              <a:t>19/06/2026</a:t>
            </a:fld>
            <a:endParaRPr lang="pt-BR"/>
          </a:p>
        </p:txBody>
      </p:sp>
      <p:sp>
        <p:nvSpPr>
          <p:cNvPr id="4" name="Espaço Reservado para Imagem do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defPPr>
              <a:defRPr lang="pt-BR"/>
            </a:defPPr>
          </a:lstStyle>
          <a:p>
            <a:pPr rtl="0"/>
            <a:endParaRPr lang="pt-BR"/>
          </a:p>
        </p:txBody>
      </p:sp>
      <p:sp>
        <p:nvSpPr>
          <p:cNvPr id="5" name="Espaço Reservado para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defRPr lang="pt-BR"/>
            </a:defPPr>
          </a:lstStyle>
          <a:p>
            <a:pPr lvl="0" rtl="0"/>
            <a:r>
              <a:rPr lang="pt-BR"/>
              <a:t>Clique para editar o texto Mestre</a:t>
            </a:r>
          </a:p>
          <a:p>
            <a:pPr lvl="1" rtl="0"/>
            <a:r>
              <a:rPr lang="pt-BR"/>
              <a:t>Segundo nível</a:t>
            </a:r>
          </a:p>
          <a:p>
            <a:pPr lvl="2" rtl="0"/>
            <a:r>
              <a:rPr lang="pt-BR"/>
              <a:t>Terceiro nível</a:t>
            </a:r>
          </a:p>
          <a:p>
            <a:pPr lvl="3" rtl="0"/>
            <a:r>
              <a:rPr lang="pt-BR"/>
              <a:t>Quarto nível</a:t>
            </a:r>
          </a:p>
          <a:p>
            <a:pPr lvl="4" rtl="0"/>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lang="pt-BR" sz="1200"/>
            </a:lvl1pPr>
          </a:lstStyle>
          <a:p>
            <a:pPr rtl="0"/>
            <a:endParaRPr lang="pt-BR"/>
          </a:p>
        </p:txBody>
      </p:sp>
      <p:sp>
        <p:nvSpPr>
          <p:cNvPr id="7" name="Espaço Reservado para o Número do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lang="pt-BR" sz="1200"/>
            </a:lvl1pPr>
          </a:lstStyle>
          <a:p>
            <a:pPr rtl="0"/>
            <a:fld id="{CC5DA344-5FA2-43F7-9D95-CA56C82B080A}" type="slidenum">
              <a:rPr lang="pt-BR" smtClean="0"/>
              <a:t>‹nº›</a:t>
            </a:fld>
            <a:endParaRPr lang="pt-BR"/>
          </a:p>
        </p:txBody>
      </p:sp>
    </p:spTree>
    <p:extLst>
      <p:ext uri="{BB962C8B-B14F-4D97-AF65-F5344CB8AC3E}">
        <p14:creationId xmlns:p14="http://schemas.microsoft.com/office/powerpoint/2010/main" val="125576293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lang="pt-BR" sz="1200" kern="1200">
        <a:solidFill>
          <a:schemeClr val="tx1"/>
        </a:solidFill>
        <a:latin typeface="+mn-lt"/>
        <a:ea typeface="+mn-ea"/>
        <a:cs typeface="+mn-cs"/>
      </a:defRPr>
    </a:lvl1pPr>
    <a:lvl2pPr marL="457200" algn="l" defTabSz="914400" rtl="0" eaLnBrk="1" latinLnBrk="0" hangingPunct="1">
      <a:defRPr lang="pt-BR" sz="1200" kern="1200">
        <a:solidFill>
          <a:schemeClr val="tx1"/>
        </a:solidFill>
        <a:latin typeface="+mn-lt"/>
        <a:ea typeface="+mn-ea"/>
        <a:cs typeface="+mn-cs"/>
      </a:defRPr>
    </a:lvl2pPr>
    <a:lvl3pPr marL="914400" algn="l" defTabSz="914400" rtl="0" eaLnBrk="1" latinLnBrk="0" hangingPunct="1">
      <a:defRPr lang="pt-BR" sz="1200" kern="1200">
        <a:solidFill>
          <a:schemeClr val="tx1"/>
        </a:solidFill>
        <a:latin typeface="+mn-lt"/>
        <a:ea typeface="+mn-ea"/>
        <a:cs typeface="+mn-cs"/>
      </a:defRPr>
    </a:lvl3pPr>
    <a:lvl4pPr marL="1371600" algn="l" defTabSz="914400" rtl="0" eaLnBrk="1" latinLnBrk="0" hangingPunct="1">
      <a:defRPr lang="pt-BR" sz="1200" kern="1200">
        <a:solidFill>
          <a:schemeClr val="tx1"/>
        </a:solidFill>
        <a:latin typeface="+mn-lt"/>
        <a:ea typeface="+mn-ea"/>
        <a:cs typeface="+mn-cs"/>
      </a:defRPr>
    </a:lvl4pPr>
    <a:lvl5pPr marL="1828800" algn="l" defTabSz="914400" rtl="0" eaLnBrk="1" latinLnBrk="0" hangingPunct="1">
      <a:defRPr lang="pt-BR" sz="1200" kern="1200">
        <a:solidFill>
          <a:schemeClr val="tx1"/>
        </a:solidFill>
        <a:latin typeface="+mn-lt"/>
        <a:ea typeface="+mn-ea"/>
        <a:cs typeface="+mn-cs"/>
      </a:defRPr>
    </a:lvl5pPr>
    <a:lvl6pPr marL="2286000" algn="l" defTabSz="914400" rtl="0" eaLnBrk="1" latinLnBrk="0" hangingPunct="1">
      <a:defRPr lang="pt-BR" sz="1200" kern="1200">
        <a:solidFill>
          <a:schemeClr val="tx1"/>
        </a:solidFill>
        <a:latin typeface="+mn-lt"/>
        <a:ea typeface="+mn-ea"/>
        <a:cs typeface="+mn-cs"/>
      </a:defRPr>
    </a:lvl6pPr>
    <a:lvl7pPr marL="2743200" algn="l" defTabSz="914400" rtl="0" eaLnBrk="1" latinLnBrk="0" hangingPunct="1">
      <a:defRPr lang="pt-BR" sz="1200" kern="1200">
        <a:solidFill>
          <a:schemeClr val="tx1"/>
        </a:solidFill>
        <a:latin typeface="+mn-lt"/>
        <a:ea typeface="+mn-ea"/>
        <a:cs typeface="+mn-cs"/>
      </a:defRPr>
    </a:lvl7pPr>
    <a:lvl8pPr marL="3200400" algn="l" defTabSz="914400" rtl="0" eaLnBrk="1" latinLnBrk="0" hangingPunct="1">
      <a:defRPr lang="pt-BR" sz="1200" kern="1200">
        <a:solidFill>
          <a:schemeClr val="tx1"/>
        </a:solidFill>
        <a:latin typeface="+mn-lt"/>
        <a:ea typeface="+mn-ea"/>
        <a:cs typeface="+mn-cs"/>
      </a:defRPr>
    </a:lvl8pPr>
    <a:lvl9pPr marL="3657600" algn="l" defTabSz="914400" rtl="0" eaLnBrk="1" latinLnBrk="0" hangingPunct="1">
      <a:defRPr lang="pt-B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defPPr>
              <a:defRPr lang="pt-BR"/>
            </a:defPPr>
          </a:lstStyle>
          <a:p>
            <a:pPr rtl="0"/>
            <a:endParaRPr lang="pt-BR" dirty="0"/>
          </a:p>
        </p:txBody>
      </p:sp>
      <p:sp>
        <p:nvSpPr>
          <p:cNvPr id="4" name="Espaço Reservado para o Número do Slide 3"/>
          <p:cNvSpPr>
            <a:spLocks noGrp="1"/>
          </p:cNvSpPr>
          <p:nvPr>
            <p:ph type="sldNum" sz="quarter" idx="5"/>
          </p:nvPr>
        </p:nvSpPr>
        <p:spPr/>
        <p:txBody>
          <a:bodyPr rtlCol="0"/>
          <a:lstStyle>
            <a:defPPr>
              <a:defRPr lang="pt-BR"/>
            </a:defPPr>
          </a:lstStyle>
          <a:p>
            <a:pPr rtl="0"/>
            <a:fld id="{CC5DA344-5FA2-43F7-9D95-CA56C82B080A}" type="slidenum">
              <a:rPr lang="pt-BR" smtClean="0"/>
              <a:t>1</a:t>
            </a:fld>
            <a:endParaRPr lang="pt-BR"/>
          </a:p>
        </p:txBody>
      </p:sp>
    </p:spTree>
    <p:extLst>
      <p:ext uri="{BB962C8B-B14F-4D97-AF65-F5344CB8AC3E}">
        <p14:creationId xmlns:p14="http://schemas.microsoft.com/office/powerpoint/2010/main" val="695444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defPPr>
              <a:defRPr lang="pt-BR"/>
            </a:defPPr>
          </a:lstStyle>
          <a:p>
            <a:pPr rtl="0"/>
            <a:endParaRPr lang="pt-BR" dirty="0"/>
          </a:p>
        </p:txBody>
      </p:sp>
      <p:sp>
        <p:nvSpPr>
          <p:cNvPr id="4" name="Espaço Reservado para o Número do Slide 3"/>
          <p:cNvSpPr>
            <a:spLocks noGrp="1"/>
          </p:cNvSpPr>
          <p:nvPr>
            <p:ph type="sldNum" sz="quarter" idx="5"/>
          </p:nvPr>
        </p:nvSpPr>
        <p:spPr/>
        <p:txBody>
          <a:bodyPr rtlCol="0"/>
          <a:lstStyle>
            <a:defPPr>
              <a:defRPr lang="pt-BR"/>
            </a:defPPr>
          </a:lstStyle>
          <a:p>
            <a:pPr rtl="0"/>
            <a:fld id="{CC5DA344-5FA2-43F7-9D95-CA56C82B080A}" type="slidenum">
              <a:rPr lang="pt-BR" smtClean="0"/>
              <a:t>2</a:t>
            </a:fld>
            <a:endParaRPr lang="pt-BR"/>
          </a:p>
        </p:txBody>
      </p:sp>
    </p:spTree>
    <p:extLst>
      <p:ext uri="{BB962C8B-B14F-4D97-AF65-F5344CB8AC3E}">
        <p14:creationId xmlns:p14="http://schemas.microsoft.com/office/powerpoint/2010/main" val="3727634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3986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C41AF-357F-6AB4-3A52-20BEB5ABC2FF}"/>
            </a:ext>
          </a:extLst>
        </p:cNvPr>
        <p:cNvGrpSpPr/>
        <p:nvPr/>
      </p:nvGrpSpPr>
      <p:grpSpPr>
        <a:xfrm>
          <a:off x="0" y="0"/>
          <a:ext cx="0" cy="0"/>
          <a:chOff x="0" y="0"/>
          <a:chExt cx="0" cy="0"/>
        </a:xfrm>
      </p:grpSpPr>
      <p:sp>
        <p:nvSpPr>
          <p:cNvPr id="2" name="Espaço Reservado para Imagem do Slide 1">
            <a:extLst>
              <a:ext uri="{FF2B5EF4-FFF2-40B4-BE49-F238E27FC236}">
                <a16:creationId xmlns:a16="http://schemas.microsoft.com/office/drawing/2014/main" id="{BCBA95E7-ED5C-1542-A218-B4610D020255}"/>
              </a:ext>
            </a:extLst>
          </p:cNvPr>
          <p:cNvSpPr>
            <a:spLocks noGrp="1" noRot="1" noChangeAspect="1"/>
          </p:cNvSpPr>
          <p:nvPr>
            <p:ph type="sldImg"/>
          </p:nvPr>
        </p:nvSpPr>
        <p:spPr/>
      </p:sp>
      <p:sp>
        <p:nvSpPr>
          <p:cNvPr id="3" name="Espaço Reservado para Notas 2">
            <a:extLst>
              <a:ext uri="{FF2B5EF4-FFF2-40B4-BE49-F238E27FC236}">
                <a16:creationId xmlns:a16="http://schemas.microsoft.com/office/drawing/2014/main" id="{0F9FD57B-3F1D-0566-B3AE-6D2D845EB715}"/>
              </a:ext>
            </a:extLst>
          </p:cNvPr>
          <p:cNvSpPr>
            <a:spLocks noGrp="1"/>
          </p:cNvSpPr>
          <p:nvPr>
            <p:ph type="body" idx="1"/>
          </p:nvPr>
        </p:nvSpPr>
        <p:spPr/>
        <p:txBody>
          <a:bodyPr rtlCol="0"/>
          <a:lstStyle>
            <a:defPPr>
              <a:defRPr lang="pt-BR"/>
            </a:defPPr>
          </a:lstStyle>
          <a:p>
            <a:pPr rtl="0"/>
            <a:endParaRPr lang="pt-BR" dirty="0"/>
          </a:p>
        </p:txBody>
      </p:sp>
      <p:sp>
        <p:nvSpPr>
          <p:cNvPr id="4" name="Espaço Reservado para o Número do Slide 3">
            <a:extLst>
              <a:ext uri="{FF2B5EF4-FFF2-40B4-BE49-F238E27FC236}">
                <a16:creationId xmlns:a16="http://schemas.microsoft.com/office/drawing/2014/main" id="{58C39AC4-2C75-C1D7-3433-34108C49EB29}"/>
              </a:ext>
            </a:extLst>
          </p:cNvPr>
          <p:cNvSpPr>
            <a:spLocks noGrp="1"/>
          </p:cNvSpPr>
          <p:nvPr>
            <p:ph type="sldNum" sz="quarter" idx="5"/>
          </p:nvPr>
        </p:nvSpPr>
        <p:spPr/>
        <p:txBody>
          <a:bodyPr rtlCol="0"/>
          <a:lstStyle>
            <a:defPPr>
              <a:defRPr lang="pt-BR"/>
            </a:defPPr>
          </a:lstStyle>
          <a:p>
            <a:pPr rtl="0"/>
            <a:fld id="{CC5DA344-5FA2-43F7-9D95-CA56C82B080A}" type="slidenum">
              <a:rPr lang="pt-BR" smtClean="0"/>
              <a:t>5</a:t>
            </a:fld>
            <a:endParaRPr lang="pt-BR"/>
          </a:p>
        </p:txBody>
      </p:sp>
    </p:spTree>
    <p:extLst>
      <p:ext uri="{BB962C8B-B14F-4D97-AF65-F5344CB8AC3E}">
        <p14:creationId xmlns:p14="http://schemas.microsoft.com/office/powerpoint/2010/main" val="2821780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defPPr>
              <a:defRPr lang="pt-BR"/>
            </a:defPPr>
          </a:lstStyle>
          <a:p>
            <a:pPr rtl="0"/>
            <a:endParaRPr lang="pt-BR" dirty="0"/>
          </a:p>
        </p:txBody>
      </p:sp>
      <p:sp>
        <p:nvSpPr>
          <p:cNvPr id="4" name="Espaço Reservado para o Número do Slide 3"/>
          <p:cNvSpPr>
            <a:spLocks noGrp="1"/>
          </p:cNvSpPr>
          <p:nvPr>
            <p:ph type="sldNum" sz="quarter" idx="5"/>
          </p:nvPr>
        </p:nvSpPr>
        <p:spPr/>
        <p:txBody>
          <a:bodyPr rtlCol="0"/>
          <a:lstStyle>
            <a:defPPr>
              <a:defRPr lang="pt-BR"/>
            </a:defPPr>
          </a:lstStyle>
          <a:p>
            <a:pPr rtl="0"/>
            <a:fld id="{CC5DA344-5FA2-43F7-9D95-CA56C82B080A}" type="slidenum">
              <a:rPr lang="pt-BR" smtClean="0"/>
              <a:t>15</a:t>
            </a:fld>
            <a:endParaRPr lang="pt-BR"/>
          </a:p>
        </p:txBody>
      </p:sp>
    </p:spTree>
    <p:extLst>
      <p:ext uri="{BB962C8B-B14F-4D97-AF65-F5344CB8AC3E}">
        <p14:creationId xmlns:p14="http://schemas.microsoft.com/office/powerpoint/2010/main" val="1092485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rtl="0"/>
            <a:fld id="{8D18E0B9-48E4-499D-93B2-B07D00395BAC}" type="slidenum">
              <a:rPr lang="pt-BR" noProof="0" smtClean="0"/>
              <a:t>26</a:t>
            </a:fld>
            <a:endParaRPr lang="pt-BR" noProof="0"/>
          </a:p>
        </p:txBody>
      </p:sp>
    </p:spTree>
    <p:extLst>
      <p:ext uri="{BB962C8B-B14F-4D97-AF65-F5344CB8AC3E}">
        <p14:creationId xmlns:p14="http://schemas.microsoft.com/office/powerpoint/2010/main" val="3430865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defPPr>
              <a:defRPr lang="pt-BR"/>
            </a:defPPr>
          </a:lstStyle>
          <a:p>
            <a:pPr rtl="0"/>
            <a:endParaRPr lang="pt-BR" dirty="0"/>
          </a:p>
        </p:txBody>
      </p:sp>
      <p:sp>
        <p:nvSpPr>
          <p:cNvPr id="4" name="Espaço Reservado para o Número do Slide 3"/>
          <p:cNvSpPr>
            <a:spLocks noGrp="1"/>
          </p:cNvSpPr>
          <p:nvPr>
            <p:ph type="sldNum" sz="quarter" idx="5"/>
          </p:nvPr>
        </p:nvSpPr>
        <p:spPr/>
        <p:txBody>
          <a:bodyPr rtlCol="0"/>
          <a:lstStyle>
            <a:defPPr>
              <a:defRPr lang="pt-BR"/>
            </a:defPPr>
          </a:lstStyle>
          <a:p>
            <a:pPr rtl="0"/>
            <a:fld id="{CC5DA344-5FA2-43F7-9D95-CA56C82B080A}" type="slidenum">
              <a:rPr lang="pt-BR" smtClean="0"/>
              <a:t>42</a:t>
            </a:fld>
            <a:endParaRPr lang="pt-BR"/>
          </a:p>
        </p:txBody>
      </p:sp>
    </p:spTree>
    <p:extLst>
      <p:ext uri="{BB962C8B-B14F-4D97-AF65-F5344CB8AC3E}">
        <p14:creationId xmlns:p14="http://schemas.microsoft.com/office/powerpoint/2010/main" val="2974415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omente título">
    <p:bg>
      <p:bgPr>
        <a:solidFill>
          <a:schemeClr val="accent3">
            <a:lumMod val="20000"/>
            <a:lumOff val="80000"/>
          </a:schemeClr>
        </a:solidFill>
        <a:effectLst/>
      </p:bgPr>
    </p:bg>
    <p:spTree>
      <p:nvGrpSpPr>
        <p:cNvPr id="1" name=""/>
        <p:cNvGrpSpPr/>
        <p:nvPr/>
      </p:nvGrpSpPr>
      <p:grpSpPr>
        <a:xfrm>
          <a:off x="0" y="0"/>
          <a:ext cx="0" cy="0"/>
          <a:chOff x="0" y="0"/>
          <a:chExt cx="0" cy="0"/>
        </a:xfrm>
      </p:grpSpPr>
      <p:cxnSp>
        <p:nvCxnSpPr>
          <p:cNvPr id="7" name="Conector Reto 6">
            <a:extLst>
              <a:ext uri="{FF2B5EF4-FFF2-40B4-BE49-F238E27FC236}">
                <a16:creationId xmlns:a16="http://schemas.microsoft.com/office/drawing/2014/main" id="{74AAEB19-4B49-2801-9B15-7682CDF04C04}"/>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FD23C3EC-28B3-4644-8BE5-3288734B4639}"/>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6" name="Título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857468" y="486137"/>
            <a:ext cx="5427584" cy="3599727"/>
          </a:xfrm>
        </p:spPr>
        <p:txBody>
          <a:bodyPr rtlCol="0" anchor="b" anchorCtr="0">
            <a:noAutofit/>
          </a:bodyPr>
          <a:lstStyle>
            <a:lvl1pPr algn="l">
              <a:defRPr lang="pt-BR" sz="4400" cap="all" baseline="0">
                <a:solidFill>
                  <a:schemeClr val="accent1"/>
                </a:solidFill>
              </a:defRPr>
            </a:lvl1pPr>
          </a:lstStyle>
          <a:p>
            <a:pPr rtl="0"/>
            <a:r>
              <a:rPr lang="pt-BR"/>
              <a:t>Clique para adicionar um título</a:t>
            </a:r>
          </a:p>
        </p:txBody>
      </p:sp>
      <p:sp>
        <p:nvSpPr>
          <p:cNvPr id="13" name="Espaço Reservado para Imagem 12">
            <a:extLst>
              <a:ext uri="{FF2B5EF4-FFF2-40B4-BE49-F238E27FC236}">
                <a16:creationId xmlns:a16="http://schemas.microsoft.com/office/drawing/2014/main" id="{B64FCBF4-90E6-FFAA-143D-3A01CE52569B}"/>
              </a:ext>
            </a:extLst>
          </p:cNvPr>
          <p:cNvSpPr>
            <a:spLocks noGrp="1"/>
          </p:cNvSpPr>
          <p:nvPr>
            <p:ph type="pic" sz="quarter" idx="10"/>
          </p:nvPr>
        </p:nvSpPr>
        <p:spPr>
          <a:xfrm>
            <a:off x="5624774" y="-6713"/>
            <a:ext cx="6578801" cy="6894576"/>
          </a:xfrm>
          <a:custGeom>
            <a:avLst/>
            <a:gdLst>
              <a:gd name="connsiteX0" fmla="*/ 0 w 6613525"/>
              <a:gd name="connsiteY0" fmla="*/ 0 h 6858000"/>
              <a:gd name="connsiteX1" fmla="*/ 6613525 w 6613525"/>
              <a:gd name="connsiteY1" fmla="*/ 0 h 6858000"/>
              <a:gd name="connsiteX2" fmla="*/ 6613525 w 6613525"/>
              <a:gd name="connsiteY2" fmla="*/ 6858000 h 6858000"/>
              <a:gd name="connsiteX3" fmla="*/ 0 w 6613525"/>
              <a:gd name="connsiteY3" fmla="*/ 6858000 h 6858000"/>
              <a:gd name="connsiteX4" fmla="*/ 0 w 6613525"/>
              <a:gd name="connsiteY4" fmla="*/ 0 h 6858000"/>
              <a:gd name="connsiteX0" fmla="*/ 1875099 w 6613525"/>
              <a:gd name="connsiteY0" fmla="*/ 0 h 6858000"/>
              <a:gd name="connsiteX1" fmla="*/ 6613525 w 6613525"/>
              <a:gd name="connsiteY1" fmla="*/ 0 h 6858000"/>
              <a:gd name="connsiteX2" fmla="*/ 6613525 w 6613525"/>
              <a:gd name="connsiteY2" fmla="*/ 6858000 h 6858000"/>
              <a:gd name="connsiteX3" fmla="*/ 0 w 6613525"/>
              <a:gd name="connsiteY3" fmla="*/ 6858000 h 6858000"/>
              <a:gd name="connsiteX4" fmla="*/ 1875099 w 6613525"/>
              <a:gd name="connsiteY4" fmla="*/ 0 h 6858000"/>
              <a:gd name="connsiteX0" fmla="*/ 1840375 w 6578801"/>
              <a:gd name="connsiteY0" fmla="*/ 0 h 6869575"/>
              <a:gd name="connsiteX1" fmla="*/ 6578801 w 6578801"/>
              <a:gd name="connsiteY1" fmla="*/ 0 h 6869575"/>
              <a:gd name="connsiteX2" fmla="*/ 6578801 w 6578801"/>
              <a:gd name="connsiteY2" fmla="*/ 6858000 h 6869575"/>
              <a:gd name="connsiteX3" fmla="*/ 0 w 6578801"/>
              <a:gd name="connsiteY3" fmla="*/ 6869575 h 6869575"/>
              <a:gd name="connsiteX4" fmla="*/ 1840375 w 6578801"/>
              <a:gd name="connsiteY4" fmla="*/ 0 h 686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8801" h="6869575">
                <a:moveTo>
                  <a:pt x="1840375" y="0"/>
                </a:moveTo>
                <a:lnTo>
                  <a:pt x="6578801" y="0"/>
                </a:lnTo>
                <a:lnTo>
                  <a:pt x="6578801" y="6858000"/>
                </a:lnTo>
                <a:lnTo>
                  <a:pt x="0" y="6869575"/>
                </a:lnTo>
                <a:lnTo>
                  <a:pt x="1840375" y="0"/>
                </a:lnTo>
                <a:close/>
              </a:path>
            </a:pathLst>
          </a:custGeom>
        </p:spPr>
        <p:txBody>
          <a:bodyPr tIns="274320" rIns="274320" rtlCol="0">
            <a:normAutofit/>
          </a:bodyPr>
          <a:lstStyle>
            <a:lvl1pPr marL="0" indent="0" algn="r">
              <a:buNone/>
              <a:defRPr lang="pt-BR" sz="2000"/>
            </a:lvl1pPr>
          </a:lstStyle>
          <a:p>
            <a:pPr rtl="0"/>
            <a:r>
              <a:rPr lang="pt-BR"/>
              <a:t>Clique no ícone para adicionar uma imagem</a:t>
            </a:r>
          </a:p>
        </p:txBody>
      </p:sp>
    </p:spTree>
    <p:extLst>
      <p:ext uri="{BB962C8B-B14F-4D97-AF65-F5344CB8AC3E}">
        <p14:creationId xmlns:p14="http://schemas.microsoft.com/office/powerpoint/2010/main" val="342467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údo + tabela">
    <p:spTree>
      <p:nvGrpSpPr>
        <p:cNvPr id="1" name=""/>
        <p:cNvGrpSpPr/>
        <p:nvPr/>
      </p:nvGrpSpPr>
      <p:grpSpPr>
        <a:xfrm>
          <a:off x="0" y="0"/>
          <a:ext cx="0" cy="0"/>
          <a:chOff x="0" y="0"/>
          <a:chExt cx="0" cy="0"/>
        </a:xfrm>
      </p:grpSpPr>
      <p:cxnSp>
        <p:nvCxnSpPr>
          <p:cNvPr id="4" name="Conector Reto 3">
            <a:extLst>
              <a:ext uri="{FF2B5EF4-FFF2-40B4-BE49-F238E27FC236}">
                <a16:creationId xmlns:a16="http://schemas.microsoft.com/office/drawing/2014/main" id="{BC45A11E-9896-BD8B-8CC6-A79C124D89BC}"/>
              </a:ext>
              <a:ext uri="{C183D7F6-B498-43B3-948B-1728B52AA6E4}">
                <adec:decorative xmlns:adec="http://schemas.microsoft.com/office/drawing/2017/decorative" val="1"/>
              </a:ext>
            </a:extLst>
          </p:cNvPr>
          <p:cNvCxnSpPr>
            <a:cxnSpLocks/>
          </p:cNvCxnSpPr>
          <p:nvPr userDrawn="1"/>
        </p:nvCxnSpPr>
        <p:spPr>
          <a:xfrm flipH="1">
            <a:off x="0" y="11575"/>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B386022B-53D6-6CE0-2093-873FC64A5D34}"/>
              </a:ext>
              <a:ext uri="{C183D7F6-B498-43B3-948B-1728B52AA6E4}">
                <adec:decorative xmlns:adec="http://schemas.microsoft.com/office/drawing/2017/decorative" val="1"/>
              </a:ext>
            </a:extLst>
          </p:cNvPr>
          <p:cNvCxnSpPr>
            <a:cxnSpLocks/>
          </p:cNvCxnSpPr>
          <p:nvPr userDrawn="1"/>
        </p:nvCxnSpPr>
        <p:spPr>
          <a:xfrm flipH="1">
            <a:off x="0" y="11575"/>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to 9">
            <a:extLst>
              <a:ext uri="{FF2B5EF4-FFF2-40B4-BE49-F238E27FC236}">
                <a16:creationId xmlns:a16="http://schemas.microsoft.com/office/drawing/2014/main" id="{0BD4BD8F-684C-A145-3376-9E69B0E5BEE5}"/>
              </a:ext>
              <a:ext uri="{C183D7F6-B498-43B3-948B-1728B52AA6E4}">
                <adec:decorative xmlns:adec="http://schemas.microsoft.com/office/drawing/2017/decorative" val="1"/>
              </a:ext>
            </a:extLst>
          </p:cNvPr>
          <p:cNvCxnSpPr>
            <a:cxnSpLocks/>
          </p:cNvCxnSpPr>
          <p:nvPr userDrawn="1"/>
        </p:nvCxnSpPr>
        <p:spPr>
          <a:xfrm flipH="1" flipV="1">
            <a:off x="-42863" y="5802775"/>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Conector Reto 10">
            <a:extLst>
              <a:ext uri="{FF2B5EF4-FFF2-40B4-BE49-F238E27FC236}">
                <a16:creationId xmlns:a16="http://schemas.microsoft.com/office/drawing/2014/main" id="{6E7C1DA9-2A25-EE21-085B-8857DC1AD722}"/>
              </a:ext>
              <a:ext uri="{C183D7F6-B498-43B3-948B-1728B52AA6E4}">
                <adec:decorative xmlns:adec="http://schemas.microsoft.com/office/drawing/2017/decorative" val="1"/>
              </a:ext>
            </a:extLst>
          </p:cNvPr>
          <p:cNvCxnSpPr>
            <a:cxnSpLocks/>
          </p:cNvCxnSpPr>
          <p:nvPr userDrawn="1"/>
        </p:nvCxnSpPr>
        <p:spPr>
          <a:xfrm flipH="1">
            <a:off x="8462964" y="5859925"/>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Conector Reto 11">
            <a:extLst>
              <a:ext uri="{FF2B5EF4-FFF2-40B4-BE49-F238E27FC236}">
                <a16:creationId xmlns:a16="http://schemas.microsoft.com/office/drawing/2014/main" id="{AF236BB3-E567-A8A9-5EC2-BCEF79CFCF06}"/>
              </a:ext>
              <a:ext uri="{C183D7F6-B498-43B3-948B-1728B52AA6E4}">
                <adec:decorative xmlns:adec="http://schemas.microsoft.com/office/drawing/2017/decorative" val="1"/>
              </a:ext>
            </a:extLst>
          </p:cNvPr>
          <p:cNvCxnSpPr>
            <a:cxnSpLocks/>
          </p:cNvCxnSpPr>
          <p:nvPr userDrawn="1"/>
        </p:nvCxnSpPr>
        <p:spPr>
          <a:xfrm flipH="1">
            <a:off x="11543158" y="1659400"/>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Conector Reto 12">
            <a:extLst>
              <a:ext uri="{FF2B5EF4-FFF2-40B4-BE49-F238E27FC236}">
                <a16:creationId xmlns:a16="http://schemas.microsoft.com/office/drawing/2014/main" id="{D4A87C9F-C765-C63C-951E-70721DDACDC3}"/>
              </a:ext>
              <a:ext uri="{C183D7F6-B498-43B3-948B-1728B52AA6E4}">
                <adec:decorative xmlns:adec="http://schemas.microsoft.com/office/drawing/2017/decorative" val="1"/>
              </a:ext>
            </a:extLst>
          </p:cNvPr>
          <p:cNvCxnSpPr>
            <a:cxnSpLocks/>
          </p:cNvCxnSpPr>
          <p:nvPr userDrawn="1"/>
        </p:nvCxnSpPr>
        <p:spPr>
          <a:xfrm flipH="1" flipV="1">
            <a:off x="10781554" y="11575"/>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Reto 13">
            <a:extLst>
              <a:ext uri="{FF2B5EF4-FFF2-40B4-BE49-F238E27FC236}">
                <a16:creationId xmlns:a16="http://schemas.microsoft.com/office/drawing/2014/main" id="{74425665-0C9C-3899-9DB9-ED05D91E26E6}"/>
              </a:ext>
              <a:ext uri="{C183D7F6-B498-43B3-948B-1728B52AA6E4}">
                <adec:decorative xmlns:adec="http://schemas.microsoft.com/office/drawing/2017/decorative" val="1"/>
              </a:ext>
            </a:extLst>
          </p:cNvPr>
          <p:cNvCxnSpPr>
            <a:cxnSpLocks/>
          </p:cNvCxnSpPr>
          <p:nvPr userDrawn="1"/>
        </p:nvCxnSpPr>
        <p:spPr>
          <a:xfrm flipH="1" flipV="1">
            <a:off x="6529388" y="6812"/>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125"/>
            <a:ext cx="10330405" cy="1325563"/>
          </a:xfrm>
        </p:spPr>
        <p:txBody>
          <a:bodyPr rtlCol="0" anchor="b" anchorCtr="0">
            <a:noAutofit/>
          </a:bodyPr>
          <a:lstStyle>
            <a:lvl1pPr>
              <a:defRPr lang="pt-BR" sz="3600"/>
            </a:lvl1pPr>
          </a:lstStyle>
          <a:p>
            <a:pPr rtl="0"/>
            <a:r>
              <a:rPr lang="pt-BR"/>
              <a:t>Clique para adicionar um título</a:t>
            </a:r>
          </a:p>
        </p:txBody>
      </p:sp>
      <p:sp>
        <p:nvSpPr>
          <p:cNvPr id="3" name="Espaço Reservado para Conteúdo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2137059"/>
            <a:ext cx="2816352" cy="3986246"/>
          </a:xfrm>
        </p:spPr>
        <p:txBody>
          <a:bodyPr rtlCol="0">
            <a:normAutofit/>
          </a:bodyPr>
          <a:lstStyle>
            <a:lvl1pPr marL="0" indent="0">
              <a:spcBef>
                <a:spcPts val="1000"/>
              </a:spcBef>
              <a:spcAft>
                <a:spcPts val="500"/>
              </a:spcAft>
              <a:buNone/>
              <a:defRPr lang="pt-BR" sz="1800"/>
            </a:lvl1pPr>
            <a:lvl2pPr>
              <a:spcBef>
                <a:spcPts val="1000"/>
              </a:spcBef>
              <a:spcAft>
                <a:spcPts val="500"/>
              </a:spcAft>
              <a:defRPr lang="pt-BR" sz="1600"/>
            </a:lvl2pPr>
            <a:lvl3pPr>
              <a:spcBef>
                <a:spcPts val="1000"/>
              </a:spcBef>
              <a:spcAft>
                <a:spcPts val="500"/>
              </a:spcAft>
              <a:defRPr lang="pt-BR" sz="1400"/>
            </a:lvl3pPr>
            <a:lvl4pPr>
              <a:spcBef>
                <a:spcPts val="1000"/>
              </a:spcBef>
              <a:spcAft>
                <a:spcPts val="500"/>
              </a:spcAft>
              <a:defRPr lang="pt-BR" sz="1200"/>
            </a:lvl4pPr>
            <a:lvl5pPr>
              <a:spcBef>
                <a:spcPts val="1000"/>
              </a:spcBef>
              <a:spcAft>
                <a:spcPts val="500"/>
              </a:spcAft>
              <a:defRPr lang="pt-BR" sz="1200"/>
            </a:lvl5pPr>
          </a:lstStyle>
          <a:p>
            <a:pPr lvl="0" rtl="0"/>
            <a:r>
              <a:rPr lang="pt-BR"/>
              <a:t>Clique para adicionar o texto</a:t>
            </a:r>
          </a:p>
          <a:p>
            <a:pPr lvl="1" rtl="0"/>
            <a:r>
              <a:rPr lang="pt-BR"/>
              <a:t>Segundo nível</a:t>
            </a:r>
          </a:p>
          <a:p>
            <a:pPr lvl="2" rtl="0"/>
            <a:r>
              <a:rPr lang="pt-BR"/>
              <a:t>Terceiro nível</a:t>
            </a:r>
          </a:p>
          <a:p>
            <a:pPr lvl="3" rtl="0"/>
            <a:r>
              <a:rPr lang="pt-BR"/>
              <a:t>Quarto nível</a:t>
            </a:r>
          </a:p>
          <a:p>
            <a:pPr lvl="4" rtl="0"/>
            <a:r>
              <a:rPr lang="pt-BR"/>
              <a:t>Quinto nível</a:t>
            </a:r>
          </a:p>
        </p:txBody>
      </p:sp>
      <p:sp>
        <p:nvSpPr>
          <p:cNvPr id="8" name="Espaço Reservado para Tabela 7">
            <a:extLst>
              <a:ext uri="{FF2B5EF4-FFF2-40B4-BE49-F238E27FC236}">
                <a16:creationId xmlns:a16="http://schemas.microsoft.com/office/drawing/2014/main" id="{423FEB60-8FB5-7F10-EDD7-8AB4B3139EF6}"/>
              </a:ext>
            </a:extLst>
          </p:cNvPr>
          <p:cNvSpPr>
            <a:spLocks noGrp="1"/>
          </p:cNvSpPr>
          <p:nvPr>
            <p:ph type="tbl" sz="quarter" idx="13"/>
          </p:nvPr>
        </p:nvSpPr>
        <p:spPr>
          <a:xfrm>
            <a:off x="4109014" y="2137059"/>
            <a:ext cx="7059592" cy="3986245"/>
          </a:xfrm>
        </p:spPr>
        <p:txBody>
          <a:bodyPr rtlCol="0">
            <a:normAutofit/>
          </a:bodyPr>
          <a:lstStyle>
            <a:lvl1pPr marL="0" indent="0" algn="ctr">
              <a:buNone/>
              <a:defRPr lang="pt-BR" sz="2000" dirty="0"/>
            </a:lvl1pPr>
          </a:lstStyle>
          <a:p>
            <a:pPr rtl="0"/>
            <a:r>
              <a:rPr lang="pt-BR"/>
              <a:t>Clique no ícone para adicionar tabela</a:t>
            </a:r>
          </a:p>
        </p:txBody>
      </p:sp>
      <p:sp>
        <p:nvSpPr>
          <p:cNvPr id="5" name="Espaço Reservado para Data 4">
            <a:extLst>
              <a:ext uri="{FF2B5EF4-FFF2-40B4-BE49-F238E27FC236}">
                <a16:creationId xmlns:a16="http://schemas.microsoft.com/office/drawing/2014/main" id="{C6CFCEB5-4092-FD13-478E-51CD74FDB82E}"/>
              </a:ext>
            </a:extLst>
          </p:cNvPr>
          <p:cNvSpPr>
            <a:spLocks noGrp="1"/>
          </p:cNvSpPr>
          <p:nvPr>
            <p:ph type="dt" sz="half" idx="10"/>
          </p:nvPr>
        </p:nvSpPr>
        <p:spPr>
          <a:xfrm>
            <a:off x="838200" y="6356350"/>
            <a:ext cx="2743200" cy="365125"/>
          </a:xfrm>
          <a:prstGeom prst="rect">
            <a:avLst/>
          </a:prstGeom>
        </p:spPr>
        <p:txBody>
          <a:bodyPr rtlCol="0"/>
          <a:lstStyle>
            <a:defPPr>
              <a:defRPr lang="pt-BR"/>
            </a:defPPr>
          </a:lstStyle>
          <a:p>
            <a:pPr rtl="0"/>
            <a:fld id="{8B61AD55-93A3-471D-B557-29A85A4BFE11}" type="datetime1">
              <a:rPr lang="pt-BR" smtClean="0"/>
              <a:t>19/06/2026</a:t>
            </a:fld>
            <a:endParaRPr lang="pt-BR"/>
          </a:p>
        </p:txBody>
      </p:sp>
      <p:sp>
        <p:nvSpPr>
          <p:cNvPr id="6" name="Espaço Reservado para Rodapé 5">
            <a:extLst>
              <a:ext uri="{FF2B5EF4-FFF2-40B4-BE49-F238E27FC236}">
                <a16:creationId xmlns:a16="http://schemas.microsoft.com/office/drawing/2014/main" id="{5D077A4D-E7C0-912D-293F-D93F0CB5CA49}"/>
              </a:ext>
            </a:extLst>
          </p:cNvPr>
          <p:cNvSpPr>
            <a:spLocks noGrp="1"/>
          </p:cNvSpPr>
          <p:nvPr>
            <p:ph type="ftr" sz="quarter" idx="11"/>
          </p:nvPr>
        </p:nvSpPr>
        <p:spPr>
          <a:xfrm>
            <a:off x="4038600" y="6356350"/>
            <a:ext cx="4114800" cy="365125"/>
          </a:xfrm>
          <a:prstGeom prst="rect">
            <a:avLst/>
          </a:prstGeom>
        </p:spPr>
        <p:txBody>
          <a:bodyPr rtlCol="0"/>
          <a:lstStyle>
            <a:defPPr>
              <a:defRPr lang="pt-BR"/>
            </a:defPPr>
          </a:lstStyle>
          <a:p>
            <a:pPr rtl="0"/>
            <a:endParaRPr lang="pt-BR"/>
          </a:p>
        </p:txBody>
      </p:sp>
      <p:sp>
        <p:nvSpPr>
          <p:cNvPr id="7" name="Espaço Reservado para o Número do Slide 6">
            <a:extLst>
              <a:ext uri="{FF2B5EF4-FFF2-40B4-BE49-F238E27FC236}">
                <a16:creationId xmlns:a16="http://schemas.microsoft.com/office/drawing/2014/main" id="{CA6AA9E1-334B-5F8F-8A92-67DD095F7838}"/>
              </a:ext>
            </a:extLst>
          </p:cNvPr>
          <p:cNvSpPr>
            <a:spLocks noGrp="1"/>
          </p:cNvSpPr>
          <p:nvPr>
            <p:ph type="sldNum" sz="quarter" idx="12"/>
          </p:nvPr>
        </p:nvSpPr>
        <p:spPr>
          <a:xfrm>
            <a:off x="8610600" y="6356350"/>
            <a:ext cx="2743200" cy="365125"/>
          </a:xfrm>
          <a:prstGeom prst="rect">
            <a:avLst/>
          </a:prstGeom>
        </p:spPr>
        <p:txBody>
          <a:bodyPr rtlCol="0"/>
          <a:lstStyle>
            <a:defPPr>
              <a:defRPr lang="pt-BR"/>
            </a:defPPr>
          </a:lstStyle>
          <a:p>
            <a:pPr rtl="0"/>
            <a:fld id="{CBD12358-51D2-46B3-9BDE-DF29528B9454}" type="slidenum">
              <a:rPr lang="pt-BR" smtClean="0"/>
              <a:t>‹nº›</a:t>
            </a:fld>
            <a:endParaRPr lang="pt-BR"/>
          </a:p>
        </p:txBody>
      </p:sp>
    </p:spTree>
    <p:extLst>
      <p:ext uri="{BB962C8B-B14F-4D97-AF65-F5344CB8AC3E}">
        <p14:creationId xmlns:p14="http://schemas.microsoft.com/office/powerpoint/2010/main" val="280815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ois Conteúdos 3">
    <p:spTree>
      <p:nvGrpSpPr>
        <p:cNvPr id="1" name=""/>
        <p:cNvGrpSpPr/>
        <p:nvPr/>
      </p:nvGrpSpPr>
      <p:grpSpPr>
        <a:xfrm>
          <a:off x="0" y="0"/>
          <a:ext cx="0" cy="0"/>
          <a:chOff x="0" y="0"/>
          <a:chExt cx="0" cy="0"/>
        </a:xfrm>
      </p:grpSpPr>
      <p:cxnSp>
        <p:nvCxnSpPr>
          <p:cNvPr id="8" name="Conector Reto 7">
            <a:extLst>
              <a:ext uri="{FF2B5EF4-FFF2-40B4-BE49-F238E27FC236}">
                <a16:creationId xmlns:a16="http://schemas.microsoft.com/office/drawing/2014/main" id="{949C8ABD-000F-7A94-A7B0-9589F4FEFD54}"/>
              </a:ext>
              <a:ext uri="{C183D7F6-B498-43B3-948B-1728B52AA6E4}">
                <adec:decorative xmlns:adec="http://schemas.microsoft.com/office/drawing/2017/decorative" val="1"/>
              </a:ext>
            </a:extLst>
          </p:cNvPr>
          <p:cNvCxnSpPr>
            <a:cxnSpLocks/>
          </p:cNvCxnSpPr>
          <p:nvPr userDrawn="1"/>
        </p:nvCxnSpPr>
        <p:spPr>
          <a:xfrm flipH="1">
            <a:off x="0" y="11575"/>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3DC3A554-E5A9-B3CB-913D-45DBFBA79B40}"/>
              </a:ext>
              <a:ext uri="{C183D7F6-B498-43B3-948B-1728B52AA6E4}">
                <adec:decorative xmlns:adec="http://schemas.microsoft.com/office/drawing/2017/decorative" val="1"/>
              </a:ext>
            </a:extLst>
          </p:cNvPr>
          <p:cNvCxnSpPr>
            <a:cxnSpLocks/>
          </p:cNvCxnSpPr>
          <p:nvPr userDrawn="1"/>
        </p:nvCxnSpPr>
        <p:spPr>
          <a:xfrm flipH="1">
            <a:off x="0" y="11575"/>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to 9">
            <a:extLst>
              <a:ext uri="{FF2B5EF4-FFF2-40B4-BE49-F238E27FC236}">
                <a16:creationId xmlns:a16="http://schemas.microsoft.com/office/drawing/2014/main" id="{4E3A8DF3-F55A-2494-C55D-8FB94BBC6A49}"/>
              </a:ext>
              <a:ext uri="{C183D7F6-B498-43B3-948B-1728B52AA6E4}">
                <adec:decorative xmlns:adec="http://schemas.microsoft.com/office/drawing/2017/decorative" val="1"/>
              </a:ext>
            </a:extLst>
          </p:cNvPr>
          <p:cNvCxnSpPr>
            <a:cxnSpLocks/>
          </p:cNvCxnSpPr>
          <p:nvPr userDrawn="1"/>
        </p:nvCxnSpPr>
        <p:spPr>
          <a:xfrm flipH="1" flipV="1">
            <a:off x="-42863" y="5802775"/>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Conector Reto 10">
            <a:extLst>
              <a:ext uri="{FF2B5EF4-FFF2-40B4-BE49-F238E27FC236}">
                <a16:creationId xmlns:a16="http://schemas.microsoft.com/office/drawing/2014/main" id="{779DC86E-6F8A-B036-5CB2-AA8A79837F35}"/>
              </a:ext>
              <a:ext uri="{C183D7F6-B498-43B3-948B-1728B52AA6E4}">
                <adec:decorative xmlns:adec="http://schemas.microsoft.com/office/drawing/2017/decorative" val="1"/>
              </a:ext>
            </a:extLst>
          </p:cNvPr>
          <p:cNvCxnSpPr>
            <a:cxnSpLocks/>
          </p:cNvCxnSpPr>
          <p:nvPr userDrawn="1"/>
        </p:nvCxnSpPr>
        <p:spPr>
          <a:xfrm flipH="1">
            <a:off x="8462964" y="5859925"/>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Conector Reto 11">
            <a:extLst>
              <a:ext uri="{FF2B5EF4-FFF2-40B4-BE49-F238E27FC236}">
                <a16:creationId xmlns:a16="http://schemas.microsoft.com/office/drawing/2014/main" id="{9B9E0C03-C633-9356-4E28-678BAB7AE02E}"/>
              </a:ext>
              <a:ext uri="{C183D7F6-B498-43B3-948B-1728B52AA6E4}">
                <adec:decorative xmlns:adec="http://schemas.microsoft.com/office/drawing/2017/decorative" val="1"/>
              </a:ext>
            </a:extLst>
          </p:cNvPr>
          <p:cNvCxnSpPr>
            <a:cxnSpLocks/>
          </p:cNvCxnSpPr>
          <p:nvPr userDrawn="1"/>
        </p:nvCxnSpPr>
        <p:spPr>
          <a:xfrm flipH="1">
            <a:off x="11543158" y="1659400"/>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Conector Reto 12">
            <a:extLst>
              <a:ext uri="{FF2B5EF4-FFF2-40B4-BE49-F238E27FC236}">
                <a16:creationId xmlns:a16="http://schemas.microsoft.com/office/drawing/2014/main" id="{20C8A4F7-6C4C-719B-298F-3B81223D178B}"/>
              </a:ext>
              <a:ext uri="{C183D7F6-B498-43B3-948B-1728B52AA6E4}">
                <adec:decorative xmlns:adec="http://schemas.microsoft.com/office/drawing/2017/decorative" val="1"/>
              </a:ext>
            </a:extLst>
          </p:cNvPr>
          <p:cNvCxnSpPr>
            <a:cxnSpLocks/>
          </p:cNvCxnSpPr>
          <p:nvPr userDrawn="1"/>
        </p:nvCxnSpPr>
        <p:spPr>
          <a:xfrm flipH="1" flipV="1">
            <a:off x="10781554" y="11575"/>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Reto 13">
            <a:extLst>
              <a:ext uri="{FF2B5EF4-FFF2-40B4-BE49-F238E27FC236}">
                <a16:creationId xmlns:a16="http://schemas.microsoft.com/office/drawing/2014/main" id="{2E7E5D8B-D6BC-19AE-C0C9-249A5561700F}"/>
              </a:ext>
              <a:ext uri="{C183D7F6-B498-43B3-948B-1728B52AA6E4}">
                <adec:decorative xmlns:adec="http://schemas.microsoft.com/office/drawing/2017/decorative" val="1"/>
              </a:ext>
            </a:extLst>
          </p:cNvPr>
          <p:cNvCxnSpPr>
            <a:cxnSpLocks/>
          </p:cNvCxnSpPr>
          <p:nvPr userDrawn="1"/>
        </p:nvCxnSpPr>
        <p:spPr>
          <a:xfrm flipH="1" flipV="1">
            <a:off x="6529388" y="6812"/>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rtlCol="0" anchor="b" anchorCtr="0">
            <a:noAutofit/>
          </a:bodyPr>
          <a:lstStyle>
            <a:lvl1pPr>
              <a:defRPr lang="pt-BR" sz="3600"/>
            </a:lvl1pPr>
          </a:lstStyle>
          <a:p>
            <a:pPr rtl="0"/>
            <a:r>
              <a:rPr lang="pt-BR"/>
              <a:t>Clique para adicionar um título</a:t>
            </a:r>
          </a:p>
        </p:txBody>
      </p:sp>
      <p:sp>
        <p:nvSpPr>
          <p:cNvPr id="15" name="Espaço Reservado para Conteúdo 3">
            <a:extLst>
              <a:ext uri="{FF2B5EF4-FFF2-40B4-BE49-F238E27FC236}">
                <a16:creationId xmlns:a16="http://schemas.microsoft.com/office/drawing/2014/main" id="{7A6C5266-7ECA-B150-2C0F-8670F43AC82D}"/>
              </a:ext>
            </a:extLst>
          </p:cNvPr>
          <p:cNvSpPr>
            <a:spLocks noGrp="1"/>
          </p:cNvSpPr>
          <p:nvPr>
            <p:ph sz="half" idx="14" hasCustomPrompt="1"/>
          </p:nvPr>
        </p:nvSpPr>
        <p:spPr>
          <a:xfrm>
            <a:off x="838200" y="1987669"/>
            <a:ext cx="6974711" cy="4297679"/>
          </a:xfrm>
        </p:spPr>
        <p:txBody>
          <a:bodyPr rtlCol="0">
            <a:normAutofit/>
          </a:bodyPr>
          <a:lstStyle>
            <a:lvl1pPr marL="0" indent="0">
              <a:spcBef>
                <a:spcPts val="1000"/>
              </a:spcBef>
              <a:spcAft>
                <a:spcPts val="0"/>
              </a:spcAft>
              <a:buNone/>
              <a:defRPr lang="pt-BR" sz="1800"/>
            </a:lvl1pPr>
            <a:lvl2pPr>
              <a:spcBef>
                <a:spcPts val="1000"/>
              </a:spcBef>
              <a:spcAft>
                <a:spcPts val="500"/>
              </a:spcAft>
              <a:defRPr lang="pt-BR" sz="1800"/>
            </a:lvl2pPr>
            <a:lvl3pPr>
              <a:spcBef>
                <a:spcPts val="1000"/>
              </a:spcBef>
              <a:spcAft>
                <a:spcPts val="500"/>
              </a:spcAft>
              <a:defRPr lang="pt-BR" sz="1800"/>
            </a:lvl3pPr>
            <a:lvl4pPr>
              <a:spcBef>
                <a:spcPts val="1000"/>
              </a:spcBef>
              <a:spcAft>
                <a:spcPts val="500"/>
              </a:spcAft>
              <a:defRPr lang="pt-BR" sz="1800"/>
            </a:lvl4pPr>
            <a:lvl5pPr>
              <a:spcBef>
                <a:spcPts val="1000"/>
              </a:spcBef>
              <a:spcAft>
                <a:spcPts val="500"/>
              </a:spcAft>
              <a:defRPr lang="pt-BR" sz="1800"/>
            </a:lvl5pPr>
          </a:lstStyle>
          <a:p>
            <a:pPr lvl="0" rtl="0"/>
            <a:r>
              <a:rPr lang="pt-BR"/>
              <a:t>Clique para adicionar o texto</a:t>
            </a:r>
          </a:p>
          <a:p>
            <a:pPr lvl="1" rtl="0"/>
            <a:r>
              <a:rPr lang="pt-BR"/>
              <a:t>Segundo nível</a:t>
            </a:r>
          </a:p>
          <a:p>
            <a:pPr lvl="2" rtl="0"/>
            <a:r>
              <a:rPr lang="pt-BR"/>
              <a:t>Terceiro nível</a:t>
            </a:r>
          </a:p>
          <a:p>
            <a:pPr lvl="3" rtl="0"/>
            <a:r>
              <a:rPr lang="pt-BR"/>
              <a:t>Quarto nível</a:t>
            </a:r>
          </a:p>
          <a:p>
            <a:pPr lvl="4" rtl="0"/>
            <a:r>
              <a:rPr lang="pt-BR"/>
              <a:t>Quinto nível</a:t>
            </a:r>
          </a:p>
        </p:txBody>
      </p:sp>
      <p:sp>
        <p:nvSpPr>
          <p:cNvPr id="4" name="Espaço Reservado para Conteúdo 3">
            <a:extLst>
              <a:ext uri="{FF2B5EF4-FFF2-40B4-BE49-F238E27FC236}">
                <a16:creationId xmlns:a16="http://schemas.microsoft.com/office/drawing/2014/main" id="{72DFB03A-367B-9ADA-8071-E22871EC115F}"/>
              </a:ext>
            </a:extLst>
          </p:cNvPr>
          <p:cNvSpPr>
            <a:spLocks noGrp="1"/>
          </p:cNvSpPr>
          <p:nvPr>
            <p:ph sz="half" idx="2" hasCustomPrompt="1"/>
          </p:nvPr>
        </p:nvSpPr>
        <p:spPr>
          <a:xfrm>
            <a:off x="7917085" y="1987670"/>
            <a:ext cx="3436716" cy="4297680"/>
          </a:xfrm>
        </p:spPr>
        <p:txBody>
          <a:bodyPr rtlCol="0">
            <a:normAutofit/>
          </a:bodyPr>
          <a:lstStyle>
            <a:lvl1pPr marL="0" indent="0">
              <a:spcBef>
                <a:spcPts val="1000"/>
              </a:spcBef>
              <a:spcAft>
                <a:spcPts val="500"/>
              </a:spcAft>
              <a:buNone/>
              <a:defRPr lang="pt-BR" sz="1800"/>
            </a:lvl1pPr>
            <a:lvl2pPr>
              <a:spcBef>
                <a:spcPts val="1000"/>
              </a:spcBef>
              <a:spcAft>
                <a:spcPts val="500"/>
              </a:spcAft>
              <a:defRPr lang="pt-BR" sz="1600"/>
            </a:lvl2pPr>
            <a:lvl3pPr>
              <a:spcBef>
                <a:spcPts val="1000"/>
              </a:spcBef>
              <a:spcAft>
                <a:spcPts val="500"/>
              </a:spcAft>
              <a:defRPr lang="pt-BR" sz="1400"/>
            </a:lvl3pPr>
            <a:lvl4pPr>
              <a:spcBef>
                <a:spcPts val="1000"/>
              </a:spcBef>
              <a:spcAft>
                <a:spcPts val="500"/>
              </a:spcAft>
              <a:defRPr lang="pt-BR" sz="1200"/>
            </a:lvl4pPr>
            <a:lvl5pPr>
              <a:spcBef>
                <a:spcPts val="1000"/>
              </a:spcBef>
              <a:spcAft>
                <a:spcPts val="500"/>
              </a:spcAft>
              <a:defRPr lang="pt-BR" sz="1200"/>
            </a:lvl5pPr>
          </a:lstStyle>
          <a:p>
            <a:pPr lvl="0" rtl="0"/>
            <a:r>
              <a:rPr lang="pt-BR"/>
              <a:t>Clique para adicionar o texto</a:t>
            </a:r>
          </a:p>
          <a:p>
            <a:pPr lvl="1" rtl="0"/>
            <a:r>
              <a:rPr lang="pt-BR"/>
              <a:t>Segundo nível</a:t>
            </a:r>
          </a:p>
          <a:p>
            <a:pPr lvl="2" rtl="0"/>
            <a:r>
              <a:rPr lang="pt-BR"/>
              <a:t>Terceiro nível</a:t>
            </a:r>
          </a:p>
          <a:p>
            <a:pPr lvl="3" rtl="0"/>
            <a:r>
              <a:rPr lang="pt-BR"/>
              <a:t>Quarto nível</a:t>
            </a:r>
          </a:p>
          <a:p>
            <a:pPr lvl="4" rtl="0"/>
            <a:r>
              <a:rPr lang="pt-BR"/>
              <a:t>Quinto nível</a:t>
            </a:r>
          </a:p>
        </p:txBody>
      </p:sp>
      <p:sp>
        <p:nvSpPr>
          <p:cNvPr id="5" name="Espaço Reservado para Data 4">
            <a:extLst>
              <a:ext uri="{FF2B5EF4-FFF2-40B4-BE49-F238E27FC236}">
                <a16:creationId xmlns:a16="http://schemas.microsoft.com/office/drawing/2014/main" id="{C6CFCEB5-4092-FD13-478E-51CD74FDB82E}"/>
              </a:ext>
            </a:extLst>
          </p:cNvPr>
          <p:cNvSpPr>
            <a:spLocks noGrp="1"/>
          </p:cNvSpPr>
          <p:nvPr>
            <p:ph type="dt" sz="half" idx="10"/>
          </p:nvPr>
        </p:nvSpPr>
        <p:spPr>
          <a:xfrm>
            <a:off x="838200" y="6356350"/>
            <a:ext cx="2743200" cy="365125"/>
          </a:xfrm>
          <a:prstGeom prst="rect">
            <a:avLst/>
          </a:prstGeom>
        </p:spPr>
        <p:txBody>
          <a:bodyPr rtlCol="0"/>
          <a:lstStyle>
            <a:defPPr>
              <a:defRPr lang="pt-BR"/>
            </a:defPPr>
          </a:lstStyle>
          <a:p>
            <a:pPr rtl="0"/>
            <a:fld id="{CD5CBC75-9F9A-43A9-A3C9-C5615486E586}" type="datetime1">
              <a:rPr lang="pt-BR" smtClean="0"/>
              <a:t>19/06/2026</a:t>
            </a:fld>
            <a:endParaRPr lang="pt-BR"/>
          </a:p>
        </p:txBody>
      </p:sp>
      <p:sp>
        <p:nvSpPr>
          <p:cNvPr id="6" name="Espaço Reservado para Rodapé 5">
            <a:extLst>
              <a:ext uri="{FF2B5EF4-FFF2-40B4-BE49-F238E27FC236}">
                <a16:creationId xmlns:a16="http://schemas.microsoft.com/office/drawing/2014/main" id="{5D077A4D-E7C0-912D-293F-D93F0CB5CA49}"/>
              </a:ext>
            </a:extLst>
          </p:cNvPr>
          <p:cNvSpPr>
            <a:spLocks noGrp="1"/>
          </p:cNvSpPr>
          <p:nvPr>
            <p:ph type="ftr" sz="quarter" idx="11"/>
          </p:nvPr>
        </p:nvSpPr>
        <p:spPr>
          <a:xfrm>
            <a:off x="4038600" y="6356350"/>
            <a:ext cx="4114800" cy="365125"/>
          </a:xfrm>
          <a:prstGeom prst="rect">
            <a:avLst/>
          </a:prstGeom>
        </p:spPr>
        <p:txBody>
          <a:bodyPr rtlCol="0"/>
          <a:lstStyle>
            <a:defPPr>
              <a:defRPr lang="pt-BR"/>
            </a:defPPr>
          </a:lstStyle>
          <a:p>
            <a:pPr rtl="0"/>
            <a:endParaRPr lang="pt-BR"/>
          </a:p>
        </p:txBody>
      </p:sp>
      <p:sp>
        <p:nvSpPr>
          <p:cNvPr id="7" name="Espaço Reservado para o Número do Slide 6">
            <a:extLst>
              <a:ext uri="{FF2B5EF4-FFF2-40B4-BE49-F238E27FC236}">
                <a16:creationId xmlns:a16="http://schemas.microsoft.com/office/drawing/2014/main" id="{CA6AA9E1-334B-5F8F-8A92-67DD095F7838}"/>
              </a:ext>
            </a:extLst>
          </p:cNvPr>
          <p:cNvSpPr>
            <a:spLocks noGrp="1"/>
          </p:cNvSpPr>
          <p:nvPr>
            <p:ph type="sldNum" sz="quarter" idx="12"/>
          </p:nvPr>
        </p:nvSpPr>
        <p:spPr>
          <a:xfrm>
            <a:off x="8610600" y="6356350"/>
            <a:ext cx="2743200" cy="365125"/>
          </a:xfrm>
          <a:prstGeom prst="rect">
            <a:avLst/>
          </a:prstGeom>
        </p:spPr>
        <p:txBody>
          <a:bodyPr rtlCol="0"/>
          <a:lstStyle>
            <a:defPPr>
              <a:defRPr lang="pt-BR"/>
            </a:defPPr>
          </a:lstStyle>
          <a:p>
            <a:pPr rtl="0"/>
            <a:fld id="{CBD12358-51D2-46B3-9BDE-DF29528B9454}" type="slidenum">
              <a:rPr lang="pt-BR" smtClean="0"/>
              <a:t>‹nº›</a:t>
            </a:fld>
            <a:endParaRPr lang="pt-BR"/>
          </a:p>
        </p:txBody>
      </p:sp>
    </p:spTree>
    <p:extLst>
      <p:ext uri="{BB962C8B-B14F-4D97-AF65-F5344CB8AC3E}">
        <p14:creationId xmlns:p14="http://schemas.microsoft.com/office/powerpoint/2010/main" val="137703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ela">
    <p:spTree>
      <p:nvGrpSpPr>
        <p:cNvPr id="1" name=""/>
        <p:cNvGrpSpPr/>
        <p:nvPr/>
      </p:nvGrpSpPr>
      <p:grpSpPr>
        <a:xfrm>
          <a:off x="0" y="0"/>
          <a:ext cx="0" cy="0"/>
          <a:chOff x="0" y="0"/>
          <a:chExt cx="0" cy="0"/>
        </a:xfrm>
      </p:grpSpPr>
      <p:cxnSp>
        <p:nvCxnSpPr>
          <p:cNvPr id="3" name="Conector Reto 2">
            <a:extLst>
              <a:ext uri="{FF2B5EF4-FFF2-40B4-BE49-F238E27FC236}">
                <a16:creationId xmlns:a16="http://schemas.microsoft.com/office/drawing/2014/main" id="{37588714-FE55-FCEF-78C2-2A4D11ECD7FD}"/>
              </a:ext>
              <a:ext uri="{C183D7F6-B498-43B3-948B-1728B52AA6E4}">
                <adec:decorative xmlns:adec="http://schemas.microsoft.com/office/drawing/2017/decorative" val="1"/>
              </a:ext>
            </a:extLst>
          </p:cNvPr>
          <p:cNvCxnSpPr>
            <a:cxnSpLocks/>
          </p:cNvCxnSpPr>
          <p:nvPr userDrawn="1"/>
        </p:nvCxnSpPr>
        <p:spPr>
          <a:xfrm flipH="1">
            <a:off x="0" y="11575"/>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6">
            <a:extLst>
              <a:ext uri="{FF2B5EF4-FFF2-40B4-BE49-F238E27FC236}">
                <a16:creationId xmlns:a16="http://schemas.microsoft.com/office/drawing/2014/main" id="{BAF6BF02-4CD8-261B-BE58-05677EB947E9}"/>
              </a:ext>
              <a:ext uri="{C183D7F6-B498-43B3-948B-1728B52AA6E4}">
                <adec:decorative xmlns:adec="http://schemas.microsoft.com/office/drawing/2017/decorative" val="1"/>
              </a:ext>
            </a:extLst>
          </p:cNvPr>
          <p:cNvCxnSpPr>
            <a:cxnSpLocks/>
          </p:cNvCxnSpPr>
          <p:nvPr userDrawn="1"/>
        </p:nvCxnSpPr>
        <p:spPr>
          <a:xfrm flipH="1">
            <a:off x="0" y="11575"/>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61AF1F17-7A1F-BCA2-15C0-417928B4E789}"/>
              </a:ext>
              <a:ext uri="{C183D7F6-B498-43B3-948B-1728B52AA6E4}">
                <adec:decorative xmlns:adec="http://schemas.microsoft.com/office/drawing/2017/decorative" val="1"/>
              </a:ext>
            </a:extLst>
          </p:cNvPr>
          <p:cNvCxnSpPr>
            <a:cxnSpLocks/>
          </p:cNvCxnSpPr>
          <p:nvPr userDrawn="1"/>
        </p:nvCxnSpPr>
        <p:spPr>
          <a:xfrm flipH="1" flipV="1">
            <a:off x="-42863" y="5802775"/>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to 9">
            <a:extLst>
              <a:ext uri="{FF2B5EF4-FFF2-40B4-BE49-F238E27FC236}">
                <a16:creationId xmlns:a16="http://schemas.microsoft.com/office/drawing/2014/main" id="{FF0ADE0B-D150-E72B-EE9A-E5EFDBC6F01E}"/>
              </a:ext>
              <a:ext uri="{C183D7F6-B498-43B3-948B-1728B52AA6E4}">
                <adec:decorative xmlns:adec="http://schemas.microsoft.com/office/drawing/2017/decorative" val="1"/>
              </a:ext>
            </a:extLst>
          </p:cNvPr>
          <p:cNvCxnSpPr>
            <a:cxnSpLocks/>
          </p:cNvCxnSpPr>
          <p:nvPr userDrawn="1"/>
        </p:nvCxnSpPr>
        <p:spPr>
          <a:xfrm flipH="1">
            <a:off x="8462964" y="5859925"/>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Conector Reto 10">
            <a:extLst>
              <a:ext uri="{FF2B5EF4-FFF2-40B4-BE49-F238E27FC236}">
                <a16:creationId xmlns:a16="http://schemas.microsoft.com/office/drawing/2014/main" id="{ABBCDD5A-A3C4-DF4F-74AD-CAF0F465BDAE}"/>
              </a:ext>
              <a:ext uri="{C183D7F6-B498-43B3-948B-1728B52AA6E4}">
                <adec:decorative xmlns:adec="http://schemas.microsoft.com/office/drawing/2017/decorative" val="1"/>
              </a:ext>
            </a:extLst>
          </p:cNvPr>
          <p:cNvCxnSpPr>
            <a:cxnSpLocks/>
          </p:cNvCxnSpPr>
          <p:nvPr userDrawn="1"/>
        </p:nvCxnSpPr>
        <p:spPr>
          <a:xfrm flipH="1">
            <a:off x="11543158" y="1659400"/>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Conector Reto 11">
            <a:extLst>
              <a:ext uri="{FF2B5EF4-FFF2-40B4-BE49-F238E27FC236}">
                <a16:creationId xmlns:a16="http://schemas.microsoft.com/office/drawing/2014/main" id="{49430AE4-C878-DFAB-EDA5-36B97176DE7A}"/>
              </a:ext>
              <a:ext uri="{C183D7F6-B498-43B3-948B-1728B52AA6E4}">
                <adec:decorative xmlns:adec="http://schemas.microsoft.com/office/drawing/2017/decorative" val="1"/>
              </a:ext>
            </a:extLst>
          </p:cNvPr>
          <p:cNvCxnSpPr>
            <a:cxnSpLocks/>
          </p:cNvCxnSpPr>
          <p:nvPr userDrawn="1"/>
        </p:nvCxnSpPr>
        <p:spPr>
          <a:xfrm flipH="1" flipV="1">
            <a:off x="10781554" y="11575"/>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Conector Reto 12">
            <a:extLst>
              <a:ext uri="{FF2B5EF4-FFF2-40B4-BE49-F238E27FC236}">
                <a16:creationId xmlns:a16="http://schemas.microsoft.com/office/drawing/2014/main" id="{F61487B2-0348-2FFC-03FB-6508B6FD36B3}"/>
              </a:ext>
              <a:ext uri="{C183D7F6-B498-43B3-948B-1728B52AA6E4}">
                <adec:decorative xmlns:adec="http://schemas.microsoft.com/office/drawing/2017/decorative" val="1"/>
              </a:ext>
            </a:extLst>
          </p:cNvPr>
          <p:cNvCxnSpPr>
            <a:cxnSpLocks/>
          </p:cNvCxnSpPr>
          <p:nvPr userDrawn="1"/>
        </p:nvCxnSpPr>
        <p:spPr>
          <a:xfrm flipH="1" flipV="1">
            <a:off x="6529388" y="6812"/>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F657BD59-35CC-9BB3-8621-6FA3356F81AA}"/>
              </a:ext>
            </a:extLst>
          </p:cNvPr>
          <p:cNvSpPr>
            <a:spLocks noGrp="1"/>
          </p:cNvSpPr>
          <p:nvPr>
            <p:ph type="title" hasCustomPrompt="1"/>
          </p:nvPr>
        </p:nvSpPr>
        <p:spPr/>
        <p:txBody>
          <a:bodyPr rtlCol="0" anchor="b" anchorCtr="0">
            <a:noAutofit/>
          </a:bodyPr>
          <a:lstStyle>
            <a:lvl1pPr>
              <a:defRPr lang="pt-BR" sz="3600"/>
            </a:lvl1pPr>
          </a:lstStyle>
          <a:p>
            <a:pPr rtl="0"/>
            <a:r>
              <a:rPr lang="pt-BR"/>
              <a:t>Clique para adicionar um título</a:t>
            </a:r>
          </a:p>
        </p:txBody>
      </p:sp>
      <p:sp>
        <p:nvSpPr>
          <p:cNvPr id="8" name="Espaço Reservado para Tabela 7">
            <a:extLst>
              <a:ext uri="{FF2B5EF4-FFF2-40B4-BE49-F238E27FC236}">
                <a16:creationId xmlns:a16="http://schemas.microsoft.com/office/drawing/2014/main" id="{0CEAFE70-86D3-8690-31CA-F9A1FBA494D0}"/>
              </a:ext>
            </a:extLst>
          </p:cNvPr>
          <p:cNvSpPr>
            <a:spLocks noGrp="1"/>
          </p:cNvSpPr>
          <p:nvPr>
            <p:ph type="tbl" sz="quarter" idx="13"/>
          </p:nvPr>
        </p:nvSpPr>
        <p:spPr>
          <a:xfrm>
            <a:off x="838199" y="2125262"/>
            <a:ext cx="10515600" cy="3675944"/>
          </a:xfrm>
        </p:spPr>
        <p:txBody>
          <a:bodyPr rtlCol="0">
            <a:normAutofit/>
          </a:bodyPr>
          <a:lstStyle>
            <a:lvl1pPr marL="0" indent="0" algn="ctr">
              <a:buNone/>
              <a:defRPr lang="pt-BR" sz="2000"/>
            </a:lvl1pPr>
          </a:lstStyle>
          <a:p>
            <a:pPr rtl="0"/>
            <a:r>
              <a:rPr lang="pt-BR"/>
              <a:t>Clique no ícone para adicionar tabela</a:t>
            </a:r>
          </a:p>
        </p:txBody>
      </p:sp>
      <p:sp>
        <p:nvSpPr>
          <p:cNvPr id="4" name="Espaço Reservado para Data 3">
            <a:extLst>
              <a:ext uri="{FF2B5EF4-FFF2-40B4-BE49-F238E27FC236}">
                <a16:creationId xmlns:a16="http://schemas.microsoft.com/office/drawing/2014/main" id="{8C56EB0F-63C8-5F75-A333-3413A9DC6F76}"/>
              </a:ext>
            </a:extLst>
          </p:cNvPr>
          <p:cNvSpPr>
            <a:spLocks noGrp="1"/>
          </p:cNvSpPr>
          <p:nvPr>
            <p:ph type="dt" sz="half" idx="10"/>
          </p:nvPr>
        </p:nvSpPr>
        <p:spPr>
          <a:xfrm>
            <a:off x="838200" y="6356350"/>
            <a:ext cx="2743200" cy="365125"/>
          </a:xfrm>
          <a:prstGeom prst="rect">
            <a:avLst/>
          </a:prstGeom>
        </p:spPr>
        <p:txBody>
          <a:bodyPr rtlCol="0"/>
          <a:lstStyle>
            <a:defPPr>
              <a:defRPr lang="pt-BR"/>
            </a:defPPr>
          </a:lstStyle>
          <a:p>
            <a:pPr rtl="0"/>
            <a:fld id="{04748DF3-62DB-406B-9539-C62DC2D94B56}" type="datetime1">
              <a:rPr lang="pt-BR" smtClean="0"/>
              <a:t>19/06/2026</a:t>
            </a:fld>
            <a:endParaRPr lang="pt-BR"/>
          </a:p>
        </p:txBody>
      </p:sp>
      <p:sp>
        <p:nvSpPr>
          <p:cNvPr id="5" name="Espaço Reservado para Rodapé 4">
            <a:extLst>
              <a:ext uri="{FF2B5EF4-FFF2-40B4-BE49-F238E27FC236}">
                <a16:creationId xmlns:a16="http://schemas.microsoft.com/office/drawing/2014/main" id="{4D4DE333-25B4-E092-1CC4-C3D20BA25168}"/>
              </a:ext>
            </a:extLst>
          </p:cNvPr>
          <p:cNvSpPr>
            <a:spLocks noGrp="1"/>
          </p:cNvSpPr>
          <p:nvPr>
            <p:ph type="ftr" sz="quarter" idx="11"/>
          </p:nvPr>
        </p:nvSpPr>
        <p:spPr>
          <a:xfrm>
            <a:off x="4038600" y="6356350"/>
            <a:ext cx="4114800" cy="365125"/>
          </a:xfrm>
          <a:prstGeom prst="rect">
            <a:avLst/>
          </a:prstGeom>
        </p:spPr>
        <p:txBody>
          <a:bodyPr rtlCol="0"/>
          <a:lstStyle>
            <a:defPPr>
              <a:defRPr lang="pt-BR"/>
            </a:defPPr>
          </a:lstStyle>
          <a:p>
            <a:pPr rtl="0"/>
            <a:endParaRPr lang="pt-BR"/>
          </a:p>
        </p:txBody>
      </p:sp>
      <p:sp>
        <p:nvSpPr>
          <p:cNvPr id="6" name="Espaço Reservado para o Número do Slide 5">
            <a:extLst>
              <a:ext uri="{FF2B5EF4-FFF2-40B4-BE49-F238E27FC236}">
                <a16:creationId xmlns:a16="http://schemas.microsoft.com/office/drawing/2014/main" id="{8F1AF200-E81F-A326-0EDB-4B93C71D9BF4}"/>
              </a:ext>
            </a:extLst>
          </p:cNvPr>
          <p:cNvSpPr>
            <a:spLocks noGrp="1"/>
          </p:cNvSpPr>
          <p:nvPr>
            <p:ph type="sldNum" sz="quarter" idx="12"/>
          </p:nvPr>
        </p:nvSpPr>
        <p:spPr>
          <a:xfrm>
            <a:off x="8610600" y="6356350"/>
            <a:ext cx="2743200" cy="365125"/>
          </a:xfrm>
          <a:prstGeom prst="rect">
            <a:avLst/>
          </a:prstGeom>
        </p:spPr>
        <p:txBody>
          <a:bodyPr rtlCol="0"/>
          <a:lstStyle>
            <a:defPPr>
              <a:defRPr lang="pt-BR"/>
            </a:defPPr>
          </a:lstStyle>
          <a:p>
            <a:pPr rtl="0"/>
            <a:fld id="{CBD12358-51D2-46B3-9BDE-DF29528B9454}" type="slidenum">
              <a:rPr lang="pt-BR" smtClean="0"/>
              <a:t>‹nº›</a:t>
            </a:fld>
            <a:endParaRPr lang="pt-BR"/>
          </a:p>
        </p:txBody>
      </p:sp>
    </p:spTree>
    <p:extLst>
      <p:ext uri="{BB962C8B-B14F-4D97-AF65-F5344CB8AC3E}">
        <p14:creationId xmlns:p14="http://schemas.microsoft.com/office/powerpoint/2010/main" val="2626099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údo 3">
    <p:bg>
      <p:bgPr>
        <a:solidFill>
          <a:schemeClr val="accent3">
            <a:lumMod val="20000"/>
            <a:lumOff val="80000"/>
          </a:schemeClr>
        </a:solidFill>
        <a:effectLst/>
      </p:bgPr>
    </p:bg>
    <p:spTree>
      <p:nvGrpSpPr>
        <p:cNvPr id="1" name=""/>
        <p:cNvGrpSpPr/>
        <p:nvPr/>
      </p:nvGrpSpPr>
      <p:grpSpPr>
        <a:xfrm>
          <a:off x="0" y="0"/>
          <a:ext cx="0" cy="0"/>
          <a:chOff x="0" y="0"/>
          <a:chExt cx="0" cy="0"/>
        </a:xfrm>
      </p:grpSpPr>
      <p:cxnSp>
        <p:nvCxnSpPr>
          <p:cNvPr id="7" name="Conector Reto 6">
            <a:extLst>
              <a:ext uri="{FF2B5EF4-FFF2-40B4-BE49-F238E27FC236}">
                <a16:creationId xmlns:a16="http://schemas.microsoft.com/office/drawing/2014/main" id="{11843C0D-8C0B-0B3C-7014-7B7217C008E5}"/>
              </a:ext>
              <a:ext uri="{C183D7F6-B498-43B3-948B-1728B52AA6E4}">
                <adec:decorative xmlns:adec="http://schemas.microsoft.com/office/drawing/2017/decorative" val="1"/>
              </a:ext>
            </a:extLst>
          </p:cNvPr>
          <p:cNvCxnSpPr>
            <a:cxnSpLocks/>
          </p:cNvCxnSpPr>
          <p:nvPr userDrawn="1"/>
        </p:nvCxnSpPr>
        <p:spPr>
          <a:xfrm flipH="1">
            <a:off x="8462964"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F7B715CF-E60F-DDAE-369E-BCC2CE4FF958}"/>
              </a:ext>
              <a:ext uri="{C183D7F6-B498-43B3-948B-1728B52AA6E4}">
                <adec:decorative xmlns:adec="http://schemas.microsoft.com/office/drawing/2017/decorative" val="1"/>
              </a:ext>
            </a:extLst>
          </p:cNvPr>
          <p:cNvCxnSpPr>
            <a:cxnSpLocks/>
          </p:cNvCxnSpPr>
          <p:nvPr userDrawn="1"/>
        </p:nvCxnSpPr>
        <p:spPr>
          <a:xfrm flipH="1">
            <a:off x="11543158" y="1647825"/>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F2BD8F5F-4228-6BB9-5EA6-553590898242}"/>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to 9">
            <a:extLst>
              <a:ext uri="{FF2B5EF4-FFF2-40B4-BE49-F238E27FC236}">
                <a16:creationId xmlns:a16="http://schemas.microsoft.com/office/drawing/2014/main" id="{9F721F95-97C0-7151-B9F6-C088CEA1A7F8}"/>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14" name="Espaço Reservado para Imagem 13">
            <a:extLst>
              <a:ext uri="{FF2B5EF4-FFF2-40B4-BE49-F238E27FC236}">
                <a16:creationId xmlns:a16="http://schemas.microsoft.com/office/drawing/2014/main" id="{978AD50A-9C6A-454B-0CAD-EAB518440143}"/>
              </a:ext>
            </a:extLst>
          </p:cNvPr>
          <p:cNvSpPr>
            <a:spLocks noGrp="1"/>
          </p:cNvSpPr>
          <p:nvPr>
            <p:ph type="pic" sz="quarter" idx="10"/>
          </p:nvPr>
        </p:nvSpPr>
        <p:spPr>
          <a:xfrm>
            <a:off x="3810" y="0"/>
            <a:ext cx="7816995" cy="6858000"/>
          </a:xfrm>
          <a:custGeom>
            <a:avLst/>
            <a:gdLst>
              <a:gd name="connsiteX0" fmla="*/ 0 w 7813675"/>
              <a:gd name="connsiteY0" fmla="*/ 0 h 6903720"/>
              <a:gd name="connsiteX1" fmla="*/ 7813675 w 7813675"/>
              <a:gd name="connsiteY1" fmla="*/ 0 h 6903720"/>
              <a:gd name="connsiteX2" fmla="*/ 7813675 w 7813675"/>
              <a:gd name="connsiteY2" fmla="*/ 6903720 h 6903720"/>
              <a:gd name="connsiteX3" fmla="*/ 0 w 7813675"/>
              <a:gd name="connsiteY3" fmla="*/ 6903720 h 6903720"/>
              <a:gd name="connsiteX4" fmla="*/ 0 w 7813675"/>
              <a:gd name="connsiteY4" fmla="*/ 0 h 6903720"/>
              <a:gd name="connsiteX0" fmla="*/ 0 w 7813675"/>
              <a:gd name="connsiteY0" fmla="*/ 0 h 6903720"/>
              <a:gd name="connsiteX1" fmla="*/ 7813675 w 7813675"/>
              <a:gd name="connsiteY1" fmla="*/ 0 h 6903720"/>
              <a:gd name="connsiteX2" fmla="*/ 7813675 w 7813675"/>
              <a:gd name="connsiteY2" fmla="*/ 6903720 h 6903720"/>
              <a:gd name="connsiteX3" fmla="*/ 798854 w 7813675"/>
              <a:gd name="connsiteY3" fmla="*/ 6867163 h 6903720"/>
              <a:gd name="connsiteX4" fmla="*/ 0 w 7813675"/>
              <a:gd name="connsiteY4" fmla="*/ 6903720 h 6903720"/>
              <a:gd name="connsiteX5" fmla="*/ 0 w 7813675"/>
              <a:gd name="connsiteY5" fmla="*/ 0 h 6903720"/>
              <a:gd name="connsiteX0" fmla="*/ 0 w 7813675"/>
              <a:gd name="connsiteY0" fmla="*/ 0 h 6907803"/>
              <a:gd name="connsiteX1" fmla="*/ 7813675 w 7813675"/>
              <a:gd name="connsiteY1" fmla="*/ 0 h 6907803"/>
              <a:gd name="connsiteX2" fmla="*/ 7813675 w 7813675"/>
              <a:gd name="connsiteY2" fmla="*/ 6903720 h 6907803"/>
              <a:gd name="connsiteX3" fmla="*/ 809014 w 7813675"/>
              <a:gd name="connsiteY3" fmla="*/ 6907803 h 6907803"/>
              <a:gd name="connsiteX4" fmla="*/ 0 w 7813675"/>
              <a:gd name="connsiteY4" fmla="*/ 6903720 h 6907803"/>
              <a:gd name="connsiteX5" fmla="*/ 0 w 7813675"/>
              <a:gd name="connsiteY5" fmla="*/ 0 h 6907803"/>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8748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8748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9891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740434 w 7813675"/>
              <a:gd name="connsiteY3" fmla="*/ 6898913 h 6903720"/>
              <a:gd name="connsiteX4" fmla="*/ 0 w 7813675"/>
              <a:gd name="connsiteY4" fmla="*/ 6903720 h 6903720"/>
              <a:gd name="connsiteX5" fmla="*/ 0 w 7813675"/>
              <a:gd name="connsiteY5" fmla="*/ 0 h 6903720"/>
              <a:gd name="connsiteX0" fmla="*/ 0 w 7813675"/>
              <a:gd name="connsiteY0" fmla="*/ 0 h 6907385"/>
              <a:gd name="connsiteX1" fmla="*/ 7813675 w 7813675"/>
              <a:gd name="connsiteY1" fmla="*/ 0 h 6907385"/>
              <a:gd name="connsiteX2" fmla="*/ 7813675 w 7813675"/>
              <a:gd name="connsiteY2" fmla="*/ 6903720 h 6907385"/>
              <a:gd name="connsiteX3" fmla="*/ 6359380 w 7813675"/>
              <a:gd name="connsiteY3" fmla="*/ 6907385 h 6907385"/>
              <a:gd name="connsiteX4" fmla="*/ 740434 w 7813675"/>
              <a:gd name="connsiteY4" fmla="*/ 6898913 h 6907385"/>
              <a:gd name="connsiteX5" fmla="*/ 0 w 7813675"/>
              <a:gd name="connsiteY5" fmla="*/ 6903720 h 6907385"/>
              <a:gd name="connsiteX6" fmla="*/ 0 w 7813675"/>
              <a:gd name="connsiteY6"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3320 w 7816995"/>
              <a:gd name="connsiteY5" fmla="*/ 690372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2899555 w 7816995"/>
              <a:gd name="connsiteY2" fmla="*/ 464820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6995" h="6907385">
                <a:moveTo>
                  <a:pt x="3320" y="0"/>
                </a:moveTo>
                <a:lnTo>
                  <a:pt x="7816995" y="0"/>
                </a:lnTo>
                <a:lnTo>
                  <a:pt x="2899555" y="4648200"/>
                </a:lnTo>
                <a:lnTo>
                  <a:pt x="6362700" y="6907385"/>
                </a:lnTo>
                <a:lnTo>
                  <a:pt x="743754" y="6898913"/>
                </a:lnTo>
                <a:lnTo>
                  <a:pt x="2876060" y="4644390"/>
                </a:lnTo>
                <a:cubicBezTo>
                  <a:pt x="1610033" y="3689302"/>
                  <a:pt x="1117437" y="3324763"/>
                  <a:pt x="0" y="2510645"/>
                </a:cubicBezTo>
                <a:cubicBezTo>
                  <a:pt x="1107" y="1673763"/>
                  <a:pt x="2213" y="836882"/>
                  <a:pt x="3320" y="0"/>
                </a:cubicBezTo>
                <a:close/>
              </a:path>
            </a:pathLst>
          </a:custGeom>
          <a:solidFill>
            <a:schemeClr val="tx2"/>
          </a:solidFill>
          <a:ln w="22225">
            <a:noFill/>
          </a:ln>
        </p:spPr>
        <p:txBody>
          <a:bodyPr lIns="274320" tIns="274320" rtlCol="0">
            <a:normAutofit/>
          </a:bodyPr>
          <a:lstStyle>
            <a:lvl1pPr marL="0" indent="0">
              <a:buNone/>
              <a:defRPr lang="pt-BR" sz="2000"/>
            </a:lvl1pPr>
          </a:lstStyle>
          <a:p>
            <a:pPr rtl="0"/>
            <a:r>
              <a:rPr lang="pt-BR"/>
              <a:t>Clique no ícone para adicionar uma imagem</a:t>
            </a:r>
          </a:p>
        </p:txBody>
      </p:sp>
      <p:sp>
        <p:nvSpPr>
          <p:cNvPr id="2" name="Título 1">
            <a:extLst>
              <a:ext uri="{FF2B5EF4-FFF2-40B4-BE49-F238E27FC236}">
                <a16:creationId xmlns:a16="http://schemas.microsoft.com/office/drawing/2014/main" id="{F657BD59-35CC-9BB3-8621-6FA3356F81AA}"/>
              </a:ext>
            </a:extLst>
          </p:cNvPr>
          <p:cNvSpPr>
            <a:spLocks noGrp="1"/>
          </p:cNvSpPr>
          <p:nvPr>
            <p:ph type="title"/>
          </p:nvPr>
        </p:nvSpPr>
        <p:spPr>
          <a:xfrm>
            <a:off x="6080992" y="731562"/>
            <a:ext cx="4902843" cy="3526778"/>
          </a:xfrm>
          <a:noFill/>
        </p:spPr>
        <p:txBody>
          <a:bodyPr rtlCol="0" anchor="b">
            <a:noAutofit/>
          </a:bodyPr>
          <a:lstStyle>
            <a:defPPr>
              <a:defRPr lang="pt-BR"/>
            </a:defPPr>
          </a:lstStyle>
          <a:p>
            <a:pPr rtl="0"/>
            <a:r>
              <a:rPr lang="pt-BR"/>
              <a:t>Clique para editar o título Mestre</a:t>
            </a:r>
            <a:endParaRPr lang="pt-BR" dirty="0"/>
          </a:p>
        </p:txBody>
      </p:sp>
      <p:sp>
        <p:nvSpPr>
          <p:cNvPr id="3" name="Espaço Reservado para Conteúdo 2">
            <a:extLst>
              <a:ext uri="{FF2B5EF4-FFF2-40B4-BE49-F238E27FC236}">
                <a16:creationId xmlns:a16="http://schemas.microsoft.com/office/drawing/2014/main" id="{A772710C-A212-1B12-06CD-FA2A14F89D68}"/>
              </a:ext>
            </a:extLst>
          </p:cNvPr>
          <p:cNvSpPr>
            <a:spLocks noGrp="1"/>
          </p:cNvSpPr>
          <p:nvPr>
            <p:ph idx="1" hasCustomPrompt="1"/>
          </p:nvPr>
        </p:nvSpPr>
        <p:spPr>
          <a:xfrm>
            <a:off x="6080992" y="4373217"/>
            <a:ext cx="4902843" cy="1753221"/>
          </a:xfrm>
        </p:spPr>
        <p:txBody>
          <a:bodyPr rtlCol="0" anchor="t" anchorCtr="0">
            <a:normAutofit/>
          </a:bodyPr>
          <a:lstStyle>
            <a:lvl1pPr marL="0" indent="0">
              <a:spcBef>
                <a:spcPts val="1000"/>
              </a:spcBef>
              <a:buNone/>
              <a:defRPr lang="pt-BR" sz="1800">
                <a:solidFill>
                  <a:schemeClr val="tx1"/>
                </a:solidFill>
              </a:defRPr>
            </a:lvl1pPr>
            <a:lvl2pPr>
              <a:spcBef>
                <a:spcPts val="1000"/>
              </a:spcBef>
              <a:defRPr lang="pt-BR" sz="1600">
                <a:solidFill>
                  <a:schemeClr val="tx1"/>
                </a:solidFill>
              </a:defRPr>
            </a:lvl2pPr>
            <a:lvl3pPr>
              <a:spcBef>
                <a:spcPts val="1000"/>
              </a:spcBef>
              <a:defRPr lang="pt-BR" sz="1400">
                <a:solidFill>
                  <a:schemeClr val="tx1"/>
                </a:solidFill>
              </a:defRPr>
            </a:lvl3pPr>
            <a:lvl4pPr>
              <a:spcBef>
                <a:spcPts val="1000"/>
              </a:spcBef>
              <a:defRPr lang="pt-BR" sz="1200">
                <a:solidFill>
                  <a:schemeClr val="tx1"/>
                </a:solidFill>
              </a:defRPr>
            </a:lvl4pPr>
            <a:lvl5pPr>
              <a:spcBef>
                <a:spcPts val="1000"/>
              </a:spcBef>
              <a:defRPr lang="pt-BR" sz="1200">
                <a:solidFill>
                  <a:schemeClr val="tx1"/>
                </a:solidFill>
              </a:defRPr>
            </a:lvl5pPr>
          </a:lstStyle>
          <a:p>
            <a:pPr lvl="0" rtl="0"/>
            <a:r>
              <a:rPr lang="pt-BR"/>
              <a:t>Clique para adicionar o texto</a:t>
            </a:r>
          </a:p>
          <a:p>
            <a:pPr lvl="1" rtl="0"/>
            <a:r>
              <a:rPr lang="pt-BR"/>
              <a:t>Segundo nível</a:t>
            </a:r>
          </a:p>
          <a:p>
            <a:pPr lvl="2" rtl="0"/>
            <a:r>
              <a:rPr lang="pt-BR"/>
              <a:t>Terceiro nível</a:t>
            </a:r>
          </a:p>
          <a:p>
            <a:pPr lvl="3" rtl="0"/>
            <a:r>
              <a:rPr lang="pt-BR"/>
              <a:t>Quarto nível</a:t>
            </a:r>
          </a:p>
          <a:p>
            <a:pPr lvl="4" rtl="0"/>
            <a:r>
              <a:rPr lang="pt-BR"/>
              <a:t>Quinto nível</a:t>
            </a:r>
          </a:p>
        </p:txBody>
      </p:sp>
    </p:spTree>
    <p:extLst>
      <p:ext uri="{BB962C8B-B14F-4D97-AF65-F5344CB8AC3E}">
        <p14:creationId xmlns:p14="http://schemas.microsoft.com/office/powerpoint/2010/main" val="2162967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Em branco">
    <p:spTree>
      <p:nvGrpSpPr>
        <p:cNvPr id="1" name=""/>
        <p:cNvGrpSpPr/>
        <p:nvPr/>
      </p:nvGrpSpPr>
      <p:grpSpPr>
        <a:xfrm>
          <a:off x="0" y="0"/>
          <a:ext cx="0" cy="0"/>
          <a:chOff x="0" y="0"/>
          <a:chExt cx="0" cy="0"/>
        </a:xfrm>
      </p:grpSpPr>
      <p:sp>
        <p:nvSpPr>
          <p:cNvPr id="6" name="Paralelogramo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pt-BR" noProof="0"/>
          </a:p>
        </p:txBody>
      </p:sp>
      <p:pic>
        <p:nvPicPr>
          <p:cNvPr id="4" name="Imagem 3" descr="Ícone&#10;&#10;Descrição gerada automaticamente">
            <a:extLst>
              <a:ext uri="{FF2B5EF4-FFF2-40B4-BE49-F238E27FC236}">
                <a16:creationId xmlns:a16="http://schemas.microsoft.com/office/drawing/2014/main" id="{81DD2FA0-1D5E-6D38-377D-0AC946B4D7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983604" y="5755641"/>
            <a:ext cx="224790" cy="1891665"/>
          </a:xfrm>
          <a:prstGeom prst="rect">
            <a:avLst/>
          </a:prstGeom>
        </p:spPr>
      </p:pic>
      <p:pic>
        <p:nvPicPr>
          <p:cNvPr id="5" name="Elemento gráfico 201">
            <a:extLst>
              <a:ext uri="{FF2B5EF4-FFF2-40B4-BE49-F238E27FC236}">
                <a16:creationId xmlns:a16="http://schemas.microsoft.com/office/drawing/2014/main" id="{A2DEB951-DEC1-9465-ECBA-86B57674CC8E}"/>
              </a:ext>
            </a:extLst>
          </p:cNvPr>
          <p:cNvPicPr/>
          <p:nvPr userDrawn="1"/>
        </p:nvPicPr>
        <p:blipFill>
          <a:blip r:embed="rId3" cstate="print">
            <a:extLst>
              <a:ext uri="{28A0092B-C50C-407E-A947-70E740481C1C}">
                <a14:useLocalDpi xmlns:a14="http://schemas.microsoft.com/office/drawing/2010/main" val="0"/>
              </a:ext>
            </a:extLst>
          </a:blip>
          <a:srcRect/>
          <a:stretch/>
        </p:blipFill>
        <p:spPr>
          <a:xfrm>
            <a:off x="11331871" y="6453188"/>
            <a:ext cx="402929" cy="2830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Title 1">
            <a:extLst>
              <a:ext uri="{FF2B5EF4-FFF2-40B4-BE49-F238E27FC236}">
                <a16:creationId xmlns:a16="http://schemas.microsoft.com/office/drawing/2014/main" id="{E04A2C8B-6547-BB60-1F61-98660BA40693}"/>
              </a:ext>
            </a:extLst>
          </p:cNvPr>
          <p:cNvSpPr txBox="1">
            <a:spLocks/>
          </p:cNvSpPr>
          <p:nvPr userDrawn="1"/>
        </p:nvSpPr>
        <p:spPr>
          <a:xfrm>
            <a:off x="10418885" y="6523187"/>
            <a:ext cx="912986" cy="1384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VABS/DGP/2026</a:t>
            </a:r>
          </a:p>
        </p:txBody>
      </p:sp>
    </p:spTree>
    <p:extLst>
      <p:ext uri="{BB962C8B-B14F-4D97-AF65-F5344CB8AC3E}">
        <p14:creationId xmlns:p14="http://schemas.microsoft.com/office/powerpoint/2010/main" val="1302258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laceholder 01">
  <p:cSld name="Placeholder 01">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2874322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itação">
    <p:spTree>
      <p:nvGrpSpPr>
        <p:cNvPr id="1" name=""/>
        <p:cNvGrpSpPr/>
        <p:nvPr/>
      </p:nvGrpSpPr>
      <p:grpSpPr>
        <a:xfrm>
          <a:off x="0" y="0"/>
          <a:ext cx="0" cy="0"/>
          <a:chOff x="0" y="0"/>
          <a:chExt cx="0" cy="0"/>
        </a:xfrm>
      </p:grpSpPr>
      <p:sp>
        <p:nvSpPr>
          <p:cNvPr id="6" name="Espaço Reservado para Imagem 5">
            <a:extLst>
              <a:ext uri="{FF2B5EF4-FFF2-40B4-BE49-F238E27FC236}">
                <a16:creationId xmlns:a16="http://schemas.microsoft.com/office/drawing/2014/main" id="{C8E96375-73CE-4ED7-90B6-293AB27ED0AD}"/>
              </a:ext>
            </a:extLst>
          </p:cNvPr>
          <p:cNvSpPr>
            <a:spLocks noGrp="1"/>
          </p:cNvSpPr>
          <p:nvPr>
            <p:ph type="pic" sz="quarter" idx="13" hasCustomPrompt="1"/>
          </p:nvPr>
        </p:nvSpPr>
        <p:spPr>
          <a:xfrm>
            <a:off x="0" y="0"/>
            <a:ext cx="12192000" cy="6858000"/>
          </a:xfrm>
          <a:prstGeom prst="rect">
            <a:avLst/>
          </a:prstGeom>
        </p:spPr>
        <p:txBody>
          <a:bodyPr rtlCol="0"/>
          <a:lstStyle>
            <a:lvl1pPr marL="0" indent="0" algn="ctr">
              <a:buNone/>
              <a:defRPr lang="pt-BR" spc="400" baseline="0"/>
            </a:lvl1pPr>
          </a:lstStyle>
          <a:p>
            <a:pPr rtl="0"/>
            <a:r>
              <a:rPr lang="pt-BR"/>
              <a:t>Clique para adicionar foto</a:t>
            </a:r>
          </a:p>
        </p:txBody>
      </p:sp>
      <p:sp>
        <p:nvSpPr>
          <p:cNvPr id="15" name="Título 14">
            <a:extLst>
              <a:ext uri="{FF2B5EF4-FFF2-40B4-BE49-F238E27FC236}">
                <a16:creationId xmlns:a16="http://schemas.microsoft.com/office/drawing/2014/main" id="{4E8AED7C-EFC3-4427-AD37-E7AA4AF0CF8C}"/>
              </a:ext>
            </a:extLst>
          </p:cNvPr>
          <p:cNvSpPr>
            <a:spLocks noGrp="1"/>
          </p:cNvSpPr>
          <p:nvPr>
            <p:ph type="title" hasCustomPrompt="1"/>
          </p:nvPr>
        </p:nvSpPr>
        <p:spPr>
          <a:xfrm>
            <a:off x="-1" y="1181911"/>
            <a:ext cx="12192000" cy="3352227"/>
          </a:xfrm>
          <a:custGeom>
            <a:avLst/>
            <a:gdLst>
              <a:gd name="connsiteX0" fmla="*/ 11721830 w 12192000"/>
              <a:gd name="connsiteY0" fmla="*/ 0 h 3352227"/>
              <a:gd name="connsiteX1" fmla="*/ 12192000 w 12192000"/>
              <a:gd name="connsiteY1" fmla="*/ 0 h 3352227"/>
              <a:gd name="connsiteX2" fmla="*/ 12192000 w 12192000"/>
              <a:gd name="connsiteY2" fmla="*/ 3352227 h 3352227"/>
              <a:gd name="connsiteX3" fmla="*/ 11721830 w 12192000"/>
              <a:gd name="connsiteY3" fmla="*/ 3352227 h 3352227"/>
              <a:gd name="connsiteX4" fmla="*/ 0 w 12192000"/>
              <a:gd name="connsiteY4" fmla="*/ 0 h 3352227"/>
              <a:gd name="connsiteX5" fmla="*/ 5525311 w 12192000"/>
              <a:gd name="connsiteY5" fmla="*/ 0 h 3352227"/>
              <a:gd name="connsiteX6" fmla="*/ 5525311 w 12192000"/>
              <a:gd name="connsiteY6" fmla="*/ 3352227 h 3352227"/>
              <a:gd name="connsiteX7" fmla="*/ 0 w 12192000"/>
              <a:gd name="connsiteY7" fmla="*/ 3352227 h 335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52227">
                <a:moveTo>
                  <a:pt x="11721830" y="0"/>
                </a:moveTo>
                <a:lnTo>
                  <a:pt x="12192000" y="0"/>
                </a:lnTo>
                <a:lnTo>
                  <a:pt x="12192000" y="3352227"/>
                </a:lnTo>
                <a:lnTo>
                  <a:pt x="11721830" y="3352227"/>
                </a:lnTo>
                <a:close/>
                <a:moveTo>
                  <a:pt x="0" y="0"/>
                </a:moveTo>
                <a:lnTo>
                  <a:pt x="5525311" y="0"/>
                </a:lnTo>
                <a:lnTo>
                  <a:pt x="5525311" y="3352227"/>
                </a:lnTo>
                <a:lnTo>
                  <a:pt x="0" y="3352227"/>
                </a:lnTo>
                <a:close/>
              </a:path>
            </a:pathLst>
          </a:custGeom>
          <a:solidFill>
            <a:schemeClr val="accent4">
              <a:lumMod val="20000"/>
              <a:lumOff val="80000"/>
              <a:alpha val="85000"/>
            </a:schemeClr>
          </a:solidFill>
        </p:spPr>
        <p:txBody>
          <a:bodyPr lIns="960120" rIns="7315200" rtlCol="0" anchor="b"/>
          <a:lstStyle>
            <a:lvl1pPr>
              <a:defRPr lang="pt-BR" sz="3200" cap="all" spc="200" baseline="0" dirty="0"/>
            </a:lvl1pPr>
          </a:lstStyle>
          <a:p>
            <a:pPr marL="0" lvl="0" rtl="0"/>
            <a:r>
              <a:rPr lang="pt-BR"/>
              <a:t>Clique para adicionar um título</a:t>
            </a:r>
          </a:p>
        </p:txBody>
      </p:sp>
      <p:sp>
        <p:nvSpPr>
          <p:cNvPr id="16" name="Espaço Reservado para Texto 15">
            <a:extLst>
              <a:ext uri="{FF2B5EF4-FFF2-40B4-BE49-F238E27FC236}">
                <a16:creationId xmlns:a16="http://schemas.microsoft.com/office/drawing/2014/main" id="{72FF0B66-A4D6-423A-AC8B-48E8CD7DF8B7}"/>
              </a:ext>
            </a:extLst>
          </p:cNvPr>
          <p:cNvSpPr>
            <a:spLocks noGrp="1"/>
          </p:cNvSpPr>
          <p:nvPr>
            <p:ph type="body" sz="quarter" idx="16" hasCustomPrompt="1"/>
          </p:nvPr>
        </p:nvSpPr>
        <p:spPr>
          <a:xfrm>
            <a:off x="-1" y="4534138"/>
            <a:ext cx="12192000" cy="1141953"/>
          </a:xfrm>
          <a:custGeom>
            <a:avLst/>
            <a:gdLst>
              <a:gd name="connsiteX0" fmla="*/ 11721830 w 12192000"/>
              <a:gd name="connsiteY0" fmla="*/ 1 h 1141953"/>
              <a:gd name="connsiteX1" fmla="*/ 12192000 w 12192000"/>
              <a:gd name="connsiteY1" fmla="*/ 1 h 1141953"/>
              <a:gd name="connsiteX2" fmla="*/ 12192000 w 12192000"/>
              <a:gd name="connsiteY2" fmla="*/ 1141953 h 1141953"/>
              <a:gd name="connsiteX3" fmla="*/ 11721830 w 12192000"/>
              <a:gd name="connsiteY3" fmla="*/ 1141953 h 1141953"/>
              <a:gd name="connsiteX4" fmla="*/ 0 w 12192000"/>
              <a:gd name="connsiteY4" fmla="*/ 0 h 1141953"/>
              <a:gd name="connsiteX5" fmla="*/ 5525311 w 12192000"/>
              <a:gd name="connsiteY5" fmla="*/ 0 h 1141953"/>
              <a:gd name="connsiteX6" fmla="*/ 5525311 w 12192000"/>
              <a:gd name="connsiteY6" fmla="*/ 1141952 h 1141953"/>
              <a:gd name="connsiteX7" fmla="*/ 0 w 12192000"/>
              <a:gd name="connsiteY7" fmla="*/ 1141952 h 114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41953">
                <a:moveTo>
                  <a:pt x="11721830" y="1"/>
                </a:moveTo>
                <a:lnTo>
                  <a:pt x="12192000" y="1"/>
                </a:lnTo>
                <a:lnTo>
                  <a:pt x="12192000" y="1141953"/>
                </a:lnTo>
                <a:lnTo>
                  <a:pt x="11721830" y="1141953"/>
                </a:lnTo>
                <a:close/>
                <a:moveTo>
                  <a:pt x="0" y="0"/>
                </a:moveTo>
                <a:lnTo>
                  <a:pt x="5525311" y="0"/>
                </a:lnTo>
                <a:lnTo>
                  <a:pt x="5525311" y="1141952"/>
                </a:lnTo>
                <a:lnTo>
                  <a:pt x="0" y="1141952"/>
                </a:lnTo>
                <a:close/>
              </a:path>
            </a:pathLst>
          </a:custGeom>
          <a:solidFill>
            <a:schemeClr val="accent4">
              <a:lumMod val="20000"/>
              <a:lumOff val="80000"/>
              <a:alpha val="85000"/>
            </a:schemeClr>
          </a:solidFill>
        </p:spPr>
        <p:txBody>
          <a:bodyPr lIns="960120" tIns="137160" rIns="6400800" rtlCol="0" anchor="t"/>
          <a:lstStyle>
            <a:lvl1pPr marL="0" indent="0">
              <a:buNone/>
              <a:defRPr lang="pt-BR" sz="2000" b="0" i="0" spc="200" baseline="0" dirty="0">
                <a:solidFill>
                  <a:schemeClr val="accent5">
                    <a:lumMod val="50000"/>
                  </a:schemeClr>
                </a:solidFill>
              </a:defRPr>
            </a:lvl1pPr>
          </a:lstStyle>
          <a:p>
            <a:pPr marL="228611" lvl="0" indent="-228611" rtl="0"/>
            <a:r>
              <a:rPr lang="pt-BR"/>
              <a:t>Clique para adicionar um nome</a:t>
            </a:r>
          </a:p>
        </p:txBody>
      </p:sp>
      <p:sp>
        <p:nvSpPr>
          <p:cNvPr id="2" name="Espaço Reservado para Data 1">
            <a:extLst>
              <a:ext uri="{FF2B5EF4-FFF2-40B4-BE49-F238E27FC236}">
                <a16:creationId xmlns:a16="http://schemas.microsoft.com/office/drawing/2014/main" id="{AC52883E-0EA3-4DCA-BB78-AD84BBE53F80}"/>
              </a:ext>
            </a:extLst>
          </p:cNvPr>
          <p:cNvSpPr>
            <a:spLocks noGrp="1"/>
          </p:cNvSpPr>
          <p:nvPr>
            <p:ph type="dt" sz="half" idx="10"/>
          </p:nvPr>
        </p:nvSpPr>
        <p:spPr/>
        <p:txBody>
          <a:bodyPr rtlCol="0"/>
          <a:lstStyle>
            <a:lvl1pPr>
              <a:defRPr lang="pt-BR">
                <a:solidFill>
                  <a:schemeClr val="bg1"/>
                </a:solidFill>
                <a:effectLst>
                  <a:outerShdw blurRad="38100" dist="38100" dir="2700000" algn="tl">
                    <a:srgbClr val="000000">
                      <a:alpha val="43137"/>
                    </a:srgbClr>
                  </a:outerShdw>
                </a:effectLst>
              </a:defRPr>
            </a:lvl1pPr>
          </a:lstStyle>
          <a:p>
            <a:pPr rtl="0"/>
            <a:r>
              <a:rPr lang="pt-BR"/>
              <a:t>20XX</a:t>
            </a:r>
          </a:p>
        </p:txBody>
      </p:sp>
      <p:sp>
        <p:nvSpPr>
          <p:cNvPr id="3" name="Espaço Reservado para Rodapé 2">
            <a:extLst>
              <a:ext uri="{FF2B5EF4-FFF2-40B4-BE49-F238E27FC236}">
                <a16:creationId xmlns:a16="http://schemas.microsoft.com/office/drawing/2014/main" id="{C31860F9-7B15-486D-B68B-1D5E02F61DEA}"/>
              </a:ext>
            </a:extLst>
          </p:cNvPr>
          <p:cNvSpPr>
            <a:spLocks noGrp="1"/>
          </p:cNvSpPr>
          <p:nvPr>
            <p:ph type="ftr" sz="quarter" idx="11"/>
          </p:nvPr>
        </p:nvSpPr>
        <p:spPr/>
        <p:txBody>
          <a:bodyPr rtlCol="0"/>
          <a:lstStyle>
            <a:lvl1pPr>
              <a:defRPr lang="pt-BR">
                <a:solidFill>
                  <a:schemeClr val="bg1"/>
                </a:solidFill>
                <a:effectLst>
                  <a:outerShdw blurRad="38100" dist="38100" dir="2700000" algn="tl">
                    <a:srgbClr val="000000">
                      <a:alpha val="43137"/>
                    </a:srgbClr>
                  </a:outerShdw>
                </a:effectLst>
              </a:defRPr>
            </a:lvl1pPr>
          </a:lstStyle>
          <a:p>
            <a:pPr rtl="0"/>
            <a:r>
              <a:rPr lang="pt-BR"/>
              <a:t>TÍTULO DA APRESENTAÇÃO</a:t>
            </a:r>
          </a:p>
        </p:txBody>
      </p:sp>
      <p:sp>
        <p:nvSpPr>
          <p:cNvPr id="4" name="Espaço Reservado para o Número do Slide 3">
            <a:extLst>
              <a:ext uri="{FF2B5EF4-FFF2-40B4-BE49-F238E27FC236}">
                <a16:creationId xmlns:a16="http://schemas.microsoft.com/office/drawing/2014/main" id="{190B89DE-8ADC-4391-8EAF-C713EA69935F}"/>
              </a:ext>
            </a:extLst>
          </p:cNvPr>
          <p:cNvSpPr>
            <a:spLocks noGrp="1"/>
          </p:cNvSpPr>
          <p:nvPr>
            <p:ph type="sldNum" sz="quarter" idx="12"/>
          </p:nvPr>
        </p:nvSpPr>
        <p:spPr/>
        <p:txBody>
          <a:bodyPr rtlCol="0"/>
          <a:lstStyle>
            <a:lvl1pPr>
              <a:defRPr lang="pt-BR">
                <a:solidFill>
                  <a:schemeClr val="bg1"/>
                </a:solidFill>
                <a:effectLst>
                  <a:outerShdw blurRad="38100" dist="38100" dir="2700000" algn="tl">
                    <a:srgbClr val="000000">
                      <a:alpha val="43137"/>
                    </a:srgbClr>
                  </a:outerShdw>
                </a:effectLst>
              </a:defRPr>
            </a:lvl1pPr>
          </a:lstStyle>
          <a:p>
            <a:pPr rtl="0"/>
            <a:fld id="{F91729D4-A164-47A3-830D-E792BCE699E4}" type="slidenum">
              <a:rPr lang="pt-BR" smtClean="0"/>
              <a:pPr rtl="0"/>
              <a:t>‹nº›</a:t>
            </a:fld>
            <a:endParaRPr lang="pt-BR" dirty="0"/>
          </a:p>
        </p:txBody>
      </p:sp>
    </p:spTree>
    <p:extLst>
      <p:ext uri="{BB962C8B-B14F-4D97-AF65-F5344CB8AC3E}">
        <p14:creationId xmlns:p14="http://schemas.microsoft.com/office/powerpoint/2010/main" val="1433845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CBED97-8918-3B20-C563-8598F3BEF56B}"/>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D1FCE228-2805-0A9B-D2AA-62894FE394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223DE4E-4B36-9B11-0FEC-5090A6ACBE9A}"/>
              </a:ext>
            </a:extLst>
          </p:cNvPr>
          <p:cNvSpPr>
            <a:spLocks noGrp="1"/>
          </p:cNvSpPr>
          <p:nvPr>
            <p:ph type="dt" sz="half" idx="10"/>
          </p:nvPr>
        </p:nvSpPr>
        <p:spPr>
          <a:xfrm>
            <a:off x="838200" y="6356350"/>
            <a:ext cx="2743200" cy="365125"/>
          </a:xfrm>
          <a:prstGeom prst="rect">
            <a:avLst/>
          </a:prstGeom>
        </p:spPr>
        <p:txBody>
          <a:bodyPr/>
          <a:lstStyle/>
          <a:p>
            <a:fld id="{C236A4E1-7A02-4CF7-A570-B346858E2994}" type="datetimeFigureOut">
              <a:rPr lang="pt-BR" smtClean="0"/>
              <a:t>19/06/2026</a:t>
            </a:fld>
            <a:endParaRPr lang="pt-BR" dirty="0"/>
          </a:p>
        </p:txBody>
      </p:sp>
      <p:sp>
        <p:nvSpPr>
          <p:cNvPr id="5" name="Espaço Reservado para Rodapé 4">
            <a:extLst>
              <a:ext uri="{FF2B5EF4-FFF2-40B4-BE49-F238E27FC236}">
                <a16:creationId xmlns:a16="http://schemas.microsoft.com/office/drawing/2014/main" id="{60DC58BF-717A-4E46-ACBD-DB0726C213BC}"/>
              </a:ext>
            </a:extLst>
          </p:cNvPr>
          <p:cNvSpPr>
            <a:spLocks noGrp="1"/>
          </p:cNvSpPr>
          <p:nvPr>
            <p:ph type="ftr" sz="quarter" idx="11"/>
          </p:nvPr>
        </p:nvSpPr>
        <p:spPr>
          <a:xfrm>
            <a:off x="4038600" y="6356350"/>
            <a:ext cx="4114800" cy="365125"/>
          </a:xfrm>
          <a:prstGeom prst="rect">
            <a:avLst/>
          </a:prstGeom>
        </p:spPr>
        <p:txBody>
          <a:bodyPr/>
          <a:lstStyle/>
          <a:p>
            <a:endParaRPr lang="pt-BR" dirty="0"/>
          </a:p>
        </p:txBody>
      </p:sp>
      <p:sp>
        <p:nvSpPr>
          <p:cNvPr id="6" name="Espaço Reservado para Número de Slide 5">
            <a:extLst>
              <a:ext uri="{FF2B5EF4-FFF2-40B4-BE49-F238E27FC236}">
                <a16:creationId xmlns:a16="http://schemas.microsoft.com/office/drawing/2014/main" id="{6BD5589D-8016-CBE4-DE0B-BC30B038F494}"/>
              </a:ext>
            </a:extLst>
          </p:cNvPr>
          <p:cNvSpPr>
            <a:spLocks noGrp="1"/>
          </p:cNvSpPr>
          <p:nvPr>
            <p:ph type="sldNum" sz="quarter" idx="12"/>
          </p:nvPr>
        </p:nvSpPr>
        <p:spPr>
          <a:xfrm>
            <a:off x="8610600" y="6356350"/>
            <a:ext cx="2743200" cy="365125"/>
          </a:xfrm>
          <a:prstGeom prst="rect">
            <a:avLst/>
          </a:prstGeom>
        </p:spPr>
        <p:txBody>
          <a:bodyPr/>
          <a:lstStyle/>
          <a:p>
            <a:fld id="{3ED2420A-07C4-4525-A2E9-C1AA09F79B74}" type="slidenum">
              <a:rPr lang="pt-BR" smtClean="0"/>
              <a:t>‹nº›</a:t>
            </a:fld>
            <a:endParaRPr lang="pt-BR" dirty="0"/>
          </a:p>
        </p:txBody>
      </p:sp>
      <p:sp>
        <p:nvSpPr>
          <p:cNvPr id="7" name="Retângulo 6">
            <a:extLst>
              <a:ext uri="{FF2B5EF4-FFF2-40B4-BE49-F238E27FC236}">
                <a16:creationId xmlns:a16="http://schemas.microsoft.com/office/drawing/2014/main" id="{673B6C21-9B00-DF38-1AAF-9ADFC31679CE}"/>
              </a:ext>
            </a:extLst>
          </p:cNvPr>
          <p:cNvSpPr/>
          <p:nvPr userDrawn="1"/>
        </p:nvSpPr>
        <p:spPr>
          <a:xfrm>
            <a:off x="0" y="0"/>
            <a:ext cx="12192000" cy="6858000"/>
          </a:xfrm>
          <a:prstGeom prst="rect">
            <a:avLst/>
          </a:prstGeom>
          <a:gradFill flip="none" rotWithShape="1">
            <a:gsLst>
              <a:gs pos="55602">
                <a:schemeClr val="bg1">
                  <a:lumMod val="95000"/>
                </a:schemeClr>
              </a:gs>
              <a:gs pos="21000">
                <a:schemeClr val="bg1">
                  <a:lumMod val="85000"/>
                </a:schemeClr>
              </a:gs>
              <a:gs pos="100000">
                <a:schemeClr val="bg1"/>
              </a:gs>
            </a:gsLst>
            <a:path path="circle">
              <a:fillToRect l="100000" t="100000"/>
            </a:path>
            <a:tileRect r="-100000" b="-100000"/>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1" name="Imagem 10" descr="Ícone&#10;&#10;Descrição gerada automaticamente">
            <a:extLst>
              <a:ext uri="{FF2B5EF4-FFF2-40B4-BE49-F238E27FC236}">
                <a16:creationId xmlns:a16="http://schemas.microsoft.com/office/drawing/2014/main" id="{438F4996-C333-4531-E726-D5BCC73D3E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983604" y="5755641"/>
            <a:ext cx="224790" cy="1891665"/>
          </a:xfrm>
          <a:prstGeom prst="rect">
            <a:avLst/>
          </a:prstGeom>
        </p:spPr>
      </p:pic>
    </p:spTree>
    <p:extLst>
      <p:ext uri="{BB962C8B-B14F-4D97-AF65-F5344CB8AC3E}">
        <p14:creationId xmlns:p14="http://schemas.microsoft.com/office/powerpoint/2010/main" val="4229515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omente título">
    <p:bg>
      <p:bgPr>
        <a:solidFill>
          <a:schemeClr val="accent3">
            <a:lumMod val="20000"/>
            <a:lumOff val="80000"/>
          </a:schemeClr>
        </a:solidFill>
        <a:effectLst/>
      </p:bgPr>
    </p:bg>
    <p:spTree>
      <p:nvGrpSpPr>
        <p:cNvPr id="1" name=""/>
        <p:cNvGrpSpPr/>
        <p:nvPr/>
      </p:nvGrpSpPr>
      <p:grpSpPr>
        <a:xfrm>
          <a:off x="0" y="0"/>
          <a:ext cx="0" cy="0"/>
          <a:chOff x="0" y="0"/>
          <a:chExt cx="0" cy="0"/>
        </a:xfrm>
      </p:grpSpPr>
      <p:cxnSp>
        <p:nvCxnSpPr>
          <p:cNvPr id="7" name="Conector Reto 6">
            <a:extLst>
              <a:ext uri="{FF2B5EF4-FFF2-40B4-BE49-F238E27FC236}">
                <a16:creationId xmlns:a16="http://schemas.microsoft.com/office/drawing/2014/main" id="{74AAEB19-4B49-2801-9B15-7682CDF04C04}"/>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FD23C3EC-28B3-4644-8BE5-3288734B4639}"/>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6" name="Título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857468" y="486137"/>
            <a:ext cx="5427584" cy="3599727"/>
          </a:xfrm>
        </p:spPr>
        <p:txBody>
          <a:bodyPr rtlCol="0" anchor="b" anchorCtr="0">
            <a:noAutofit/>
          </a:bodyPr>
          <a:lstStyle>
            <a:lvl1pPr algn="l">
              <a:defRPr lang="pt-BR" sz="4400" cap="all" baseline="0">
                <a:solidFill>
                  <a:schemeClr val="accent1"/>
                </a:solidFill>
              </a:defRPr>
            </a:lvl1pPr>
          </a:lstStyle>
          <a:p>
            <a:pPr rtl="0"/>
            <a:r>
              <a:rPr lang="pt-BR"/>
              <a:t>Clique para adicionar um título</a:t>
            </a:r>
          </a:p>
        </p:txBody>
      </p:sp>
      <p:sp>
        <p:nvSpPr>
          <p:cNvPr id="13" name="Espaço Reservado para Imagem 12">
            <a:extLst>
              <a:ext uri="{FF2B5EF4-FFF2-40B4-BE49-F238E27FC236}">
                <a16:creationId xmlns:a16="http://schemas.microsoft.com/office/drawing/2014/main" id="{B64FCBF4-90E6-FFAA-143D-3A01CE52569B}"/>
              </a:ext>
            </a:extLst>
          </p:cNvPr>
          <p:cNvSpPr>
            <a:spLocks noGrp="1"/>
          </p:cNvSpPr>
          <p:nvPr>
            <p:ph type="pic" sz="quarter" idx="10"/>
          </p:nvPr>
        </p:nvSpPr>
        <p:spPr>
          <a:xfrm>
            <a:off x="5624774" y="-6713"/>
            <a:ext cx="6578801" cy="6894576"/>
          </a:xfrm>
          <a:custGeom>
            <a:avLst/>
            <a:gdLst>
              <a:gd name="connsiteX0" fmla="*/ 0 w 6613525"/>
              <a:gd name="connsiteY0" fmla="*/ 0 h 6858000"/>
              <a:gd name="connsiteX1" fmla="*/ 6613525 w 6613525"/>
              <a:gd name="connsiteY1" fmla="*/ 0 h 6858000"/>
              <a:gd name="connsiteX2" fmla="*/ 6613525 w 6613525"/>
              <a:gd name="connsiteY2" fmla="*/ 6858000 h 6858000"/>
              <a:gd name="connsiteX3" fmla="*/ 0 w 6613525"/>
              <a:gd name="connsiteY3" fmla="*/ 6858000 h 6858000"/>
              <a:gd name="connsiteX4" fmla="*/ 0 w 6613525"/>
              <a:gd name="connsiteY4" fmla="*/ 0 h 6858000"/>
              <a:gd name="connsiteX0" fmla="*/ 1875099 w 6613525"/>
              <a:gd name="connsiteY0" fmla="*/ 0 h 6858000"/>
              <a:gd name="connsiteX1" fmla="*/ 6613525 w 6613525"/>
              <a:gd name="connsiteY1" fmla="*/ 0 h 6858000"/>
              <a:gd name="connsiteX2" fmla="*/ 6613525 w 6613525"/>
              <a:gd name="connsiteY2" fmla="*/ 6858000 h 6858000"/>
              <a:gd name="connsiteX3" fmla="*/ 0 w 6613525"/>
              <a:gd name="connsiteY3" fmla="*/ 6858000 h 6858000"/>
              <a:gd name="connsiteX4" fmla="*/ 1875099 w 6613525"/>
              <a:gd name="connsiteY4" fmla="*/ 0 h 6858000"/>
              <a:gd name="connsiteX0" fmla="*/ 1840375 w 6578801"/>
              <a:gd name="connsiteY0" fmla="*/ 0 h 6869575"/>
              <a:gd name="connsiteX1" fmla="*/ 6578801 w 6578801"/>
              <a:gd name="connsiteY1" fmla="*/ 0 h 6869575"/>
              <a:gd name="connsiteX2" fmla="*/ 6578801 w 6578801"/>
              <a:gd name="connsiteY2" fmla="*/ 6858000 h 6869575"/>
              <a:gd name="connsiteX3" fmla="*/ 0 w 6578801"/>
              <a:gd name="connsiteY3" fmla="*/ 6869575 h 6869575"/>
              <a:gd name="connsiteX4" fmla="*/ 1840375 w 6578801"/>
              <a:gd name="connsiteY4" fmla="*/ 0 h 686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8801" h="6869575">
                <a:moveTo>
                  <a:pt x="1840375" y="0"/>
                </a:moveTo>
                <a:lnTo>
                  <a:pt x="6578801" y="0"/>
                </a:lnTo>
                <a:lnTo>
                  <a:pt x="6578801" y="6858000"/>
                </a:lnTo>
                <a:lnTo>
                  <a:pt x="0" y="6869575"/>
                </a:lnTo>
                <a:lnTo>
                  <a:pt x="1840375" y="0"/>
                </a:lnTo>
                <a:close/>
              </a:path>
            </a:pathLst>
          </a:custGeom>
        </p:spPr>
        <p:txBody>
          <a:bodyPr tIns="274320" rIns="274320" rtlCol="0">
            <a:normAutofit/>
          </a:bodyPr>
          <a:lstStyle>
            <a:lvl1pPr marL="0" indent="0" algn="r">
              <a:buNone/>
              <a:defRPr lang="pt-BR" sz="2000"/>
            </a:lvl1pPr>
          </a:lstStyle>
          <a:p>
            <a:pPr rtl="0"/>
            <a:r>
              <a:rPr lang="pt-BR"/>
              <a:t>Clique no ícone para adicionar uma imagem</a:t>
            </a:r>
          </a:p>
        </p:txBody>
      </p:sp>
    </p:spTree>
    <p:extLst>
      <p:ext uri="{BB962C8B-B14F-4D97-AF65-F5344CB8AC3E}">
        <p14:creationId xmlns:p14="http://schemas.microsoft.com/office/powerpoint/2010/main" val="3357781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údo 2">
    <p:spTree>
      <p:nvGrpSpPr>
        <p:cNvPr id="1" name=""/>
        <p:cNvGrpSpPr/>
        <p:nvPr/>
      </p:nvGrpSpPr>
      <p:grpSpPr>
        <a:xfrm>
          <a:off x="0" y="0"/>
          <a:ext cx="0" cy="0"/>
          <a:chOff x="0" y="0"/>
          <a:chExt cx="0" cy="0"/>
        </a:xfrm>
      </p:grpSpPr>
      <p:sp>
        <p:nvSpPr>
          <p:cNvPr id="7" name="Forma Livre 6">
            <a:extLst>
              <a:ext uri="{FF2B5EF4-FFF2-40B4-BE49-F238E27FC236}">
                <a16:creationId xmlns:a16="http://schemas.microsoft.com/office/drawing/2014/main" id="{E1BBEEFE-AE8A-8083-54B6-DBE9BC0E9F10}"/>
              </a:ext>
              <a:ext uri="{C183D7F6-B498-43B3-948B-1728B52AA6E4}">
                <adec:decorative xmlns:adec="http://schemas.microsoft.com/office/drawing/2017/decorative" val="1"/>
              </a:ext>
            </a:extLst>
          </p:cNvPr>
          <p:cNvSpPr/>
          <p:nvPr userDrawn="1"/>
        </p:nvSpPr>
        <p:spPr>
          <a:xfrm>
            <a:off x="-42863" y="0"/>
            <a:ext cx="4658392" cy="6858000"/>
          </a:xfrm>
          <a:custGeom>
            <a:avLst/>
            <a:gdLst>
              <a:gd name="connsiteX0" fmla="*/ 0 w 4658392"/>
              <a:gd name="connsiteY0" fmla="*/ 0 h 6858000"/>
              <a:gd name="connsiteX1" fmla="*/ 4658392 w 4658392"/>
              <a:gd name="connsiteY1" fmla="*/ 0 h 6858000"/>
              <a:gd name="connsiteX2" fmla="*/ 2820797 w 4658392"/>
              <a:gd name="connsiteY2" fmla="*/ 6858000 h 6858000"/>
              <a:gd name="connsiteX3" fmla="*/ 0 w 4658392"/>
              <a:gd name="connsiteY3" fmla="*/ 6858000 h 6858000"/>
              <a:gd name="connsiteX4" fmla="*/ 0 w 46583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8392" h="6858000">
                <a:moveTo>
                  <a:pt x="0" y="0"/>
                </a:moveTo>
                <a:lnTo>
                  <a:pt x="4658392" y="0"/>
                </a:lnTo>
                <a:lnTo>
                  <a:pt x="2820797" y="6858000"/>
                </a:lnTo>
                <a:lnTo>
                  <a:pt x="0" y="6858000"/>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pt-BR"/>
            </a:defPPr>
          </a:lstStyle>
          <a:p>
            <a:pPr algn="ctr" rtl="0"/>
            <a:endParaRPr lang="pt-BR"/>
          </a:p>
        </p:txBody>
      </p:sp>
      <p:cxnSp>
        <p:nvCxnSpPr>
          <p:cNvPr id="8" name="Conector Reto 7">
            <a:extLst>
              <a:ext uri="{FF2B5EF4-FFF2-40B4-BE49-F238E27FC236}">
                <a16:creationId xmlns:a16="http://schemas.microsoft.com/office/drawing/2014/main" id="{E64FF31D-04D7-B1F4-53B1-AA4170602E03}"/>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D9F040EF-92FF-AEA1-BBA6-A4B739E11945}"/>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to 9">
            <a:extLst>
              <a:ext uri="{FF2B5EF4-FFF2-40B4-BE49-F238E27FC236}">
                <a16:creationId xmlns:a16="http://schemas.microsoft.com/office/drawing/2014/main" id="{ECA59A84-C321-FDF9-555F-1FB322EBBC7B}"/>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509286"/>
            <a:ext cx="3200400" cy="5617193"/>
          </a:xfrm>
        </p:spPr>
        <p:txBody>
          <a:bodyPr rtlCol="0">
            <a:noAutofit/>
          </a:bodyPr>
          <a:lstStyle>
            <a:defPPr>
              <a:defRPr lang="pt-BR"/>
            </a:defPPr>
          </a:lstStyle>
          <a:p>
            <a:pPr rtl="0"/>
            <a:r>
              <a:rPr lang="pt-BR"/>
              <a:t>Clique para adicionar um título</a:t>
            </a:r>
          </a:p>
        </p:txBody>
      </p:sp>
      <p:sp>
        <p:nvSpPr>
          <p:cNvPr id="3" name="Espaço Reservado para Conteúdo 2">
            <a:extLst>
              <a:ext uri="{FF2B5EF4-FFF2-40B4-BE49-F238E27FC236}">
                <a16:creationId xmlns:a16="http://schemas.microsoft.com/office/drawing/2014/main" id="{A772710C-A212-1B12-06CD-FA2A14F89D68}"/>
              </a:ext>
            </a:extLst>
          </p:cNvPr>
          <p:cNvSpPr>
            <a:spLocks noGrp="1"/>
          </p:cNvSpPr>
          <p:nvPr>
            <p:ph idx="1" hasCustomPrompt="1"/>
          </p:nvPr>
        </p:nvSpPr>
        <p:spPr>
          <a:xfrm>
            <a:off x="5023412" y="509286"/>
            <a:ext cx="4328932" cy="5617194"/>
          </a:xfrm>
        </p:spPr>
        <p:txBody>
          <a:bodyPr rtlCol="0" anchor="ctr" anchorCtr="0">
            <a:normAutofit/>
          </a:bodyPr>
          <a:lstStyle>
            <a:lvl1pPr marL="0" indent="0">
              <a:lnSpc>
                <a:spcPct val="150000"/>
              </a:lnSpc>
              <a:spcBef>
                <a:spcPts val="1000"/>
              </a:spcBef>
              <a:buNone/>
              <a:defRPr lang="pt-BR" sz="1800"/>
            </a:lvl1pPr>
            <a:lvl2pPr marL="457200" indent="0">
              <a:lnSpc>
                <a:spcPct val="150000"/>
              </a:lnSpc>
              <a:spcBef>
                <a:spcPts val="1000"/>
              </a:spcBef>
              <a:buNone/>
              <a:defRPr lang="pt-BR" sz="1600"/>
            </a:lvl2pPr>
            <a:lvl3pPr marL="914400" indent="0">
              <a:lnSpc>
                <a:spcPct val="150000"/>
              </a:lnSpc>
              <a:spcBef>
                <a:spcPts val="1000"/>
              </a:spcBef>
              <a:buNone/>
              <a:defRPr lang="pt-BR" sz="1400"/>
            </a:lvl3pPr>
            <a:lvl4pPr marL="1371600" indent="0">
              <a:lnSpc>
                <a:spcPct val="150000"/>
              </a:lnSpc>
              <a:spcBef>
                <a:spcPts val="1000"/>
              </a:spcBef>
              <a:buNone/>
              <a:defRPr lang="pt-BR" sz="1200"/>
            </a:lvl4pPr>
            <a:lvl5pPr marL="1828800" indent="0">
              <a:lnSpc>
                <a:spcPct val="150000"/>
              </a:lnSpc>
              <a:spcBef>
                <a:spcPts val="1000"/>
              </a:spcBef>
              <a:buNone/>
              <a:defRPr lang="pt-BR" sz="1200"/>
            </a:lvl5pPr>
          </a:lstStyle>
          <a:p>
            <a:pPr lvl="0" rtl="0"/>
            <a:r>
              <a:rPr lang="pt-BR"/>
              <a:t>Clique para adicionar o texto</a:t>
            </a:r>
          </a:p>
          <a:p>
            <a:pPr lvl="1" rtl="0"/>
            <a:r>
              <a:rPr lang="pt-BR"/>
              <a:t>Segundo nível</a:t>
            </a:r>
          </a:p>
          <a:p>
            <a:pPr lvl="2" rtl="0"/>
            <a:r>
              <a:rPr lang="pt-BR"/>
              <a:t>Terceiro nível</a:t>
            </a:r>
          </a:p>
          <a:p>
            <a:pPr lvl="3" rtl="0"/>
            <a:r>
              <a:rPr lang="pt-BR"/>
              <a:t>Quarto nível</a:t>
            </a:r>
          </a:p>
          <a:p>
            <a:pPr lvl="4" rtl="0"/>
            <a:r>
              <a:rPr lang="pt-BR"/>
              <a:t>Quinto nível</a:t>
            </a:r>
          </a:p>
        </p:txBody>
      </p:sp>
      <p:sp>
        <p:nvSpPr>
          <p:cNvPr id="14" name="Espaço Reservado para Imagem 13">
            <a:extLst>
              <a:ext uri="{FF2B5EF4-FFF2-40B4-BE49-F238E27FC236}">
                <a16:creationId xmlns:a16="http://schemas.microsoft.com/office/drawing/2014/main" id="{760CD5A6-A0E4-A658-65B1-0D6C0533166A}"/>
              </a:ext>
            </a:extLst>
          </p:cNvPr>
          <p:cNvSpPr>
            <a:spLocks noGrp="1"/>
          </p:cNvSpPr>
          <p:nvPr>
            <p:ph type="pic" sz="quarter" idx="13"/>
          </p:nvPr>
        </p:nvSpPr>
        <p:spPr>
          <a:xfrm>
            <a:off x="9548813" y="-22860"/>
            <a:ext cx="2651760" cy="6903720"/>
          </a:xfrm>
        </p:spPr>
        <p:txBody>
          <a:bodyPr lIns="182880" tIns="274320" rIns="182880" rtlCol="0">
            <a:normAutofit/>
          </a:bodyPr>
          <a:lstStyle>
            <a:lvl1pPr marL="0" indent="0" algn="ctr">
              <a:buNone/>
              <a:defRPr lang="pt-BR" sz="2000"/>
            </a:lvl1pPr>
          </a:lstStyle>
          <a:p>
            <a:pPr rtl="0"/>
            <a:r>
              <a:rPr lang="pt-BR"/>
              <a:t>Clique no ícone para adicionar uma imagem</a:t>
            </a:r>
          </a:p>
        </p:txBody>
      </p:sp>
      <p:sp>
        <p:nvSpPr>
          <p:cNvPr id="4" name="Espaço Reservado para Data 3">
            <a:extLst>
              <a:ext uri="{FF2B5EF4-FFF2-40B4-BE49-F238E27FC236}">
                <a16:creationId xmlns:a16="http://schemas.microsoft.com/office/drawing/2014/main" id="{8C56EB0F-63C8-5F75-A333-3413A9DC6F76}"/>
              </a:ext>
            </a:extLst>
          </p:cNvPr>
          <p:cNvSpPr>
            <a:spLocks noGrp="1"/>
          </p:cNvSpPr>
          <p:nvPr>
            <p:ph type="dt" sz="half" idx="10"/>
          </p:nvPr>
        </p:nvSpPr>
        <p:spPr/>
        <p:txBody>
          <a:bodyPr rtlCol="0"/>
          <a:lstStyle>
            <a:defPPr>
              <a:defRPr lang="pt-BR"/>
            </a:defPPr>
          </a:lstStyle>
          <a:p>
            <a:pPr rtl="0"/>
            <a:fld id="{EC8D4489-7DF7-4C59-BCEC-6353F6319520}" type="datetime1">
              <a:rPr lang="pt-BR" smtClean="0"/>
              <a:t>19/06/2026</a:t>
            </a:fld>
            <a:endParaRPr lang="pt-BR"/>
          </a:p>
        </p:txBody>
      </p:sp>
      <p:sp>
        <p:nvSpPr>
          <p:cNvPr id="5" name="Espaço Reservado para Rodapé 4">
            <a:extLst>
              <a:ext uri="{FF2B5EF4-FFF2-40B4-BE49-F238E27FC236}">
                <a16:creationId xmlns:a16="http://schemas.microsoft.com/office/drawing/2014/main" id="{4D4DE333-25B4-E092-1CC4-C3D20BA25168}"/>
              </a:ext>
            </a:extLst>
          </p:cNvPr>
          <p:cNvSpPr>
            <a:spLocks noGrp="1"/>
          </p:cNvSpPr>
          <p:nvPr>
            <p:ph type="ftr" sz="quarter" idx="11"/>
          </p:nvPr>
        </p:nvSpPr>
        <p:spPr/>
        <p:txBody>
          <a:bodyPr rtlCol="0"/>
          <a:lstStyle>
            <a:defPPr>
              <a:defRPr lang="pt-BR"/>
            </a:defPPr>
          </a:lstStyle>
          <a:p>
            <a:pPr rtl="0"/>
            <a:endParaRPr lang="pt-BR"/>
          </a:p>
        </p:txBody>
      </p:sp>
      <p:sp>
        <p:nvSpPr>
          <p:cNvPr id="6" name="Espaço Reservado para o Número do Slide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rtlCol="0"/>
          <a:lstStyle>
            <a:defPPr>
              <a:defRPr lang="pt-BR"/>
            </a:defPPr>
          </a:lstStyle>
          <a:p>
            <a:pPr rtl="0"/>
            <a:fld id="{CBD12358-51D2-46B3-9BDE-DF29528B9454}" type="slidenum">
              <a:rPr lang="pt-BR" smtClean="0"/>
              <a:t>‹nº›</a:t>
            </a:fld>
            <a:endParaRPr lang="pt-BR"/>
          </a:p>
        </p:txBody>
      </p:sp>
    </p:spTree>
    <p:extLst>
      <p:ext uri="{BB962C8B-B14F-4D97-AF65-F5344CB8AC3E}">
        <p14:creationId xmlns:p14="http://schemas.microsoft.com/office/powerpoint/2010/main" val="1687568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údo 2">
    <p:spTree>
      <p:nvGrpSpPr>
        <p:cNvPr id="1" name=""/>
        <p:cNvGrpSpPr/>
        <p:nvPr/>
      </p:nvGrpSpPr>
      <p:grpSpPr>
        <a:xfrm>
          <a:off x="0" y="0"/>
          <a:ext cx="0" cy="0"/>
          <a:chOff x="0" y="0"/>
          <a:chExt cx="0" cy="0"/>
        </a:xfrm>
      </p:grpSpPr>
      <p:sp>
        <p:nvSpPr>
          <p:cNvPr id="7" name="Forma Livre 6">
            <a:extLst>
              <a:ext uri="{FF2B5EF4-FFF2-40B4-BE49-F238E27FC236}">
                <a16:creationId xmlns:a16="http://schemas.microsoft.com/office/drawing/2014/main" id="{E1BBEEFE-AE8A-8083-54B6-DBE9BC0E9F10}"/>
              </a:ext>
              <a:ext uri="{C183D7F6-B498-43B3-948B-1728B52AA6E4}">
                <adec:decorative xmlns:adec="http://schemas.microsoft.com/office/drawing/2017/decorative" val="1"/>
              </a:ext>
            </a:extLst>
          </p:cNvPr>
          <p:cNvSpPr/>
          <p:nvPr userDrawn="1"/>
        </p:nvSpPr>
        <p:spPr>
          <a:xfrm>
            <a:off x="-42863" y="0"/>
            <a:ext cx="4658392" cy="6858000"/>
          </a:xfrm>
          <a:custGeom>
            <a:avLst/>
            <a:gdLst>
              <a:gd name="connsiteX0" fmla="*/ 0 w 4658392"/>
              <a:gd name="connsiteY0" fmla="*/ 0 h 6858000"/>
              <a:gd name="connsiteX1" fmla="*/ 4658392 w 4658392"/>
              <a:gd name="connsiteY1" fmla="*/ 0 h 6858000"/>
              <a:gd name="connsiteX2" fmla="*/ 2820797 w 4658392"/>
              <a:gd name="connsiteY2" fmla="*/ 6858000 h 6858000"/>
              <a:gd name="connsiteX3" fmla="*/ 0 w 4658392"/>
              <a:gd name="connsiteY3" fmla="*/ 6858000 h 6858000"/>
              <a:gd name="connsiteX4" fmla="*/ 0 w 46583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8392" h="6858000">
                <a:moveTo>
                  <a:pt x="0" y="0"/>
                </a:moveTo>
                <a:lnTo>
                  <a:pt x="4658392" y="0"/>
                </a:lnTo>
                <a:lnTo>
                  <a:pt x="2820797" y="6858000"/>
                </a:lnTo>
                <a:lnTo>
                  <a:pt x="0" y="6858000"/>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pt-BR"/>
            </a:defPPr>
          </a:lstStyle>
          <a:p>
            <a:pPr algn="ctr" rtl="0"/>
            <a:endParaRPr lang="pt-BR"/>
          </a:p>
        </p:txBody>
      </p:sp>
      <p:cxnSp>
        <p:nvCxnSpPr>
          <p:cNvPr id="8" name="Conector Reto 7">
            <a:extLst>
              <a:ext uri="{FF2B5EF4-FFF2-40B4-BE49-F238E27FC236}">
                <a16:creationId xmlns:a16="http://schemas.microsoft.com/office/drawing/2014/main" id="{E64FF31D-04D7-B1F4-53B1-AA4170602E03}"/>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D9F040EF-92FF-AEA1-BBA6-A4B739E11945}"/>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to 9">
            <a:extLst>
              <a:ext uri="{FF2B5EF4-FFF2-40B4-BE49-F238E27FC236}">
                <a16:creationId xmlns:a16="http://schemas.microsoft.com/office/drawing/2014/main" id="{ECA59A84-C321-FDF9-555F-1FB322EBBC7B}"/>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509286"/>
            <a:ext cx="3200400" cy="5617193"/>
          </a:xfrm>
        </p:spPr>
        <p:txBody>
          <a:bodyPr rtlCol="0">
            <a:noAutofit/>
          </a:bodyPr>
          <a:lstStyle>
            <a:defPPr>
              <a:defRPr lang="pt-BR"/>
            </a:defPPr>
          </a:lstStyle>
          <a:p>
            <a:pPr rtl="0"/>
            <a:r>
              <a:rPr lang="pt-BR"/>
              <a:t>Clique para adicionar um título</a:t>
            </a:r>
          </a:p>
        </p:txBody>
      </p:sp>
      <p:sp>
        <p:nvSpPr>
          <p:cNvPr id="3" name="Espaço Reservado para Conteúdo 2">
            <a:extLst>
              <a:ext uri="{FF2B5EF4-FFF2-40B4-BE49-F238E27FC236}">
                <a16:creationId xmlns:a16="http://schemas.microsoft.com/office/drawing/2014/main" id="{A772710C-A212-1B12-06CD-FA2A14F89D68}"/>
              </a:ext>
            </a:extLst>
          </p:cNvPr>
          <p:cNvSpPr>
            <a:spLocks noGrp="1"/>
          </p:cNvSpPr>
          <p:nvPr>
            <p:ph idx="1" hasCustomPrompt="1"/>
          </p:nvPr>
        </p:nvSpPr>
        <p:spPr>
          <a:xfrm>
            <a:off x="5023412" y="509286"/>
            <a:ext cx="4328932" cy="5617194"/>
          </a:xfrm>
        </p:spPr>
        <p:txBody>
          <a:bodyPr rtlCol="0" anchor="ctr" anchorCtr="0">
            <a:normAutofit/>
          </a:bodyPr>
          <a:lstStyle>
            <a:lvl1pPr marL="0" indent="0">
              <a:lnSpc>
                <a:spcPct val="150000"/>
              </a:lnSpc>
              <a:spcBef>
                <a:spcPts val="1000"/>
              </a:spcBef>
              <a:buNone/>
              <a:defRPr lang="pt-BR" sz="1800"/>
            </a:lvl1pPr>
            <a:lvl2pPr marL="457200" indent="0">
              <a:lnSpc>
                <a:spcPct val="150000"/>
              </a:lnSpc>
              <a:spcBef>
                <a:spcPts val="1000"/>
              </a:spcBef>
              <a:buNone/>
              <a:defRPr lang="pt-BR" sz="1600"/>
            </a:lvl2pPr>
            <a:lvl3pPr marL="914400" indent="0">
              <a:lnSpc>
                <a:spcPct val="150000"/>
              </a:lnSpc>
              <a:spcBef>
                <a:spcPts val="1000"/>
              </a:spcBef>
              <a:buNone/>
              <a:defRPr lang="pt-BR" sz="1400"/>
            </a:lvl3pPr>
            <a:lvl4pPr marL="1371600" indent="0">
              <a:lnSpc>
                <a:spcPct val="150000"/>
              </a:lnSpc>
              <a:spcBef>
                <a:spcPts val="1000"/>
              </a:spcBef>
              <a:buNone/>
              <a:defRPr lang="pt-BR" sz="1200"/>
            </a:lvl4pPr>
            <a:lvl5pPr marL="1828800" indent="0">
              <a:lnSpc>
                <a:spcPct val="150000"/>
              </a:lnSpc>
              <a:spcBef>
                <a:spcPts val="1000"/>
              </a:spcBef>
              <a:buNone/>
              <a:defRPr lang="pt-BR" sz="1200"/>
            </a:lvl5pPr>
          </a:lstStyle>
          <a:p>
            <a:pPr lvl="0" rtl="0"/>
            <a:r>
              <a:rPr lang="pt-BR"/>
              <a:t>Clique para adicionar o texto</a:t>
            </a:r>
          </a:p>
          <a:p>
            <a:pPr lvl="1" rtl="0"/>
            <a:r>
              <a:rPr lang="pt-BR"/>
              <a:t>Segundo nível</a:t>
            </a:r>
          </a:p>
          <a:p>
            <a:pPr lvl="2" rtl="0"/>
            <a:r>
              <a:rPr lang="pt-BR"/>
              <a:t>Terceiro nível</a:t>
            </a:r>
          </a:p>
          <a:p>
            <a:pPr lvl="3" rtl="0"/>
            <a:r>
              <a:rPr lang="pt-BR"/>
              <a:t>Quarto nível</a:t>
            </a:r>
          </a:p>
          <a:p>
            <a:pPr lvl="4" rtl="0"/>
            <a:r>
              <a:rPr lang="pt-BR"/>
              <a:t>Quinto nível</a:t>
            </a:r>
          </a:p>
        </p:txBody>
      </p:sp>
      <p:sp>
        <p:nvSpPr>
          <p:cNvPr id="14" name="Espaço Reservado para Imagem 13">
            <a:extLst>
              <a:ext uri="{FF2B5EF4-FFF2-40B4-BE49-F238E27FC236}">
                <a16:creationId xmlns:a16="http://schemas.microsoft.com/office/drawing/2014/main" id="{760CD5A6-A0E4-A658-65B1-0D6C0533166A}"/>
              </a:ext>
            </a:extLst>
          </p:cNvPr>
          <p:cNvSpPr>
            <a:spLocks noGrp="1"/>
          </p:cNvSpPr>
          <p:nvPr>
            <p:ph type="pic" sz="quarter" idx="13"/>
          </p:nvPr>
        </p:nvSpPr>
        <p:spPr>
          <a:xfrm>
            <a:off x="9548813" y="-22860"/>
            <a:ext cx="2651760" cy="6903720"/>
          </a:xfrm>
        </p:spPr>
        <p:txBody>
          <a:bodyPr lIns="182880" tIns="274320" rIns="182880" rtlCol="0">
            <a:normAutofit/>
          </a:bodyPr>
          <a:lstStyle>
            <a:lvl1pPr marL="0" indent="0" algn="ctr">
              <a:buNone/>
              <a:defRPr lang="pt-BR" sz="2000"/>
            </a:lvl1pPr>
          </a:lstStyle>
          <a:p>
            <a:pPr rtl="0"/>
            <a:r>
              <a:rPr lang="pt-BR"/>
              <a:t>Clique no ícone para adicionar uma imagem</a:t>
            </a:r>
          </a:p>
        </p:txBody>
      </p:sp>
      <p:sp>
        <p:nvSpPr>
          <p:cNvPr id="4" name="Espaço Reservado para Data 3">
            <a:extLst>
              <a:ext uri="{FF2B5EF4-FFF2-40B4-BE49-F238E27FC236}">
                <a16:creationId xmlns:a16="http://schemas.microsoft.com/office/drawing/2014/main" id="{8C56EB0F-63C8-5F75-A333-3413A9DC6F76}"/>
              </a:ext>
            </a:extLst>
          </p:cNvPr>
          <p:cNvSpPr>
            <a:spLocks noGrp="1"/>
          </p:cNvSpPr>
          <p:nvPr>
            <p:ph type="dt" sz="half" idx="10"/>
          </p:nvPr>
        </p:nvSpPr>
        <p:spPr>
          <a:xfrm>
            <a:off x="838200" y="6356350"/>
            <a:ext cx="2743200" cy="365125"/>
          </a:xfrm>
          <a:prstGeom prst="rect">
            <a:avLst/>
          </a:prstGeom>
        </p:spPr>
        <p:txBody>
          <a:bodyPr rtlCol="0"/>
          <a:lstStyle>
            <a:defPPr>
              <a:defRPr lang="pt-BR"/>
            </a:defPPr>
          </a:lstStyle>
          <a:p>
            <a:pPr rtl="0"/>
            <a:fld id="{EC8D4489-7DF7-4C59-BCEC-6353F6319520}" type="datetime1">
              <a:rPr lang="pt-BR" smtClean="0"/>
              <a:t>19/06/2026</a:t>
            </a:fld>
            <a:endParaRPr lang="pt-BR"/>
          </a:p>
        </p:txBody>
      </p:sp>
      <p:sp>
        <p:nvSpPr>
          <p:cNvPr id="5" name="Espaço Reservado para Rodapé 4">
            <a:extLst>
              <a:ext uri="{FF2B5EF4-FFF2-40B4-BE49-F238E27FC236}">
                <a16:creationId xmlns:a16="http://schemas.microsoft.com/office/drawing/2014/main" id="{4D4DE333-25B4-E092-1CC4-C3D20BA25168}"/>
              </a:ext>
            </a:extLst>
          </p:cNvPr>
          <p:cNvSpPr>
            <a:spLocks noGrp="1"/>
          </p:cNvSpPr>
          <p:nvPr>
            <p:ph type="ftr" sz="quarter" idx="11"/>
          </p:nvPr>
        </p:nvSpPr>
        <p:spPr>
          <a:xfrm>
            <a:off x="4038600" y="6356350"/>
            <a:ext cx="4114800" cy="365125"/>
          </a:xfrm>
          <a:prstGeom prst="rect">
            <a:avLst/>
          </a:prstGeom>
        </p:spPr>
        <p:txBody>
          <a:bodyPr rtlCol="0"/>
          <a:lstStyle>
            <a:defPPr>
              <a:defRPr lang="pt-BR"/>
            </a:defPPr>
          </a:lstStyle>
          <a:p>
            <a:pPr rtl="0"/>
            <a:endParaRPr lang="pt-BR"/>
          </a:p>
        </p:txBody>
      </p:sp>
      <p:sp>
        <p:nvSpPr>
          <p:cNvPr id="6" name="Espaço Reservado para o Número do Slide 5">
            <a:extLst>
              <a:ext uri="{FF2B5EF4-FFF2-40B4-BE49-F238E27FC236}">
                <a16:creationId xmlns:a16="http://schemas.microsoft.com/office/drawing/2014/main" id="{8F1AF200-E81F-A326-0EDB-4B93C71D9BF4}"/>
              </a:ext>
            </a:extLst>
          </p:cNvPr>
          <p:cNvSpPr>
            <a:spLocks noGrp="1"/>
          </p:cNvSpPr>
          <p:nvPr>
            <p:ph type="sldNum" sz="quarter" idx="12"/>
          </p:nvPr>
        </p:nvSpPr>
        <p:spPr>
          <a:xfrm>
            <a:off x="8610600" y="6356350"/>
            <a:ext cx="2743200" cy="365125"/>
          </a:xfrm>
          <a:prstGeom prst="rect">
            <a:avLst/>
          </a:prstGeom>
        </p:spPr>
        <p:txBody>
          <a:bodyPr rtlCol="0"/>
          <a:lstStyle>
            <a:defPPr>
              <a:defRPr lang="pt-BR"/>
            </a:defPPr>
          </a:lstStyle>
          <a:p>
            <a:pPr rtl="0"/>
            <a:fld id="{CBD12358-51D2-46B3-9BDE-DF29528B9454}" type="slidenum">
              <a:rPr lang="pt-BR" smtClean="0"/>
              <a:t>‹nº›</a:t>
            </a:fld>
            <a:endParaRPr lang="pt-BR"/>
          </a:p>
        </p:txBody>
      </p:sp>
    </p:spTree>
    <p:extLst>
      <p:ext uri="{BB962C8B-B14F-4D97-AF65-F5344CB8AC3E}">
        <p14:creationId xmlns:p14="http://schemas.microsoft.com/office/powerpoint/2010/main" val="1914388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ítulo + imagem">
    <p:spTree>
      <p:nvGrpSpPr>
        <p:cNvPr id="1" name=""/>
        <p:cNvGrpSpPr/>
        <p:nvPr/>
      </p:nvGrpSpPr>
      <p:grpSpPr>
        <a:xfrm>
          <a:off x="0" y="0"/>
          <a:ext cx="0" cy="0"/>
          <a:chOff x="0" y="0"/>
          <a:chExt cx="0" cy="0"/>
        </a:xfrm>
      </p:grpSpPr>
      <p:cxnSp>
        <p:nvCxnSpPr>
          <p:cNvPr id="2" name="Conector Reto 1">
            <a:extLst>
              <a:ext uri="{FF2B5EF4-FFF2-40B4-BE49-F238E27FC236}">
                <a16:creationId xmlns:a16="http://schemas.microsoft.com/office/drawing/2014/main" id="{C6EC6AF9-CC07-5258-9160-8C6391530C61}"/>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3" name="Conector Reto 2">
            <a:extLst>
              <a:ext uri="{FF2B5EF4-FFF2-40B4-BE49-F238E27FC236}">
                <a16:creationId xmlns:a16="http://schemas.microsoft.com/office/drawing/2014/main" id="{5BC6DCCE-3025-75FB-9405-8D51DCD63D67}"/>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6">
            <a:extLst>
              <a:ext uri="{FF2B5EF4-FFF2-40B4-BE49-F238E27FC236}">
                <a16:creationId xmlns:a16="http://schemas.microsoft.com/office/drawing/2014/main" id="{7516CCC3-736F-49AC-F079-9A090DAA816E}"/>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33BF578A-ADDB-6713-E5AD-0FF27EDC2E5E}"/>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11" name="Título 1">
            <a:extLst>
              <a:ext uri="{FF2B5EF4-FFF2-40B4-BE49-F238E27FC236}">
                <a16:creationId xmlns:a16="http://schemas.microsoft.com/office/drawing/2014/main" id="{076C4EAC-BBDE-1963-BD72-3BD2A47DC59C}"/>
              </a:ext>
            </a:extLst>
          </p:cNvPr>
          <p:cNvSpPr>
            <a:spLocks noGrp="1"/>
          </p:cNvSpPr>
          <p:nvPr>
            <p:ph type="ctrTitle" hasCustomPrompt="1"/>
          </p:nvPr>
        </p:nvSpPr>
        <p:spPr>
          <a:xfrm>
            <a:off x="1524000" y="743671"/>
            <a:ext cx="9144000" cy="3361254"/>
          </a:xfrm>
        </p:spPr>
        <p:txBody>
          <a:bodyPr rtlCol="0" anchor="b">
            <a:noAutofit/>
          </a:bodyPr>
          <a:lstStyle>
            <a:lvl1pPr algn="ctr">
              <a:defRPr lang="pt-BR" sz="4400"/>
            </a:lvl1pPr>
          </a:lstStyle>
          <a:p>
            <a:pPr rtl="0"/>
            <a:r>
              <a:rPr lang="pt-BR"/>
              <a:t>Clique para adicionar um título</a:t>
            </a:r>
          </a:p>
        </p:txBody>
      </p:sp>
      <p:sp>
        <p:nvSpPr>
          <p:cNvPr id="8" name="Espaço Reservado para Imagem 7">
            <a:extLst>
              <a:ext uri="{FF2B5EF4-FFF2-40B4-BE49-F238E27FC236}">
                <a16:creationId xmlns:a16="http://schemas.microsoft.com/office/drawing/2014/main" id="{E592AF4F-2F83-7005-B3AC-6FCC7FB19140}"/>
              </a:ext>
            </a:extLst>
          </p:cNvPr>
          <p:cNvSpPr>
            <a:spLocks noGrp="1"/>
          </p:cNvSpPr>
          <p:nvPr>
            <p:ph type="pic" sz="quarter" idx="13"/>
          </p:nvPr>
        </p:nvSpPr>
        <p:spPr>
          <a:xfrm>
            <a:off x="-7620" y="4766434"/>
            <a:ext cx="12207240" cy="2121408"/>
          </a:xfrm>
        </p:spPr>
        <p:txBody>
          <a:bodyPr rtlCol="0">
            <a:noAutofit/>
          </a:bodyPr>
          <a:lstStyle>
            <a:lvl1pPr marL="0" indent="0" algn="ctr">
              <a:buNone/>
              <a:defRPr lang="pt-BR" sz="2000"/>
            </a:lvl1pPr>
          </a:lstStyle>
          <a:p>
            <a:pPr rtl="0"/>
            <a:r>
              <a:rPr lang="pt-BR"/>
              <a:t>Clique no ícone para adicionar uma imagem</a:t>
            </a:r>
          </a:p>
        </p:txBody>
      </p:sp>
    </p:spTree>
    <p:extLst>
      <p:ext uri="{BB962C8B-B14F-4D97-AF65-F5344CB8AC3E}">
        <p14:creationId xmlns:p14="http://schemas.microsoft.com/office/powerpoint/2010/main" val="1847227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ítulo + subtítulo + imagem">
    <p:spTree>
      <p:nvGrpSpPr>
        <p:cNvPr id="1" name=""/>
        <p:cNvGrpSpPr/>
        <p:nvPr/>
      </p:nvGrpSpPr>
      <p:grpSpPr>
        <a:xfrm>
          <a:off x="0" y="0"/>
          <a:ext cx="0" cy="0"/>
          <a:chOff x="0" y="0"/>
          <a:chExt cx="0" cy="0"/>
        </a:xfrm>
      </p:grpSpPr>
      <p:cxnSp>
        <p:nvCxnSpPr>
          <p:cNvPr id="8" name="Conector Reto 7">
            <a:extLst>
              <a:ext uri="{FF2B5EF4-FFF2-40B4-BE49-F238E27FC236}">
                <a16:creationId xmlns:a16="http://schemas.microsoft.com/office/drawing/2014/main" id="{83CF0EA4-D201-44E7-3558-D05CB4233ECE}"/>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7A643EA3-ACAA-539C-A041-266A895A2B1C}"/>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to 9">
            <a:extLst>
              <a:ext uri="{FF2B5EF4-FFF2-40B4-BE49-F238E27FC236}">
                <a16:creationId xmlns:a16="http://schemas.microsoft.com/office/drawing/2014/main" id="{1681E18B-2347-8DB6-2A7F-3EAC100A4129}"/>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32772C41-A024-2F33-1F04-21E003FA7291}"/>
              </a:ext>
            </a:extLst>
          </p:cNvPr>
          <p:cNvSpPr>
            <a:spLocks noGrp="1"/>
          </p:cNvSpPr>
          <p:nvPr>
            <p:ph type="ctrTitle"/>
          </p:nvPr>
        </p:nvSpPr>
        <p:spPr>
          <a:xfrm>
            <a:off x="1215072" y="528320"/>
            <a:ext cx="5028566" cy="3354992"/>
          </a:xfrm>
        </p:spPr>
        <p:txBody>
          <a:bodyPr rtlCol="0" anchor="b">
            <a:noAutofit/>
          </a:bodyPr>
          <a:lstStyle>
            <a:lvl1pPr algn="l">
              <a:defRPr lang="pt-BR" sz="4400"/>
            </a:lvl1pPr>
          </a:lstStyle>
          <a:p>
            <a:pPr rtl="0"/>
            <a:r>
              <a:rPr lang="pt-BR"/>
              <a:t>Clique para editar o título Mestre</a:t>
            </a:r>
            <a:endParaRPr lang="pt-BR" dirty="0"/>
          </a:p>
        </p:txBody>
      </p:sp>
      <p:sp>
        <p:nvSpPr>
          <p:cNvPr id="3" name="Subtítulo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215072" y="4027992"/>
            <a:ext cx="5028565" cy="1894972"/>
          </a:xfrm>
        </p:spPr>
        <p:txBody>
          <a:bodyPr rtlCol="0">
            <a:noAutofit/>
          </a:bodyPr>
          <a:lstStyle>
            <a:lvl1pPr marL="0" indent="0" algn="l">
              <a:buNone/>
              <a:defRPr lang="pt-BR" sz="1800" b="1" cap="all" baseline="0">
                <a:solidFill>
                  <a:schemeClr val="accent2"/>
                </a:solidFill>
              </a:defRPr>
            </a:lvl1pPr>
            <a:lvl2pPr marL="457200" indent="0" algn="ctr">
              <a:buNone/>
              <a:defRPr lang="pt-BR" sz="2000"/>
            </a:lvl2pPr>
            <a:lvl3pPr marL="914400" indent="0" algn="ctr">
              <a:buNone/>
              <a:defRPr lang="pt-BR" sz="1800"/>
            </a:lvl3pPr>
            <a:lvl4pPr marL="1371600" indent="0" algn="ctr">
              <a:buNone/>
              <a:defRPr lang="pt-BR" sz="1600"/>
            </a:lvl4pPr>
            <a:lvl5pPr marL="1828800" indent="0" algn="ctr">
              <a:buNone/>
              <a:defRPr lang="pt-BR" sz="1600"/>
            </a:lvl5pPr>
            <a:lvl6pPr marL="2286000" indent="0" algn="ctr">
              <a:buNone/>
              <a:defRPr lang="pt-BR" sz="1600"/>
            </a:lvl6pPr>
            <a:lvl7pPr marL="2743200" indent="0" algn="ctr">
              <a:buNone/>
              <a:defRPr lang="pt-BR" sz="1600"/>
            </a:lvl7pPr>
            <a:lvl8pPr marL="3200400" indent="0" algn="ctr">
              <a:buNone/>
              <a:defRPr lang="pt-BR" sz="1600"/>
            </a:lvl8pPr>
            <a:lvl9pPr marL="3657600" indent="0" algn="ctr">
              <a:buNone/>
              <a:defRPr lang="pt-BR" sz="1600"/>
            </a:lvl9pPr>
          </a:lstStyle>
          <a:p>
            <a:pPr rtl="0"/>
            <a:r>
              <a:rPr lang="pt-BR"/>
              <a:t>Clique para adicionar um subtítulo</a:t>
            </a:r>
          </a:p>
        </p:txBody>
      </p:sp>
      <p:sp>
        <p:nvSpPr>
          <p:cNvPr id="7" name="Espaço Reservado para Imagem 7">
            <a:extLst>
              <a:ext uri="{FF2B5EF4-FFF2-40B4-BE49-F238E27FC236}">
                <a16:creationId xmlns:a16="http://schemas.microsoft.com/office/drawing/2014/main" id="{AA872EE9-FDFB-95A7-3547-DCAA0B51FE21}"/>
              </a:ext>
            </a:extLst>
          </p:cNvPr>
          <p:cNvSpPr>
            <a:spLocks noGrp="1"/>
          </p:cNvSpPr>
          <p:nvPr>
            <p:ph type="pic" sz="quarter" idx="13"/>
          </p:nvPr>
        </p:nvSpPr>
        <p:spPr>
          <a:xfrm>
            <a:off x="7257326" y="-11576"/>
            <a:ext cx="4946249" cy="6903720"/>
          </a:xfrm>
          <a:custGeom>
            <a:avLst/>
            <a:gdLst>
              <a:gd name="connsiteX0" fmla="*/ 0 w 4977139"/>
              <a:gd name="connsiteY0" fmla="*/ 0 h 6858000"/>
              <a:gd name="connsiteX1" fmla="*/ 4977139 w 4977139"/>
              <a:gd name="connsiteY1" fmla="*/ 0 h 6858000"/>
              <a:gd name="connsiteX2" fmla="*/ 4977139 w 4977139"/>
              <a:gd name="connsiteY2" fmla="*/ 6858000 h 6858000"/>
              <a:gd name="connsiteX3" fmla="*/ 0 w 4977139"/>
              <a:gd name="connsiteY3" fmla="*/ 6858000 h 6858000"/>
              <a:gd name="connsiteX4" fmla="*/ 0 w 4977139"/>
              <a:gd name="connsiteY4" fmla="*/ 0 h 6858000"/>
              <a:gd name="connsiteX0" fmla="*/ 0 w 4977139"/>
              <a:gd name="connsiteY0" fmla="*/ 0 h 6892724"/>
              <a:gd name="connsiteX1" fmla="*/ 4977139 w 4977139"/>
              <a:gd name="connsiteY1" fmla="*/ 0 h 6892724"/>
              <a:gd name="connsiteX2" fmla="*/ 4977139 w 4977139"/>
              <a:gd name="connsiteY2" fmla="*/ 6858000 h 6892724"/>
              <a:gd name="connsiteX3" fmla="*/ 1863524 w 4977139"/>
              <a:gd name="connsiteY3" fmla="*/ 6892724 h 6892724"/>
              <a:gd name="connsiteX4" fmla="*/ 0 w 4977139"/>
              <a:gd name="connsiteY4" fmla="*/ 0 h 6892724"/>
              <a:gd name="connsiteX0" fmla="*/ 0 w 4977139"/>
              <a:gd name="connsiteY0" fmla="*/ 0 h 6892724"/>
              <a:gd name="connsiteX1" fmla="*/ 4977139 w 4977139"/>
              <a:gd name="connsiteY1" fmla="*/ 0 h 6892724"/>
              <a:gd name="connsiteX2" fmla="*/ 4977139 w 4977139"/>
              <a:gd name="connsiteY2" fmla="*/ 6892724 h 6892724"/>
              <a:gd name="connsiteX3" fmla="*/ 1863524 w 4977139"/>
              <a:gd name="connsiteY3" fmla="*/ 6892724 h 6892724"/>
              <a:gd name="connsiteX4" fmla="*/ 0 w 4977139"/>
              <a:gd name="connsiteY4" fmla="*/ 0 h 6892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39" h="6892724">
                <a:moveTo>
                  <a:pt x="0" y="0"/>
                </a:moveTo>
                <a:lnTo>
                  <a:pt x="4977139" y="0"/>
                </a:lnTo>
                <a:lnTo>
                  <a:pt x="4977139" y="6892724"/>
                </a:lnTo>
                <a:lnTo>
                  <a:pt x="1863524" y="6892724"/>
                </a:lnTo>
                <a:lnTo>
                  <a:pt x="0" y="0"/>
                </a:lnTo>
                <a:close/>
              </a:path>
            </a:pathLst>
          </a:custGeom>
        </p:spPr>
        <p:txBody>
          <a:bodyPr tIns="274320" rIns="274320" rtlCol="0">
            <a:normAutofit/>
          </a:bodyPr>
          <a:lstStyle>
            <a:lvl1pPr marL="0" indent="0" algn="r">
              <a:buNone/>
              <a:defRPr lang="pt-BR" sz="2000"/>
            </a:lvl1pPr>
          </a:lstStyle>
          <a:p>
            <a:pPr rtl="0"/>
            <a:r>
              <a:rPr lang="pt-BR"/>
              <a:t>Clique no ícone para adicionar uma imagem</a:t>
            </a:r>
          </a:p>
        </p:txBody>
      </p:sp>
    </p:spTree>
    <p:extLst>
      <p:ext uri="{BB962C8B-B14F-4D97-AF65-F5344CB8AC3E}">
        <p14:creationId xmlns:p14="http://schemas.microsoft.com/office/powerpoint/2010/main" val="2815926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údo 1">
    <p:spTree>
      <p:nvGrpSpPr>
        <p:cNvPr id="1" name=""/>
        <p:cNvGrpSpPr/>
        <p:nvPr/>
      </p:nvGrpSpPr>
      <p:grpSpPr>
        <a:xfrm>
          <a:off x="0" y="0"/>
          <a:ext cx="0" cy="0"/>
          <a:chOff x="0" y="0"/>
          <a:chExt cx="0" cy="0"/>
        </a:xfrm>
      </p:grpSpPr>
      <p:cxnSp>
        <p:nvCxnSpPr>
          <p:cNvPr id="7" name="Conector Reto 6">
            <a:extLst>
              <a:ext uri="{FF2B5EF4-FFF2-40B4-BE49-F238E27FC236}">
                <a16:creationId xmlns:a16="http://schemas.microsoft.com/office/drawing/2014/main" id="{66CBD635-4863-B127-5668-D2C7DA8CDE92}"/>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A1629720-DD91-8012-686D-AABA439870ED}"/>
              </a:ext>
              <a:ext uri="{C183D7F6-B498-43B3-948B-1728B52AA6E4}">
                <adec:decorative xmlns:adec="http://schemas.microsoft.com/office/drawing/2017/decorative" val="1"/>
              </a:ext>
            </a:extLst>
          </p:cNvPr>
          <p:cNvCxnSpPr>
            <a:cxnSpLocks/>
          </p:cNvCxnSpPr>
          <p:nvPr userDrawn="1"/>
        </p:nvCxnSpPr>
        <p:spPr>
          <a:xfrm flipH="1">
            <a:off x="10911820" y="0"/>
            <a:ext cx="913577" cy="68580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F657BD59-35CC-9BB3-8621-6FA3356F81AA}"/>
              </a:ext>
            </a:extLst>
          </p:cNvPr>
          <p:cNvSpPr>
            <a:spLocks noGrp="1"/>
          </p:cNvSpPr>
          <p:nvPr>
            <p:ph type="title" hasCustomPrompt="1"/>
          </p:nvPr>
        </p:nvSpPr>
        <p:spPr>
          <a:xfrm>
            <a:off x="3970117" y="185195"/>
            <a:ext cx="6930838" cy="1505493"/>
          </a:xfrm>
        </p:spPr>
        <p:txBody>
          <a:bodyPr rtlCol="0" anchor="b" anchorCtr="0">
            <a:noAutofit/>
          </a:bodyPr>
          <a:lstStyle>
            <a:lvl1pPr>
              <a:defRPr lang="pt-BR" sz="3600"/>
            </a:lvl1pPr>
          </a:lstStyle>
          <a:p>
            <a:pPr rtl="0"/>
            <a:r>
              <a:rPr lang="pt-BR"/>
              <a:t>Clique para adicionar um título</a:t>
            </a:r>
          </a:p>
        </p:txBody>
      </p:sp>
      <p:sp>
        <p:nvSpPr>
          <p:cNvPr id="12" name="Espaço Reservado para Imagem 11">
            <a:extLst>
              <a:ext uri="{FF2B5EF4-FFF2-40B4-BE49-F238E27FC236}">
                <a16:creationId xmlns:a16="http://schemas.microsoft.com/office/drawing/2014/main" id="{1FB27827-7491-B1C2-D9C5-975A9FF66EC1}"/>
              </a:ext>
            </a:extLst>
          </p:cNvPr>
          <p:cNvSpPr>
            <a:spLocks noGrp="1"/>
          </p:cNvSpPr>
          <p:nvPr>
            <p:ph type="pic" sz="quarter" idx="10"/>
          </p:nvPr>
        </p:nvSpPr>
        <p:spPr>
          <a:xfrm>
            <a:off x="-18788" y="-22860"/>
            <a:ext cx="3291840" cy="6903720"/>
          </a:xfrm>
        </p:spPr>
        <p:txBody>
          <a:bodyPr lIns="182880" tIns="274320" rIns="182880" rtlCol="0">
            <a:normAutofit/>
          </a:bodyPr>
          <a:lstStyle>
            <a:lvl1pPr marL="0" indent="0" algn="ctr">
              <a:buNone/>
              <a:defRPr lang="pt-BR" sz="2000"/>
            </a:lvl1pPr>
          </a:lstStyle>
          <a:p>
            <a:pPr rtl="0"/>
            <a:r>
              <a:rPr lang="pt-BR"/>
              <a:t>Clique no ícone para adicionar uma imagem</a:t>
            </a:r>
          </a:p>
        </p:txBody>
      </p:sp>
      <p:sp>
        <p:nvSpPr>
          <p:cNvPr id="11" name="Espaço Reservado para Conteúdo 3">
            <a:extLst>
              <a:ext uri="{FF2B5EF4-FFF2-40B4-BE49-F238E27FC236}">
                <a16:creationId xmlns:a16="http://schemas.microsoft.com/office/drawing/2014/main" id="{7D4D4555-A25D-09B6-36AF-5977189F2DDE}"/>
              </a:ext>
            </a:extLst>
          </p:cNvPr>
          <p:cNvSpPr>
            <a:spLocks noGrp="1"/>
          </p:cNvSpPr>
          <p:nvPr>
            <p:ph sz="half" idx="2" hasCustomPrompt="1"/>
          </p:nvPr>
        </p:nvSpPr>
        <p:spPr>
          <a:xfrm>
            <a:off x="3970116" y="2022395"/>
            <a:ext cx="6941703" cy="4297680"/>
          </a:xfrm>
        </p:spPr>
        <p:txBody>
          <a:bodyPr rtlCol="0">
            <a:normAutofit/>
          </a:bodyPr>
          <a:lstStyle>
            <a:lvl1pPr marL="228600" indent="-228600">
              <a:spcBef>
                <a:spcPts val="1000"/>
              </a:spcBef>
              <a:spcAft>
                <a:spcPts val="1500"/>
              </a:spcAft>
              <a:buFont typeface="Arial" panose="020B0604020202020204" pitchFamily="34" charset="0"/>
              <a:buChar char="•"/>
              <a:defRPr lang="pt-BR" sz="1800"/>
            </a:lvl1pPr>
            <a:lvl2pPr>
              <a:spcBef>
                <a:spcPts val="1000"/>
              </a:spcBef>
              <a:spcAft>
                <a:spcPts val="1500"/>
              </a:spcAft>
              <a:defRPr lang="pt-BR" sz="1800"/>
            </a:lvl2pPr>
            <a:lvl3pPr>
              <a:spcBef>
                <a:spcPts val="1000"/>
              </a:spcBef>
              <a:spcAft>
                <a:spcPts val="1500"/>
              </a:spcAft>
              <a:defRPr lang="pt-BR" sz="1800"/>
            </a:lvl3pPr>
            <a:lvl4pPr>
              <a:spcBef>
                <a:spcPts val="1000"/>
              </a:spcBef>
              <a:spcAft>
                <a:spcPts val="1500"/>
              </a:spcAft>
              <a:defRPr lang="pt-BR" sz="1800"/>
            </a:lvl4pPr>
            <a:lvl5pPr>
              <a:spcBef>
                <a:spcPts val="1000"/>
              </a:spcBef>
              <a:spcAft>
                <a:spcPts val="1500"/>
              </a:spcAft>
              <a:defRPr lang="pt-BR" sz="1800"/>
            </a:lvl5pPr>
          </a:lstStyle>
          <a:p>
            <a:pPr lvl="0" rtl="0"/>
            <a:r>
              <a:rPr lang="pt-BR"/>
              <a:t>Clique para adicionar o texto</a:t>
            </a:r>
          </a:p>
          <a:p>
            <a:pPr lvl="1" rtl="0"/>
            <a:r>
              <a:rPr lang="pt-BR"/>
              <a:t>Segundo nível</a:t>
            </a:r>
          </a:p>
          <a:p>
            <a:pPr lvl="2" rtl="0"/>
            <a:r>
              <a:rPr lang="pt-BR"/>
              <a:t>Terceiro nível</a:t>
            </a:r>
          </a:p>
          <a:p>
            <a:pPr lvl="3" rtl="0"/>
            <a:r>
              <a:rPr lang="pt-BR"/>
              <a:t>Quarto nível</a:t>
            </a:r>
          </a:p>
          <a:p>
            <a:pPr lvl="4" rtl="0"/>
            <a:r>
              <a:rPr lang="pt-BR"/>
              <a:t>Quinto nível</a:t>
            </a:r>
          </a:p>
        </p:txBody>
      </p:sp>
    </p:spTree>
    <p:extLst>
      <p:ext uri="{BB962C8B-B14F-4D97-AF65-F5344CB8AC3E}">
        <p14:creationId xmlns:p14="http://schemas.microsoft.com/office/powerpoint/2010/main" val="34917471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ítulo + subtítulo">
    <p:spTree>
      <p:nvGrpSpPr>
        <p:cNvPr id="1" name=""/>
        <p:cNvGrpSpPr/>
        <p:nvPr/>
      </p:nvGrpSpPr>
      <p:grpSpPr>
        <a:xfrm>
          <a:off x="0" y="0"/>
          <a:ext cx="0" cy="0"/>
          <a:chOff x="0" y="0"/>
          <a:chExt cx="0" cy="0"/>
        </a:xfrm>
      </p:grpSpPr>
      <p:sp>
        <p:nvSpPr>
          <p:cNvPr id="7" name="Forma Livre 10">
            <a:extLst>
              <a:ext uri="{FF2B5EF4-FFF2-40B4-BE49-F238E27FC236}">
                <a16:creationId xmlns:a16="http://schemas.microsoft.com/office/drawing/2014/main" id="{C4293765-78A6-5206-26C2-E8817B2834F6}"/>
              </a:ext>
              <a:ext uri="{C183D7F6-B498-43B3-948B-1728B52AA6E4}">
                <adec:decorative xmlns:adec="http://schemas.microsoft.com/office/drawing/2017/decorative" val="1"/>
              </a:ext>
            </a:extLst>
          </p:cNvPr>
          <p:cNvSpPr/>
          <p:nvPr userDrawn="1"/>
        </p:nvSpPr>
        <p:spPr>
          <a:xfrm>
            <a:off x="0" y="0"/>
            <a:ext cx="7470792" cy="6858000"/>
          </a:xfrm>
          <a:custGeom>
            <a:avLst/>
            <a:gdLst>
              <a:gd name="connsiteX0" fmla="*/ 0 w 7470792"/>
              <a:gd name="connsiteY0" fmla="*/ 0 h 6858000"/>
              <a:gd name="connsiteX1" fmla="*/ 7470792 w 7470792"/>
              <a:gd name="connsiteY1" fmla="*/ 0 h 6858000"/>
              <a:gd name="connsiteX2" fmla="*/ 5633197 w 7470792"/>
              <a:gd name="connsiteY2" fmla="*/ 6858000 h 6858000"/>
              <a:gd name="connsiteX3" fmla="*/ 0 w 74707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470792" h="6858000">
                <a:moveTo>
                  <a:pt x="0" y="0"/>
                </a:moveTo>
                <a:lnTo>
                  <a:pt x="7470792" y="0"/>
                </a:lnTo>
                <a:lnTo>
                  <a:pt x="5633197" y="6858000"/>
                </a:lnTo>
                <a:lnTo>
                  <a:pt x="0" y="685800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pt-BR"/>
            </a:defPPr>
          </a:lstStyle>
          <a:p>
            <a:pPr algn="ctr" rtl="0"/>
            <a:endParaRPr lang="pt-BR">
              <a:ln>
                <a:noFill/>
              </a:ln>
            </a:endParaRPr>
          </a:p>
        </p:txBody>
      </p:sp>
      <p:cxnSp>
        <p:nvCxnSpPr>
          <p:cNvPr id="8" name="Conector Reto 7">
            <a:extLst>
              <a:ext uri="{FF2B5EF4-FFF2-40B4-BE49-F238E27FC236}">
                <a16:creationId xmlns:a16="http://schemas.microsoft.com/office/drawing/2014/main" id="{BB4E351F-7451-86A3-5271-0D00B9EFA662}"/>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CA860223-A40E-30ED-6832-0825A930BB67}"/>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to 9">
            <a:extLst>
              <a:ext uri="{FF2B5EF4-FFF2-40B4-BE49-F238E27FC236}">
                <a16:creationId xmlns:a16="http://schemas.microsoft.com/office/drawing/2014/main" id="{00B6907E-F17B-783E-D454-DFC62D0977A0}"/>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Conector Reto 10">
            <a:extLst>
              <a:ext uri="{FF2B5EF4-FFF2-40B4-BE49-F238E27FC236}">
                <a16:creationId xmlns:a16="http://schemas.microsoft.com/office/drawing/2014/main" id="{26B12211-7E94-9534-6F2D-2AFD2EBE36F0}"/>
              </a:ext>
              <a:ext uri="{C183D7F6-B498-43B3-948B-1728B52AA6E4}">
                <adec:decorative xmlns:adec="http://schemas.microsoft.com/office/drawing/2017/decorative" val="1"/>
              </a:ext>
            </a:extLst>
          </p:cNvPr>
          <p:cNvCxnSpPr>
            <a:cxnSpLocks/>
          </p:cNvCxnSpPr>
          <p:nvPr userDrawn="1"/>
        </p:nvCxnSpPr>
        <p:spPr>
          <a:xfrm flipH="1">
            <a:off x="8462964"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Conector Reto 11">
            <a:extLst>
              <a:ext uri="{FF2B5EF4-FFF2-40B4-BE49-F238E27FC236}">
                <a16:creationId xmlns:a16="http://schemas.microsoft.com/office/drawing/2014/main" id="{36580245-E985-EC3F-9385-D0F517F0C151}"/>
              </a:ext>
              <a:ext uri="{C183D7F6-B498-43B3-948B-1728B52AA6E4}">
                <adec:decorative xmlns:adec="http://schemas.microsoft.com/office/drawing/2017/decorative" val="1"/>
              </a:ext>
            </a:extLst>
          </p:cNvPr>
          <p:cNvCxnSpPr>
            <a:cxnSpLocks/>
          </p:cNvCxnSpPr>
          <p:nvPr userDrawn="1"/>
        </p:nvCxnSpPr>
        <p:spPr>
          <a:xfrm flipH="1">
            <a:off x="11543158" y="1647825"/>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Conector Reto 12">
            <a:extLst>
              <a:ext uri="{FF2B5EF4-FFF2-40B4-BE49-F238E27FC236}">
                <a16:creationId xmlns:a16="http://schemas.microsoft.com/office/drawing/2014/main" id="{B75A82A3-E3DF-978F-4BD7-10E0F1075B64}"/>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Reto 13">
            <a:extLst>
              <a:ext uri="{FF2B5EF4-FFF2-40B4-BE49-F238E27FC236}">
                <a16:creationId xmlns:a16="http://schemas.microsoft.com/office/drawing/2014/main" id="{9EDC40AE-D1CB-7535-22E2-E6D910FB8229}"/>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1524000" y="685800"/>
            <a:ext cx="9144000" cy="3136738"/>
          </a:xfrm>
        </p:spPr>
        <p:txBody>
          <a:bodyPr rtlCol="0" anchor="b">
            <a:noAutofit/>
          </a:bodyPr>
          <a:lstStyle>
            <a:lvl1pPr algn="ctr">
              <a:defRPr lang="pt-BR" sz="4400"/>
            </a:lvl1pPr>
          </a:lstStyle>
          <a:p>
            <a:pPr rtl="0"/>
            <a:r>
              <a:rPr lang="pt-BR"/>
              <a:t>Clique para adicionar um título</a:t>
            </a:r>
          </a:p>
        </p:txBody>
      </p:sp>
      <p:sp>
        <p:nvSpPr>
          <p:cNvPr id="3" name="Subtítulo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524000" y="3978800"/>
            <a:ext cx="9144000" cy="1965960"/>
          </a:xfrm>
        </p:spPr>
        <p:txBody>
          <a:bodyPr rtlCol="0">
            <a:noAutofit/>
          </a:bodyPr>
          <a:lstStyle>
            <a:lvl1pPr marL="0" indent="0" algn="ctr">
              <a:buNone/>
              <a:defRPr lang="pt-BR" sz="1800" b="1" cap="all" baseline="0">
                <a:solidFill>
                  <a:schemeClr val="accent2"/>
                </a:solidFill>
              </a:defRPr>
            </a:lvl1pPr>
            <a:lvl2pPr marL="457200" indent="0" algn="ctr">
              <a:buNone/>
              <a:defRPr lang="pt-BR" sz="2000"/>
            </a:lvl2pPr>
            <a:lvl3pPr marL="914400" indent="0" algn="ctr">
              <a:buNone/>
              <a:defRPr lang="pt-BR" sz="1800"/>
            </a:lvl3pPr>
            <a:lvl4pPr marL="1371600" indent="0" algn="ctr">
              <a:buNone/>
              <a:defRPr lang="pt-BR" sz="1600"/>
            </a:lvl4pPr>
            <a:lvl5pPr marL="1828800" indent="0" algn="ctr">
              <a:buNone/>
              <a:defRPr lang="pt-BR" sz="1600"/>
            </a:lvl5pPr>
            <a:lvl6pPr marL="2286000" indent="0" algn="ctr">
              <a:buNone/>
              <a:defRPr lang="pt-BR" sz="1600"/>
            </a:lvl6pPr>
            <a:lvl7pPr marL="2743200" indent="0" algn="ctr">
              <a:buNone/>
              <a:defRPr lang="pt-BR" sz="1600"/>
            </a:lvl7pPr>
            <a:lvl8pPr marL="3200400" indent="0" algn="ctr">
              <a:buNone/>
              <a:defRPr lang="pt-BR" sz="1600"/>
            </a:lvl8pPr>
            <a:lvl9pPr marL="3657600" indent="0" algn="ctr">
              <a:buNone/>
              <a:defRPr lang="pt-BR" sz="1600"/>
            </a:lvl9pPr>
          </a:lstStyle>
          <a:p>
            <a:pPr rtl="0"/>
            <a:r>
              <a:rPr lang="pt-BR"/>
              <a:t>Clique para adicionar um subtítulo</a:t>
            </a:r>
          </a:p>
        </p:txBody>
      </p:sp>
    </p:spTree>
    <p:extLst>
      <p:ext uri="{BB962C8B-B14F-4D97-AF65-F5344CB8AC3E}">
        <p14:creationId xmlns:p14="http://schemas.microsoft.com/office/powerpoint/2010/main" val="23755476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ois Conteúdos 1">
    <p:spTree>
      <p:nvGrpSpPr>
        <p:cNvPr id="1" name=""/>
        <p:cNvGrpSpPr/>
        <p:nvPr/>
      </p:nvGrpSpPr>
      <p:grpSpPr>
        <a:xfrm>
          <a:off x="0" y="0"/>
          <a:ext cx="0" cy="0"/>
          <a:chOff x="0" y="0"/>
          <a:chExt cx="0" cy="0"/>
        </a:xfrm>
      </p:grpSpPr>
      <p:cxnSp>
        <p:nvCxnSpPr>
          <p:cNvPr id="8" name="Conector Reto 7">
            <a:extLst>
              <a:ext uri="{FF2B5EF4-FFF2-40B4-BE49-F238E27FC236}">
                <a16:creationId xmlns:a16="http://schemas.microsoft.com/office/drawing/2014/main" id="{59E49FCE-658C-FF5A-6405-3D10F1AC1B06}"/>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F903C516-D418-5E3E-1E4E-1DF8464338FE}"/>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to 9">
            <a:extLst>
              <a:ext uri="{FF2B5EF4-FFF2-40B4-BE49-F238E27FC236}">
                <a16:creationId xmlns:a16="http://schemas.microsoft.com/office/drawing/2014/main" id="{D7BF5B15-0E8A-A82C-6E9C-FCF3FBAAD468}"/>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Conector Reto 10">
            <a:extLst>
              <a:ext uri="{FF2B5EF4-FFF2-40B4-BE49-F238E27FC236}">
                <a16:creationId xmlns:a16="http://schemas.microsoft.com/office/drawing/2014/main" id="{354B33CA-9490-C8E1-FE4F-06367AF2921F}"/>
              </a:ext>
              <a:ext uri="{C183D7F6-B498-43B3-948B-1728B52AA6E4}">
                <adec:decorative xmlns:adec="http://schemas.microsoft.com/office/drawing/2017/decorative" val="1"/>
              </a:ext>
            </a:extLst>
          </p:cNvPr>
          <p:cNvCxnSpPr>
            <a:cxnSpLocks/>
          </p:cNvCxnSpPr>
          <p:nvPr userDrawn="1"/>
        </p:nvCxnSpPr>
        <p:spPr>
          <a:xfrm flipH="1">
            <a:off x="8462964"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Conector Reto 11">
            <a:extLst>
              <a:ext uri="{FF2B5EF4-FFF2-40B4-BE49-F238E27FC236}">
                <a16:creationId xmlns:a16="http://schemas.microsoft.com/office/drawing/2014/main" id="{5586824F-3198-FE44-5A4A-70312048DAF9}"/>
              </a:ext>
              <a:ext uri="{C183D7F6-B498-43B3-948B-1728B52AA6E4}">
                <adec:decorative xmlns:adec="http://schemas.microsoft.com/office/drawing/2017/decorative" val="1"/>
              </a:ext>
            </a:extLst>
          </p:cNvPr>
          <p:cNvCxnSpPr>
            <a:cxnSpLocks/>
          </p:cNvCxnSpPr>
          <p:nvPr userDrawn="1"/>
        </p:nvCxnSpPr>
        <p:spPr>
          <a:xfrm flipH="1">
            <a:off x="11543158" y="1647825"/>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Conector Reto 12">
            <a:extLst>
              <a:ext uri="{FF2B5EF4-FFF2-40B4-BE49-F238E27FC236}">
                <a16:creationId xmlns:a16="http://schemas.microsoft.com/office/drawing/2014/main" id="{5058CD71-6E97-B6A9-11B6-867ED408DEE2}"/>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Reto 13">
            <a:extLst>
              <a:ext uri="{FF2B5EF4-FFF2-40B4-BE49-F238E27FC236}">
                <a16:creationId xmlns:a16="http://schemas.microsoft.com/office/drawing/2014/main" id="{1E9FDAA6-BDE8-D6C3-17CD-F87BFB54F54A}"/>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rtlCol="0" anchor="b" anchorCtr="0">
            <a:noAutofit/>
          </a:bodyPr>
          <a:lstStyle>
            <a:lvl1pPr>
              <a:defRPr lang="pt-BR" sz="3600"/>
            </a:lvl1pPr>
          </a:lstStyle>
          <a:p>
            <a:pPr rtl="0"/>
            <a:r>
              <a:rPr lang="pt-BR"/>
              <a:t>Clique para adicionar um título</a:t>
            </a:r>
          </a:p>
        </p:txBody>
      </p:sp>
      <p:sp>
        <p:nvSpPr>
          <p:cNvPr id="17" name="Espaço Reservado para Conteúdo 3">
            <a:extLst>
              <a:ext uri="{FF2B5EF4-FFF2-40B4-BE49-F238E27FC236}">
                <a16:creationId xmlns:a16="http://schemas.microsoft.com/office/drawing/2014/main" id="{42A0738D-E9A9-14B7-4739-62E402B0C2DF}"/>
              </a:ext>
            </a:extLst>
          </p:cNvPr>
          <p:cNvSpPr>
            <a:spLocks noGrp="1"/>
          </p:cNvSpPr>
          <p:nvPr>
            <p:ph sz="half" idx="14" hasCustomPrompt="1"/>
          </p:nvPr>
        </p:nvSpPr>
        <p:spPr>
          <a:xfrm>
            <a:off x="834961" y="2032663"/>
            <a:ext cx="4463005" cy="4067492"/>
          </a:xfrm>
        </p:spPr>
        <p:txBody>
          <a:bodyPr rtlCol="0">
            <a:normAutofit/>
          </a:bodyPr>
          <a:lstStyle>
            <a:lvl1pPr marL="0" indent="0">
              <a:spcBef>
                <a:spcPts val="1000"/>
              </a:spcBef>
              <a:spcAft>
                <a:spcPts val="500"/>
              </a:spcAft>
              <a:buNone/>
              <a:defRPr lang="pt-BR" sz="1800"/>
            </a:lvl1pPr>
            <a:lvl2pPr marL="0">
              <a:spcBef>
                <a:spcPts val="1000"/>
              </a:spcBef>
              <a:spcAft>
                <a:spcPts val="500"/>
              </a:spcAft>
              <a:defRPr lang="pt-BR" sz="1800"/>
            </a:lvl2pPr>
            <a:lvl3pPr marL="457200">
              <a:spcBef>
                <a:spcPts val="1000"/>
              </a:spcBef>
              <a:spcAft>
                <a:spcPts val="500"/>
              </a:spcAft>
              <a:defRPr lang="pt-BR" sz="1800"/>
            </a:lvl3pPr>
            <a:lvl4pPr marL="685800">
              <a:spcBef>
                <a:spcPts val="1000"/>
              </a:spcBef>
              <a:spcAft>
                <a:spcPts val="500"/>
              </a:spcAft>
              <a:defRPr lang="pt-BR" sz="1800"/>
            </a:lvl4pPr>
            <a:lvl5pPr marL="914400">
              <a:spcBef>
                <a:spcPts val="1000"/>
              </a:spcBef>
              <a:spcAft>
                <a:spcPts val="500"/>
              </a:spcAft>
              <a:defRPr lang="pt-BR" sz="1800"/>
            </a:lvl5pPr>
          </a:lstStyle>
          <a:p>
            <a:pPr lvl="0" rtl="0"/>
            <a:r>
              <a:rPr lang="pt-BR"/>
              <a:t>Clique para adicionar o texto</a:t>
            </a:r>
          </a:p>
          <a:p>
            <a:pPr lvl="1" rtl="0"/>
            <a:r>
              <a:rPr lang="pt-BR"/>
              <a:t>Segundo nível</a:t>
            </a:r>
          </a:p>
          <a:p>
            <a:pPr lvl="2" rtl="0"/>
            <a:r>
              <a:rPr lang="pt-BR"/>
              <a:t>Terceiro nível</a:t>
            </a:r>
          </a:p>
          <a:p>
            <a:pPr lvl="3" rtl="0"/>
            <a:r>
              <a:rPr lang="pt-BR"/>
              <a:t>Quarto nível</a:t>
            </a:r>
          </a:p>
          <a:p>
            <a:pPr lvl="4" rtl="0"/>
            <a:r>
              <a:rPr lang="pt-BR"/>
              <a:t>Quinto nível</a:t>
            </a:r>
          </a:p>
        </p:txBody>
      </p:sp>
      <p:sp>
        <p:nvSpPr>
          <p:cNvPr id="15" name="Espaço Reservado para Conteúdo 3">
            <a:extLst>
              <a:ext uri="{FF2B5EF4-FFF2-40B4-BE49-F238E27FC236}">
                <a16:creationId xmlns:a16="http://schemas.microsoft.com/office/drawing/2014/main" id="{A766D4CB-8BCE-C6EE-EF57-A8A819EBD366}"/>
              </a:ext>
            </a:extLst>
          </p:cNvPr>
          <p:cNvSpPr>
            <a:spLocks noGrp="1"/>
          </p:cNvSpPr>
          <p:nvPr>
            <p:ph sz="half" idx="13" hasCustomPrompt="1"/>
          </p:nvPr>
        </p:nvSpPr>
        <p:spPr>
          <a:xfrm>
            <a:off x="6141720" y="2032663"/>
            <a:ext cx="5212080" cy="4067492"/>
          </a:xfrm>
        </p:spPr>
        <p:txBody>
          <a:bodyPr rtlCol="0">
            <a:normAutofit/>
          </a:bodyPr>
          <a:lstStyle>
            <a:lvl1pPr marL="0" indent="0">
              <a:spcBef>
                <a:spcPts val="1000"/>
              </a:spcBef>
              <a:spcAft>
                <a:spcPts val="500"/>
              </a:spcAft>
              <a:buNone/>
              <a:defRPr lang="pt-BR" sz="1800"/>
            </a:lvl1pPr>
            <a:lvl2pPr marL="0">
              <a:spcBef>
                <a:spcPts val="1000"/>
              </a:spcBef>
              <a:spcAft>
                <a:spcPts val="500"/>
              </a:spcAft>
              <a:defRPr lang="pt-BR" sz="1800"/>
            </a:lvl2pPr>
            <a:lvl3pPr marL="457200">
              <a:spcBef>
                <a:spcPts val="1000"/>
              </a:spcBef>
              <a:spcAft>
                <a:spcPts val="500"/>
              </a:spcAft>
              <a:defRPr lang="pt-BR" sz="1800"/>
            </a:lvl3pPr>
            <a:lvl4pPr marL="685800">
              <a:spcBef>
                <a:spcPts val="1000"/>
              </a:spcBef>
              <a:spcAft>
                <a:spcPts val="500"/>
              </a:spcAft>
              <a:defRPr lang="pt-BR" sz="1800"/>
            </a:lvl4pPr>
            <a:lvl5pPr marL="914400">
              <a:spcBef>
                <a:spcPts val="1000"/>
              </a:spcBef>
              <a:spcAft>
                <a:spcPts val="500"/>
              </a:spcAft>
              <a:defRPr lang="pt-BR" sz="1800"/>
            </a:lvl5pPr>
          </a:lstStyle>
          <a:p>
            <a:pPr lvl="0" rtl="0"/>
            <a:r>
              <a:rPr lang="pt-BR"/>
              <a:t>Clique para adicionar o texto</a:t>
            </a:r>
          </a:p>
          <a:p>
            <a:pPr lvl="1" rtl="0"/>
            <a:r>
              <a:rPr lang="pt-BR"/>
              <a:t>Segundo nível</a:t>
            </a:r>
          </a:p>
          <a:p>
            <a:pPr lvl="2" rtl="0"/>
            <a:r>
              <a:rPr lang="pt-BR"/>
              <a:t>Terceiro nível</a:t>
            </a:r>
          </a:p>
          <a:p>
            <a:pPr lvl="3" rtl="0"/>
            <a:r>
              <a:rPr lang="pt-BR"/>
              <a:t>Quarto nível</a:t>
            </a:r>
          </a:p>
          <a:p>
            <a:pPr lvl="4" rtl="0"/>
            <a:r>
              <a:rPr lang="pt-BR"/>
              <a:t>Quinto nível</a:t>
            </a:r>
          </a:p>
        </p:txBody>
      </p:sp>
      <p:sp>
        <p:nvSpPr>
          <p:cNvPr id="5" name="Espaço Reservado para Data 4">
            <a:extLst>
              <a:ext uri="{FF2B5EF4-FFF2-40B4-BE49-F238E27FC236}">
                <a16:creationId xmlns:a16="http://schemas.microsoft.com/office/drawing/2014/main" id="{C6CFCEB5-4092-FD13-478E-51CD74FDB82E}"/>
              </a:ext>
            </a:extLst>
          </p:cNvPr>
          <p:cNvSpPr>
            <a:spLocks noGrp="1"/>
          </p:cNvSpPr>
          <p:nvPr>
            <p:ph type="dt" sz="half" idx="10"/>
          </p:nvPr>
        </p:nvSpPr>
        <p:spPr/>
        <p:txBody>
          <a:bodyPr rtlCol="0"/>
          <a:lstStyle>
            <a:defPPr>
              <a:defRPr lang="pt-BR"/>
            </a:defPPr>
          </a:lstStyle>
          <a:p>
            <a:pPr rtl="0"/>
            <a:fld id="{4F862683-7590-4639-A8F5-23FE523B4D13}" type="datetime1">
              <a:rPr lang="pt-BR" smtClean="0"/>
              <a:t>19/06/2026</a:t>
            </a:fld>
            <a:endParaRPr lang="pt-BR"/>
          </a:p>
        </p:txBody>
      </p:sp>
      <p:sp>
        <p:nvSpPr>
          <p:cNvPr id="6" name="Espaço Reservado para Rodapé 5">
            <a:extLst>
              <a:ext uri="{FF2B5EF4-FFF2-40B4-BE49-F238E27FC236}">
                <a16:creationId xmlns:a16="http://schemas.microsoft.com/office/drawing/2014/main" id="{5D077A4D-E7C0-912D-293F-D93F0CB5CA49}"/>
              </a:ext>
            </a:extLst>
          </p:cNvPr>
          <p:cNvSpPr>
            <a:spLocks noGrp="1"/>
          </p:cNvSpPr>
          <p:nvPr>
            <p:ph type="ftr" sz="quarter" idx="11"/>
          </p:nvPr>
        </p:nvSpPr>
        <p:spPr/>
        <p:txBody>
          <a:bodyPr rtlCol="0"/>
          <a:lstStyle>
            <a:defPPr>
              <a:defRPr lang="pt-BR"/>
            </a:defPPr>
          </a:lstStyle>
          <a:p>
            <a:pPr rtl="0"/>
            <a:endParaRPr lang="pt-BR"/>
          </a:p>
        </p:txBody>
      </p:sp>
      <p:sp>
        <p:nvSpPr>
          <p:cNvPr id="7" name="Espaço Reservado para o Número do Slide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rtlCol="0"/>
          <a:lstStyle>
            <a:defPPr>
              <a:defRPr lang="pt-BR"/>
            </a:defPPr>
          </a:lstStyle>
          <a:p>
            <a:pPr rtl="0"/>
            <a:fld id="{CBD12358-51D2-46B3-9BDE-DF29528B9454}" type="slidenum">
              <a:rPr lang="pt-BR" smtClean="0"/>
              <a:t>‹nº›</a:t>
            </a:fld>
            <a:endParaRPr lang="pt-BR"/>
          </a:p>
        </p:txBody>
      </p:sp>
    </p:spTree>
    <p:extLst>
      <p:ext uri="{BB962C8B-B14F-4D97-AF65-F5344CB8AC3E}">
        <p14:creationId xmlns:p14="http://schemas.microsoft.com/office/powerpoint/2010/main" val="6230243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ois Conteúdos 2">
    <p:spTree>
      <p:nvGrpSpPr>
        <p:cNvPr id="1" name=""/>
        <p:cNvGrpSpPr/>
        <p:nvPr/>
      </p:nvGrpSpPr>
      <p:grpSpPr>
        <a:xfrm>
          <a:off x="0" y="0"/>
          <a:ext cx="0" cy="0"/>
          <a:chOff x="0" y="0"/>
          <a:chExt cx="0" cy="0"/>
        </a:xfrm>
      </p:grpSpPr>
      <p:cxnSp>
        <p:nvCxnSpPr>
          <p:cNvPr id="8" name="Conector Reto 7">
            <a:extLst>
              <a:ext uri="{FF2B5EF4-FFF2-40B4-BE49-F238E27FC236}">
                <a16:creationId xmlns:a16="http://schemas.microsoft.com/office/drawing/2014/main" id="{FDD9208B-0FD2-A7E3-5202-0F18392AE4FA}"/>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004010E2-9C6F-C582-1E3A-F5D43D0FFBBC}"/>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to 9">
            <a:extLst>
              <a:ext uri="{FF2B5EF4-FFF2-40B4-BE49-F238E27FC236}">
                <a16:creationId xmlns:a16="http://schemas.microsoft.com/office/drawing/2014/main" id="{B3D2B8AF-94DE-C211-EAE7-0971C111BEAD}"/>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Conector Reto 10">
            <a:extLst>
              <a:ext uri="{FF2B5EF4-FFF2-40B4-BE49-F238E27FC236}">
                <a16:creationId xmlns:a16="http://schemas.microsoft.com/office/drawing/2014/main" id="{A247A2AC-F284-077E-9A14-EB7D1DE62745}"/>
              </a:ext>
              <a:ext uri="{C183D7F6-B498-43B3-948B-1728B52AA6E4}">
                <adec:decorative xmlns:adec="http://schemas.microsoft.com/office/drawing/2017/decorative" val="1"/>
              </a:ext>
            </a:extLst>
          </p:cNvPr>
          <p:cNvCxnSpPr>
            <a:cxnSpLocks/>
          </p:cNvCxnSpPr>
          <p:nvPr userDrawn="1"/>
        </p:nvCxnSpPr>
        <p:spPr>
          <a:xfrm flipH="1">
            <a:off x="8462964"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Conector Reto 11">
            <a:extLst>
              <a:ext uri="{FF2B5EF4-FFF2-40B4-BE49-F238E27FC236}">
                <a16:creationId xmlns:a16="http://schemas.microsoft.com/office/drawing/2014/main" id="{A0E91F1F-5151-2442-2B89-CE0AB1178507}"/>
              </a:ext>
              <a:ext uri="{C183D7F6-B498-43B3-948B-1728B52AA6E4}">
                <adec:decorative xmlns:adec="http://schemas.microsoft.com/office/drawing/2017/decorative" val="1"/>
              </a:ext>
            </a:extLst>
          </p:cNvPr>
          <p:cNvCxnSpPr>
            <a:cxnSpLocks/>
          </p:cNvCxnSpPr>
          <p:nvPr userDrawn="1"/>
        </p:nvCxnSpPr>
        <p:spPr>
          <a:xfrm flipH="1">
            <a:off x="11543158" y="1647825"/>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Conector Reto 12">
            <a:extLst>
              <a:ext uri="{FF2B5EF4-FFF2-40B4-BE49-F238E27FC236}">
                <a16:creationId xmlns:a16="http://schemas.microsoft.com/office/drawing/2014/main" id="{3FBD82AC-3C5B-819E-E0FF-157D74B840BC}"/>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Reto 13">
            <a:extLst>
              <a:ext uri="{FF2B5EF4-FFF2-40B4-BE49-F238E27FC236}">
                <a16:creationId xmlns:a16="http://schemas.microsoft.com/office/drawing/2014/main" id="{7F299648-2E6E-FA0D-85E4-8884BE34A008}"/>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rtlCol="0" anchor="b" anchorCtr="0">
            <a:noAutofit/>
          </a:bodyPr>
          <a:lstStyle>
            <a:lvl1pPr>
              <a:defRPr lang="pt-BR" sz="3600"/>
            </a:lvl1pPr>
          </a:lstStyle>
          <a:p>
            <a:pPr rtl="0"/>
            <a:r>
              <a:rPr lang="pt-BR"/>
              <a:t>Clique para adicionar um título</a:t>
            </a:r>
          </a:p>
        </p:txBody>
      </p:sp>
      <p:sp>
        <p:nvSpPr>
          <p:cNvPr id="17" name="Espaço Reservado para Conteúdo 3">
            <a:extLst>
              <a:ext uri="{FF2B5EF4-FFF2-40B4-BE49-F238E27FC236}">
                <a16:creationId xmlns:a16="http://schemas.microsoft.com/office/drawing/2014/main" id="{07BD0263-5D42-E696-F170-1F9CF5FF2A74}"/>
              </a:ext>
            </a:extLst>
          </p:cNvPr>
          <p:cNvSpPr>
            <a:spLocks noGrp="1"/>
          </p:cNvSpPr>
          <p:nvPr>
            <p:ph sz="half" idx="15" hasCustomPrompt="1"/>
          </p:nvPr>
        </p:nvSpPr>
        <p:spPr>
          <a:xfrm>
            <a:off x="838199" y="2078963"/>
            <a:ext cx="3435628" cy="4067492"/>
          </a:xfrm>
        </p:spPr>
        <p:txBody>
          <a:bodyPr rtlCol="0">
            <a:normAutofit/>
          </a:bodyPr>
          <a:lstStyle>
            <a:lvl1pPr marL="457200" indent="-457200">
              <a:spcBef>
                <a:spcPts val="1000"/>
              </a:spcBef>
              <a:spcAft>
                <a:spcPts val="500"/>
              </a:spcAft>
              <a:buFont typeface="+mj-lt"/>
              <a:buAutoNum type="arabicPeriod"/>
              <a:defRPr lang="pt-BR" sz="1800"/>
            </a:lvl1pPr>
            <a:lvl2pPr marL="914400" indent="-457200">
              <a:spcBef>
                <a:spcPts val="1000"/>
              </a:spcBef>
              <a:spcAft>
                <a:spcPts val="500"/>
              </a:spcAft>
              <a:buFont typeface="+mj-lt"/>
              <a:buAutoNum type="alphaLcPeriod"/>
              <a:defRPr lang="pt-BR" sz="1800"/>
            </a:lvl2pPr>
            <a:lvl3pPr marL="1371600" indent="-457200">
              <a:spcBef>
                <a:spcPts val="1000"/>
              </a:spcBef>
              <a:spcAft>
                <a:spcPts val="500"/>
              </a:spcAft>
              <a:buFont typeface="+mj-lt"/>
              <a:buAutoNum type="arabicParenR"/>
              <a:defRPr lang="pt-BR" sz="1800"/>
            </a:lvl3pPr>
            <a:lvl4pPr marL="1828800" indent="-457200">
              <a:spcBef>
                <a:spcPts val="1000"/>
              </a:spcBef>
              <a:spcAft>
                <a:spcPts val="500"/>
              </a:spcAft>
              <a:buFont typeface="+mj-lt"/>
              <a:buAutoNum type="alphaLcParenR"/>
              <a:defRPr lang="pt-BR" sz="1800"/>
            </a:lvl4pPr>
            <a:lvl5pPr marL="2228850" indent="-457200">
              <a:spcBef>
                <a:spcPts val="1000"/>
              </a:spcBef>
              <a:spcAft>
                <a:spcPts val="500"/>
              </a:spcAft>
              <a:buFont typeface="+mj-lt"/>
              <a:buAutoNum type="romanLcPeriod"/>
              <a:defRPr lang="pt-BR" sz="1800"/>
            </a:lvl5pPr>
          </a:lstStyle>
          <a:p>
            <a:pPr lvl="0" rtl="0"/>
            <a:r>
              <a:rPr lang="pt-BR"/>
              <a:t>Clique para adicionar o texto</a:t>
            </a:r>
          </a:p>
          <a:p>
            <a:pPr lvl="1" rtl="0"/>
            <a:r>
              <a:rPr lang="pt-BR"/>
              <a:t>Segundo nível</a:t>
            </a:r>
          </a:p>
          <a:p>
            <a:pPr lvl="2" rtl="0"/>
            <a:r>
              <a:rPr lang="pt-BR"/>
              <a:t>Terceiro nível</a:t>
            </a:r>
          </a:p>
          <a:p>
            <a:pPr lvl="3" rtl="0"/>
            <a:r>
              <a:rPr lang="pt-BR"/>
              <a:t>Quarto nível</a:t>
            </a:r>
          </a:p>
          <a:p>
            <a:pPr lvl="4" rtl="0"/>
            <a:r>
              <a:rPr lang="pt-BR"/>
              <a:t>Quinto nível</a:t>
            </a:r>
          </a:p>
        </p:txBody>
      </p:sp>
      <p:sp>
        <p:nvSpPr>
          <p:cNvPr id="16" name="Espaço Reservado para Conteúdo 3">
            <a:extLst>
              <a:ext uri="{FF2B5EF4-FFF2-40B4-BE49-F238E27FC236}">
                <a16:creationId xmlns:a16="http://schemas.microsoft.com/office/drawing/2014/main" id="{1BEE7174-135F-6F9F-11B9-3C3F2F9CDEAA}"/>
              </a:ext>
            </a:extLst>
          </p:cNvPr>
          <p:cNvSpPr>
            <a:spLocks noGrp="1"/>
          </p:cNvSpPr>
          <p:nvPr>
            <p:ph sz="half" idx="14" hasCustomPrompt="1"/>
          </p:nvPr>
        </p:nvSpPr>
        <p:spPr>
          <a:xfrm>
            <a:off x="4965539" y="2087315"/>
            <a:ext cx="6007261" cy="4067492"/>
          </a:xfrm>
        </p:spPr>
        <p:txBody>
          <a:bodyPr rtlCol="0">
            <a:normAutofit/>
          </a:bodyPr>
          <a:lstStyle>
            <a:lvl1pPr marL="0" indent="0">
              <a:spcBef>
                <a:spcPts val="1000"/>
              </a:spcBef>
              <a:spcAft>
                <a:spcPts val="0"/>
              </a:spcAft>
              <a:buNone/>
              <a:defRPr lang="pt-BR" sz="1800"/>
            </a:lvl1pPr>
            <a:lvl2pPr marL="0">
              <a:spcBef>
                <a:spcPts val="1000"/>
              </a:spcBef>
              <a:spcAft>
                <a:spcPts val="500"/>
              </a:spcAft>
              <a:defRPr lang="pt-BR" sz="1800"/>
            </a:lvl2pPr>
            <a:lvl3pPr marL="457200">
              <a:spcBef>
                <a:spcPts val="1000"/>
              </a:spcBef>
              <a:spcAft>
                <a:spcPts val="500"/>
              </a:spcAft>
              <a:defRPr lang="pt-BR" sz="1800"/>
            </a:lvl3pPr>
            <a:lvl4pPr marL="685800">
              <a:spcBef>
                <a:spcPts val="1000"/>
              </a:spcBef>
              <a:spcAft>
                <a:spcPts val="500"/>
              </a:spcAft>
              <a:defRPr lang="pt-BR" sz="1800"/>
            </a:lvl4pPr>
            <a:lvl5pPr marL="914400">
              <a:spcBef>
                <a:spcPts val="1000"/>
              </a:spcBef>
              <a:spcAft>
                <a:spcPts val="500"/>
              </a:spcAft>
              <a:defRPr lang="pt-BR" sz="1800"/>
            </a:lvl5pPr>
          </a:lstStyle>
          <a:p>
            <a:pPr lvl="0" rtl="0"/>
            <a:r>
              <a:rPr lang="pt-BR"/>
              <a:t>Clique para adicionar o texto</a:t>
            </a:r>
          </a:p>
          <a:p>
            <a:pPr lvl="1" rtl="0"/>
            <a:r>
              <a:rPr lang="pt-BR"/>
              <a:t>Segundo nível</a:t>
            </a:r>
          </a:p>
          <a:p>
            <a:pPr lvl="2" rtl="0"/>
            <a:r>
              <a:rPr lang="pt-BR"/>
              <a:t>Terceiro nível</a:t>
            </a:r>
          </a:p>
          <a:p>
            <a:pPr lvl="3" rtl="0"/>
            <a:r>
              <a:rPr lang="pt-BR"/>
              <a:t>Quarto nível</a:t>
            </a:r>
          </a:p>
          <a:p>
            <a:pPr lvl="4" rtl="0"/>
            <a:r>
              <a:rPr lang="pt-BR"/>
              <a:t>Quinto nível</a:t>
            </a:r>
          </a:p>
        </p:txBody>
      </p:sp>
      <p:sp>
        <p:nvSpPr>
          <p:cNvPr id="5" name="Espaço Reservado para Data 4">
            <a:extLst>
              <a:ext uri="{FF2B5EF4-FFF2-40B4-BE49-F238E27FC236}">
                <a16:creationId xmlns:a16="http://schemas.microsoft.com/office/drawing/2014/main" id="{C6CFCEB5-4092-FD13-478E-51CD74FDB82E}"/>
              </a:ext>
            </a:extLst>
          </p:cNvPr>
          <p:cNvSpPr>
            <a:spLocks noGrp="1"/>
          </p:cNvSpPr>
          <p:nvPr>
            <p:ph type="dt" sz="half" idx="10"/>
          </p:nvPr>
        </p:nvSpPr>
        <p:spPr/>
        <p:txBody>
          <a:bodyPr rtlCol="0"/>
          <a:lstStyle>
            <a:defPPr>
              <a:defRPr lang="pt-BR"/>
            </a:defPPr>
          </a:lstStyle>
          <a:p>
            <a:pPr rtl="0"/>
            <a:fld id="{A69BD2F4-DF2F-4160-8F9C-82A62518B911}" type="datetime1">
              <a:rPr lang="pt-BR" smtClean="0"/>
              <a:t>19/06/2026</a:t>
            </a:fld>
            <a:endParaRPr lang="pt-BR"/>
          </a:p>
        </p:txBody>
      </p:sp>
      <p:sp>
        <p:nvSpPr>
          <p:cNvPr id="6" name="Espaço Reservado para Rodapé 5">
            <a:extLst>
              <a:ext uri="{FF2B5EF4-FFF2-40B4-BE49-F238E27FC236}">
                <a16:creationId xmlns:a16="http://schemas.microsoft.com/office/drawing/2014/main" id="{5D077A4D-E7C0-912D-293F-D93F0CB5CA49}"/>
              </a:ext>
            </a:extLst>
          </p:cNvPr>
          <p:cNvSpPr>
            <a:spLocks noGrp="1"/>
          </p:cNvSpPr>
          <p:nvPr>
            <p:ph type="ftr" sz="quarter" idx="11"/>
          </p:nvPr>
        </p:nvSpPr>
        <p:spPr/>
        <p:txBody>
          <a:bodyPr rtlCol="0"/>
          <a:lstStyle>
            <a:defPPr>
              <a:defRPr lang="pt-BR"/>
            </a:defPPr>
          </a:lstStyle>
          <a:p>
            <a:pPr rtl="0"/>
            <a:endParaRPr lang="pt-BR"/>
          </a:p>
        </p:txBody>
      </p:sp>
      <p:sp>
        <p:nvSpPr>
          <p:cNvPr id="7" name="Espaço Reservado para o Número do Slide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rtlCol="0"/>
          <a:lstStyle>
            <a:defPPr>
              <a:defRPr lang="pt-BR"/>
            </a:defPPr>
          </a:lstStyle>
          <a:p>
            <a:pPr rtl="0"/>
            <a:fld id="{CBD12358-51D2-46B3-9BDE-DF29528B9454}" type="slidenum">
              <a:rPr lang="pt-BR" smtClean="0"/>
              <a:t>‹nº›</a:t>
            </a:fld>
            <a:endParaRPr lang="pt-BR"/>
          </a:p>
        </p:txBody>
      </p:sp>
    </p:spTree>
    <p:extLst>
      <p:ext uri="{BB962C8B-B14F-4D97-AF65-F5344CB8AC3E}">
        <p14:creationId xmlns:p14="http://schemas.microsoft.com/office/powerpoint/2010/main" val="800442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údo + imagem ">
    <p:spTree>
      <p:nvGrpSpPr>
        <p:cNvPr id="1" name=""/>
        <p:cNvGrpSpPr/>
        <p:nvPr/>
      </p:nvGrpSpPr>
      <p:grpSpPr>
        <a:xfrm>
          <a:off x="0" y="0"/>
          <a:ext cx="0" cy="0"/>
          <a:chOff x="0" y="0"/>
          <a:chExt cx="0" cy="0"/>
        </a:xfrm>
      </p:grpSpPr>
      <p:cxnSp>
        <p:nvCxnSpPr>
          <p:cNvPr id="4" name="Conector Reto 3">
            <a:extLst>
              <a:ext uri="{FF2B5EF4-FFF2-40B4-BE49-F238E27FC236}">
                <a16:creationId xmlns:a16="http://schemas.microsoft.com/office/drawing/2014/main" id="{700B3A65-BB60-F2B4-4CF4-19A7C53F188A}"/>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3F1DB8D5-B954-BFC9-C8D8-F0491CCBE29B}"/>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to 9">
            <a:extLst>
              <a:ext uri="{FF2B5EF4-FFF2-40B4-BE49-F238E27FC236}">
                <a16:creationId xmlns:a16="http://schemas.microsoft.com/office/drawing/2014/main" id="{5507D69F-27D7-2C68-A17D-3F1399C8BE71}"/>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0C40C44A-93E6-6C58-5E88-AFDC594EC27A}"/>
              </a:ext>
            </a:extLst>
          </p:cNvPr>
          <p:cNvSpPr>
            <a:spLocks noGrp="1"/>
          </p:cNvSpPr>
          <p:nvPr>
            <p:ph type="title"/>
          </p:nvPr>
        </p:nvSpPr>
        <p:spPr>
          <a:xfrm>
            <a:off x="838199" y="365125"/>
            <a:ext cx="6645965" cy="1325563"/>
          </a:xfrm>
        </p:spPr>
        <p:txBody>
          <a:bodyPr rtlCol="0" anchor="b" anchorCtr="0">
            <a:noAutofit/>
          </a:bodyPr>
          <a:lstStyle>
            <a:lvl1pPr>
              <a:defRPr lang="pt-BR" sz="3600"/>
            </a:lvl1pPr>
          </a:lstStyle>
          <a:p>
            <a:pPr rtl="0"/>
            <a:r>
              <a:rPr lang="pt-BR"/>
              <a:t>Clique para editar o título Mestre</a:t>
            </a:r>
            <a:endParaRPr lang="pt-BR" dirty="0"/>
          </a:p>
        </p:txBody>
      </p:sp>
      <p:sp>
        <p:nvSpPr>
          <p:cNvPr id="3" name="Espaço Reservado para Conteúdo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1" y="2055813"/>
            <a:ext cx="5781261" cy="4067492"/>
          </a:xfrm>
        </p:spPr>
        <p:txBody>
          <a:bodyPr rtlCol="0">
            <a:normAutofit/>
          </a:bodyPr>
          <a:lstStyle>
            <a:lvl1pPr marL="0" indent="0">
              <a:spcBef>
                <a:spcPts val="1000"/>
              </a:spcBef>
              <a:spcAft>
                <a:spcPts val="500"/>
              </a:spcAft>
              <a:buNone/>
              <a:defRPr lang="pt-BR" sz="1800"/>
            </a:lvl1pPr>
            <a:lvl2pPr>
              <a:spcBef>
                <a:spcPts val="1000"/>
              </a:spcBef>
              <a:spcAft>
                <a:spcPts val="500"/>
              </a:spcAft>
              <a:defRPr lang="pt-BR" sz="1600"/>
            </a:lvl2pPr>
            <a:lvl3pPr>
              <a:spcBef>
                <a:spcPts val="1000"/>
              </a:spcBef>
              <a:spcAft>
                <a:spcPts val="500"/>
              </a:spcAft>
              <a:defRPr lang="pt-BR" sz="1400"/>
            </a:lvl3pPr>
            <a:lvl4pPr>
              <a:spcBef>
                <a:spcPts val="1000"/>
              </a:spcBef>
              <a:spcAft>
                <a:spcPts val="500"/>
              </a:spcAft>
              <a:defRPr lang="pt-BR" sz="1200"/>
            </a:lvl4pPr>
            <a:lvl5pPr>
              <a:spcBef>
                <a:spcPts val="1000"/>
              </a:spcBef>
              <a:spcAft>
                <a:spcPts val="500"/>
              </a:spcAft>
              <a:defRPr lang="pt-BR" sz="1200"/>
            </a:lvl5pPr>
          </a:lstStyle>
          <a:p>
            <a:pPr lvl="0" rtl="0"/>
            <a:r>
              <a:rPr lang="pt-BR"/>
              <a:t>Clique para adicionar o texto</a:t>
            </a:r>
          </a:p>
          <a:p>
            <a:pPr lvl="1" rtl="0"/>
            <a:r>
              <a:rPr lang="pt-BR"/>
              <a:t>Segundo nível</a:t>
            </a:r>
          </a:p>
          <a:p>
            <a:pPr lvl="2" rtl="0"/>
            <a:r>
              <a:rPr lang="pt-BR"/>
              <a:t>Terceiro nível</a:t>
            </a:r>
          </a:p>
          <a:p>
            <a:pPr lvl="3" rtl="0"/>
            <a:r>
              <a:rPr lang="pt-BR"/>
              <a:t>Quarto nível</a:t>
            </a:r>
          </a:p>
          <a:p>
            <a:pPr lvl="4" rtl="0"/>
            <a:r>
              <a:rPr lang="pt-BR"/>
              <a:t>Quinto nível</a:t>
            </a:r>
          </a:p>
        </p:txBody>
      </p:sp>
      <p:sp>
        <p:nvSpPr>
          <p:cNvPr id="8" name="Espaço Reservado para Imagem 7">
            <a:extLst>
              <a:ext uri="{FF2B5EF4-FFF2-40B4-BE49-F238E27FC236}">
                <a16:creationId xmlns:a16="http://schemas.microsoft.com/office/drawing/2014/main" id="{BC013AD6-0EF3-2B25-DDBD-2DF706123AEE}"/>
              </a:ext>
            </a:extLst>
          </p:cNvPr>
          <p:cNvSpPr>
            <a:spLocks noGrp="1"/>
          </p:cNvSpPr>
          <p:nvPr>
            <p:ph type="pic" sz="quarter" idx="13"/>
          </p:nvPr>
        </p:nvSpPr>
        <p:spPr>
          <a:xfrm>
            <a:off x="7566991" y="-22860"/>
            <a:ext cx="4625008" cy="6903720"/>
          </a:xfrm>
        </p:spPr>
        <p:txBody>
          <a:bodyPr tIns="274320" rtlCol="0">
            <a:normAutofit/>
          </a:bodyPr>
          <a:lstStyle>
            <a:lvl1pPr marL="0" indent="0" algn="ctr">
              <a:buNone/>
              <a:defRPr lang="pt-BR" sz="2000"/>
            </a:lvl1pPr>
          </a:lstStyle>
          <a:p>
            <a:pPr rtl="0"/>
            <a:r>
              <a:rPr lang="pt-BR"/>
              <a:t>Clique no ícone para adicionar uma imagem</a:t>
            </a:r>
          </a:p>
        </p:txBody>
      </p:sp>
      <p:sp>
        <p:nvSpPr>
          <p:cNvPr id="5" name="Espaço Reservado para Data 4">
            <a:extLst>
              <a:ext uri="{FF2B5EF4-FFF2-40B4-BE49-F238E27FC236}">
                <a16:creationId xmlns:a16="http://schemas.microsoft.com/office/drawing/2014/main" id="{C6CFCEB5-4092-FD13-478E-51CD74FDB82E}"/>
              </a:ext>
            </a:extLst>
          </p:cNvPr>
          <p:cNvSpPr>
            <a:spLocks noGrp="1"/>
          </p:cNvSpPr>
          <p:nvPr>
            <p:ph type="dt" sz="half" idx="10"/>
          </p:nvPr>
        </p:nvSpPr>
        <p:spPr/>
        <p:txBody>
          <a:bodyPr rtlCol="0"/>
          <a:lstStyle>
            <a:defPPr>
              <a:defRPr lang="pt-BR"/>
            </a:defPPr>
          </a:lstStyle>
          <a:p>
            <a:pPr rtl="0"/>
            <a:fld id="{8423A8A1-9CE8-49A5-89E9-90DB947A01D4}" type="datetime1">
              <a:rPr lang="pt-BR" smtClean="0"/>
              <a:t>19/06/2026</a:t>
            </a:fld>
            <a:endParaRPr lang="pt-BR"/>
          </a:p>
        </p:txBody>
      </p:sp>
      <p:sp>
        <p:nvSpPr>
          <p:cNvPr id="6" name="Espaço Reservado para Rodapé 5">
            <a:extLst>
              <a:ext uri="{FF2B5EF4-FFF2-40B4-BE49-F238E27FC236}">
                <a16:creationId xmlns:a16="http://schemas.microsoft.com/office/drawing/2014/main" id="{5D077A4D-E7C0-912D-293F-D93F0CB5CA49}"/>
              </a:ext>
            </a:extLst>
          </p:cNvPr>
          <p:cNvSpPr>
            <a:spLocks noGrp="1"/>
          </p:cNvSpPr>
          <p:nvPr>
            <p:ph type="ftr" sz="quarter" idx="11"/>
          </p:nvPr>
        </p:nvSpPr>
        <p:spPr/>
        <p:txBody>
          <a:bodyPr rtlCol="0"/>
          <a:lstStyle>
            <a:defPPr>
              <a:defRPr lang="pt-BR"/>
            </a:defPPr>
          </a:lstStyle>
          <a:p>
            <a:pPr rtl="0"/>
            <a:endParaRPr lang="pt-BR"/>
          </a:p>
        </p:txBody>
      </p:sp>
      <p:sp>
        <p:nvSpPr>
          <p:cNvPr id="7" name="Espaço Reservado para o Número do Slide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rtlCol="0"/>
          <a:lstStyle>
            <a:defPPr>
              <a:defRPr lang="pt-BR"/>
            </a:defPPr>
          </a:lstStyle>
          <a:p>
            <a:pPr rtl="0"/>
            <a:fld id="{CBD12358-51D2-46B3-9BDE-DF29528B9454}" type="slidenum">
              <a:rPr lang="pt-BR" smtClean="0"/>
              <a:t>‹nº›</a:t>
            </a:fld>
            <a:endParaRPr lang="pt-BR"/>
          </a:p>
        </p:txBody>
      </p:sp>
    </p:spTree>
    <p:extLst>
      <p:ext uri="{BB962C8B-B14F-4D97-AF65-F5344CB8AC3E}">
        <p14:creationId xmlns:p14="http://schemas.microsoft.com/office/powerpoint/2010/main" val="2078679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údo + tabela">
    <p:spTree>
      <p:nvGrpSpPr>
        <p:cNvPr id="1" name=""/>
        <p:cNvGrpSpPr/>
        <p:nvPr/>
      </p:nvGrpSpPr>
      <p:grpSpPr>
        <a:xfrm>
          <a:off x="0" y="0"/>
          <a:ext cx="0" cy="0"/>
          <a:chOff x="0" y="0"/>
          <a:chExt cx="0" cy="0"/>
        </a:xfrm>
      </p:grpSpPr>
      <p:cxnSp>
        <p:nvCxnSpPr>
          <p:cNvPr id="4" name="Conector Reto 3">
            <a:extLst>
              <a:ext uri="{FF2B5EF4-FFF2-40B4-BE49-F238E27FC236}">
                <a16:creationId xmlns:a16="http://schemas.microsoft.com/office/drawing/2014/main" id="{BC45A11E-9896-BD8B-8CC6-A79C124D89BC}"/>
              </a:ext>
              <a:ext uri="{C183D7F6-B498-43B3-948B-1728B52AA6E4}">
                <adec:decorative xmlns:adec="http://schemas.microsoft.com/office/drawing/2017/decorative" val="1"/>
              </a:ext>
            </a:extLst>
          </p:cNvPr>
          <p:cNvCxnSpPr>
            <a:cxnSpLocks/>
          </p:cNvCxnSpPr>
          <p:nvPr userDrawn="1"/>
        </p:nvCxnSpPr>
        <p:spPr>
          <a:xfrm flipH="1">
            <a:off x="0" y="11575"/>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B386022B-53D6-6CE0-2093-873FC64A5D34}"/>
              </a:ext>
              <a:ext uri="{C183D7F6-B498-43B3-948B-1728B52AA6E4}">
                <adec:decorative xmlns:adec="http://schemas.microsoft.com/office/drawing/2017/decorative" val="1"/>
              </a:ext>
            </a:extLst>
          </p:cNvPr>
          <p:cNvCxnSpPr>
            <a:cxnSpLocks/>
          </p:cNvCxnSpPr>
          <p:nvPr userDrawn="1"/>
        </p:nvCxnSpPr>
        <p:spPr>
          <a:xfrm flipH="1">
            <a:off x="0" y="11575"/>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to 9">
            <a:extLst>
              <a:ext uri="{FF2B5EF4-FFF2-40B4-BE49-F238E27FC236}">
                <a16:creationId xmlns:a16="http://schemas.microsoft.com/office/drawing/2014/main" id="{0BD4BD8F-684C-A145-3376-9E69B0E5BEE5}"/>
              </a:ext>
              <a:ext uri="{C183D7F6-B498-43B3-948B-1728B52AA6E4}">
                <adec:decorative xmlns:adec="http://schemas.microsoft.com/office/drawing/2017/decorative" val="1"/>
              </a:ext>
            </a:extLst>
          </p:cNvPr>
          <p:cNvCxnSpPr>
            <a:cxnSpLocks/>
          </p:cNvCxnSpPr>
          <p:nvPr userDrawn="1"/>
        </p:nvCxnSpPr>
        <p:spPr>
          <a:xfrm flipH="1" flipV="1">
            <a:off x="-42863" y="5802775"/>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Conector Reto 10">
            <a:extLst>
              <a:ext uri="{FF2B5EF4-FFF2-40B4-BE49-F238E27FC236}">
                <a16:creationId xmlns:a16="http://schemas.microsoft.com/office/drawing/2014/main" id="{6E7C1DA9-2A25-EE21-085B-8857DC1AD722}"/>
              </a:ext>
              <a:ext uri="{C183D7F6-B498-43B3-948B-1728B52AA6E4}">
                <adec:decorative xmlns:adec="http://schemas.microsoft.com/office/drawing/2017/decorative" val="1"/>
              </a:ext>
            </a:extLst>
          </p:cNvPr>
          <p:cNvCxnSpPr>
            <a:cxnSpLocks/>
          </p:cNvCxnSpPr>
          <p:nvPr userDrawn="1"/>
        </p:nvCxnSpPr>
        <p:spPr>
          <a:xfrm flipH="1">
            <a:off x="8462964" y="5859925"/>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Conector Reto 11">
            <a:extLst>
              <a:ext uri="{FF2B5EF4-FFF2-40B4-BE49-F238E27FC236}">
                <a16:creationId xmlns:a16="http://schemas.microsoft.com/office/drawing/2014/main" id="{AF236BB3-E567-A8A9-5EC2-BCEF79CFCF06}"/>
              </a:ext>
              <a:ext uri="{C183D7F6-B498-43B3-948B-1728B52AA6E4}">
                <adec:decorative xmlns:adec="http://schemas.microsoft.com/office/drawing/2017/decorative" val="1"/>
              </a:ext>
            </a:extLst>
          </p:cNvPr>
          <p:cNvCxnSpPr>
            <a:cxnSpLocks/>
          </p:cNvCxnSpPr>
          <p:nvPr userDrawn="1"/>
        </p:nvCxnSpPr>
        <p:spPr>
          <a:xfrm flipH="1">
            <a:off x="11543158" y="1659400"/>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Conector Reto 12">
            <a:extLst>
              <a:ext uri="{FF2B5EF4-FFF2-40B4-BE49-F238E27FC236}">
                <a16:creationId xmlns:a16="http://schemas.microsoft.com/office/drawing/2014/main" id="{D4A87C9F-C765-C63C-951E-70721DDACDC3}"/>
              </a:ext>
              <a:ext uri="{C183D7F6-B498-43B3-948B-1728B52AA6E4}">
                <adec:decorative xmlns:adec="http://schemas.microsoft.com/office/drawing/2017/decorative" val="1"/>
              </a:ext>
            </a:extLst>
          </p:cNvPr>
          <p:cNvCxnSpPr>
            <a:cxnSpLocks/>
          </p:cNvCxnSpPr>
          <p:nvPr userDrawn="1"/>
        </p:nvCxnSpPr>
        <p:spPr>
          <a:xfrm flipH="1" flipV="1">
            <a:off x="10781554" y="11575"/>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Reto 13">
            <a:extLst>
              <a:ext uri="{FF2B5EF4-FFF2-40B4-BE49-F238E27FC236}">
                <a16:creationId xmlns:a16="http://schemas.microsoft.com/office/drawing/2014/main" id="{74425665-0C9C-3899-9DB9-ED05D91E26E6}"/>
              </a:ext>
              <a:ext uri="{C183D7F6-B498-43B3-948B-1728B52AA6E4}">
                <adec:decorative xmlns:adec="http://schemas.microsoft.com/office/drawing/2017/decorative" val="1"/>
              </a:ext>
            </a:extLst>
          </p:cNvPr>
          <p:cNvCxnSpPr>
            <a:cxnSpLocks/>
          </p:cNvCxnSpPr>
          <p:nvPr userDrawn="1"/>
        </p:nvCxnSpPr>
        <p:spPr>
          <a:xfrm flipH="1" flipV="1">
            <a:off x="6529388" y="6812"/>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125"/>
            <a:ext cx="10330405" cy="1325563"/>
          </a:xfrm>
        </p:spPr>
        <p:txBody>
          <a:bodyPr rtlCol="0" anchor="b" anchorCtr="0">
            <a:noAutofit/>
          </a:bodyPr>
          <a:lstStyle>
            <a:lvl1pPr>
              <a:defRPr lang="pt-BR" sz="3600"/>
            </a:lvl1pPr>
          </a:lstStyle>
          <a:p>
            <a:pPr rtl="0"/>
            <a:r>
              <a:rPr lang="pt-BR"/>
              <a:t>Clique para adicionar um título</a:t>
            </a:r>
          </a:p>
        </p:txBody>
      </p:sp>
      <p:sp>
        <p:nvSpPr>
          <p:cNvPr id="3" name="Espaço Reservado para Conteúdo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2137059"/>
            <a:ext cx="2816352" cy="3986246"/>
          </a:xfrm>
        </p:spPr>
        <p:txBody>
          <a:bodyPr rtlCol="0">
            <a:normAutofit/>
          </a:bodyPr>
          <a:lstStyle>
            <a:lvl1pPr marL="0" indent="0">
              <a:spcBef>
                <a:spcPts val="1000"/>
              </a:spcBef>
              <a:spcAft>
                <a:spcPts val="500"/>
              </a:spcAft>
              <a:buNone/>
              <a:defRPr lang="pt-BR" sz="1800"/>
            </a:lvl1pPr>
            <a:lvl2pPr>
              <a:spcBef>
                <a:spcPts val="1000"/>
              </a:spcBef>
              <a:spcAft>
                <a:spcPts val="500"/>
              </a:spcAft>
              <a:defRPr lang="pt-BR" sz="1600"/>
            </a:lvl2pPr>
            <a:lvl3pPr>
              <a:spcBef>
                <a:spcPts val="1000"/>
              </a:spcBef>
              <a:spcAft>
                <a:spcPts val="500"/>
              </a:spcAft>
              <a:defRPr lang="pt-BR" sz="1400"/>
            </a:lvl3pPr>
            <a:lvl4pPr>
              <a:spcBef>
                <a:spcPts val="1000"/>
              </a:spcBef>
              <a:spcAft>
                <a:spcPts val="500"/>
              </a:spcAft>
              <a:defRPr lang="pt-BR" sz="1200"/>
            </a:lvl4pPr>
            <a:lvl5pPr>
              <a:spcBef>
                <a:spcPts val="1000"/>
              </a:spcBef>
              <a:spcAft>
                <a:spcPts val="500"/>
              </a:spcAft>
              <a:defRPr lang="pt-BR" sz="1200"/>
            </a:lvl5pPr>
          </a:lstStyle>
          <a:p>
            <a:pPr lvl="0" rtl="0"/>
            <a:r>
              <a:rPr lang="pt-BR"/>
              <a:t>Clique para adicionar o texto</a:t>
            </a:r>
          </a:p>
          <a:p>
            <a:pPr lvl="1" rtl="0"/>
            <a:r>
              <a:rPr lang="pt-BR"/>
              <a:t>Segundo nível</a:t>
            </a:r>
          </a:p>
          <a:p>
            <a:pPr lvl="2" rtl="0"/>
            <a:r>
              <a:rPr lang="pt-BR"/>
              <a:t>Terceiro nível</a:t>
            </a:r>
          </a:p>
          <a:p>
            <a:pPr lvl="3" rtl="0"/>
            <a:r>
              <a:rPr lang="pt-BR"/>
              <a:t>Quarto nível</a:t>
            </a:r>
          </a:p>
          <a:p>
            <a:pPr lvl="4" rtl="0"/>
            <a:r>
              <a:rPr lang="pt-BR"/>
              <a:t>Quinto nível</a:t>
            </a:r>
          </a:p>
        </p:txBody>
      </p:sp>
      <p:sp>
        <p:nvSpPr>
          <p:cNvPr id="8" name="Espaço Reservado para Tabela 7">
            <a:extLst>
              <a:ext uri="{FF2B5EF4-FFF2-40B4-BE49-F238E27FC236}">
                <a16:creationId xmlns:a16="http://schemas.microsoft.com/office/drawing/2014/main" id="{423FEB60-8FB5-7F10-EDD7-8AB4B3139EF6}"/>
              </a:ext>
            </a:extLst>
          </p:cNvPr>
          <p:cNvSpPr>
            <a:spLocks noGrp="1"/>
          </p:cNvSpPr>
          <p:nvPr>
            <p:ph type="tbl" sz="quarter" idx="13"/>
          </p:nvPr>
        </p:nvSpPr>
        <p:spPr>
          <a:xfrm>
            <a:off x="4109014" y="2137059"/>
            <a:ext cx="7059592" cy="3986245"/>
          </a:xfrm>
        </p:spPr>
        <p:txBody>
          <a:bodyPr rtlCol="0">
            <a:normAutofit/>
          </a:bodyPr>
          <a:lstStyle>
            <a:lvl1pPr marL="0" indent="0" algn="ctr">
              <a:buNone/>
              <a:defRPr lang="pt-BR" sz="2000" dirty="0"/>
            </a:lvl1pPr>
          </a:lstStyle>
          <a:p>
            <a:pPr rtl="0"/>
            <a:r>
              <a:rPr lang="pt-BR"/>
              <a:t>Clique no ícone para adicionar tabela</a:t>
            </a:r>
          </a:p>
        </p:txBody>
      </p:sp>
      <p:sp>
        <p:nvSpPr>
          <p:cNvPr id="5" name="Espaço Reservado para Data 4">
            <a:extLst>
              <a:ext uri="{FF2B5EF4-FFF2-40B4-BE49-F238E27FC236}">
                <a16:creationId xmlns:a16="http://schemas.microsoft.com/office/drawing/2014/main" id="{C6CFCEB5-4092-FD13-478E-51CD74FDB82E}"/>
              </a:ext>
            </a:extLst>
          </p:cNvPr>
          <p:cNvSpPr>
            <a:spLocks noGrp="1"/>
          </p:cNvSpPr>
          <p:nvPr>
            <p:ph type="dt" sz="half" idx="10"/>
          </p:nvPr>
        </p:nvSpPr>
        <p:spPr/>
        <p:txBody>
          <a:bodyPr rtlCol="0"/>
          <a:lstStyle>
            <a:defPPr>
              <a:defRPr lang="pt-BR"/>
            </a:defPPr>
          </a:lstStyle>
          <a:p>
            <a:pPr rtl="0"/>
            <a:fld id="{8B61AD55-93A3-471D-B557-29A85A4BFE11}" type="datetime1">
              <a:rPr lang="pt-BR" smtClean="0"/>
              <a:t>19/06/2026</a:t>
            </a:fld>
            <a:endParaRPr lang="pt-BR"/>
          </a:p>
        </p:txBody>
      </p:sp>
      <p:sp>
        <p:nvSpPr>
          <p:cNvPr id="6" name="Espaço Reservado para Rodapé 5">
            <a:extLst>
              <a:ext uri="{FF2B5EF4-FFF2-40B4-BE49-F238E27FC236}">
                <a16:creationId xmlns:a16="http://schemas.microsoft.com/office/drawing/2014/main" id="{5D077A4D-E7C0-912D-293F-D93F0CB5CA49}"/>
              </a:ext>
            </a:extLst>
          </p:cNvPr>
          <p:cNvSpPr>
            <a:spLocks noGrp="1"/>
          </p:cNvSpPr>
          <p:nvPr>
            <p:ph type="ftr" sz="quarter" idx="11"/>
          </p:nvPr>
        </p:nvSpPr>
        <p:spPr/>
        <p:txBody>
          <a:bodyPr rtlCol="0"/>
          <a:lstStyle>
            <a:defPPr>
              <a:defRPr lang="pt-BR"/>
            </a:defPPr>
          </a:lstStyle>
          <a:p>
            <a:pPr rtl="0"/>
            <a:endParaRPr lang="pt-BR"/>
          </a:p>
        </p:txBody>
      </p:sp>
      <p:sp>
        <p:nvSpPr>
          <p:cNvPr id="7" name="Espaço Reservado para o Número do Slide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rtlCol="0"/>
          <a:lstStyle>
            <a:defPPr>
              <a:defRPr lang="pt-BR"/>
            </a:defPPr>
          </a:lstStyle>
          <a:p>
            <a:pPr rtl="0"/>
            <a:fld id="{CBD12358-51D2-46B3-9BDE-DF29528B9454}" type="slidenum">
              <a:rPr lang="pt-BR" smtClean="0"/>
              <a:t>‹nº›</a:t>
            </a:fld>
            <a:endParaRPr lang="pt-BR"/>
          </a:p>
        </p:txBody>
      </p:sp>
    </p:spTree>
    <p:extLst>
      <p:ext uri="{BB962C8B-B14F-4D97-AF65-F5344CB8AC3E}">
        <p14:creationId xmlns:p14="http://schemas.microsoft.com/office/powerpoint/2010/main" val="4168535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ois Conteúdos 3">
    <p:spTree>
      <p:nvGrpSpPr>
        <p:cNvPr id="1" name=""/>
        <p:cNvGrpSpPr/>
        <p:nvPr/>
      </p:nvGrpSpPr>
      <p:grpSpPr>
        <a:xfrm>
          <a:off x="0" y="0"/>
          <a:ext cx="0" cy="0"/>
          <a:chOff x="0" y="0"/>
          <a:chExt cx="0" cy="0"/>
        </a:xfrm>
      </p:grpSpPr>
      <p:cxnSp>
        <p:nvCxnSpPr>
          <p:cNvPr id="8" name="Conector Reto 7">
            <a:extLst>
              <a:ext uri="{FF2B5EF4-FFF2-40B4-BE49-F238E27FC236}">
                <a16:creationId xmlns:a16="http://schemas.microsoft.com/office/drawing/2014/main" id="{949C8ABD-000F-7A94-A7B0-9589F4FEFD54}"/>
              </a:ext>
              <a:ext uri="{C183D7F6-B498-43B3-948B-1728B52AA6E4}">
                <adec:decorative xmlns:adec="http://schemas.microsoft.com/office/drawing/2017/decorative" val="1"/>
              </a:ext>
            </a:extLst>
          </p:cNvPr>
          <p:cNvCxnSpPr>
            <a:cxnSpLocks/>
          </p:cNvCxnSpPr>
          <p:nvPr userDrawn="1"/>
        </p:nvCxnSpPr>
        <p:spPr>
          <a:xfrm flipH="1">
            <a:off x="0" y="11575"/>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3DC3A554-E5A9-B3CB-913D-45DBFBA79B40}"/>
              </a:ext>
              <a:ext uri="{C183D7F6-B498-43B3-948B-1728B52AA6E4}">
                <adec:decorative xmlns:adec="http://schemas.microsoft.com/office/drawing/2017/decorative" val="1"/>
              </a:ext>
            </a:extLst>
          </p:cNvPr>
          <p:cNvCxnSpPr>
            <a:cxnSpLocks/>
          </p:cNvCxnSpPr>
          <p:nvPr userDrawn="1"/>
        </p:nvCxnSpPr>
        <p:spPr>
          <a:xfrm flipH="1">
            <a:off x="0" y="11575"/>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to 9">
            <a:extLst>
              <a:ext uri="{FF2B5EF4-FFF2-40B4-BE49-F238E27FC236}">
                <a16:creationId xmlns:a16="http://schemas.microsoft.com/office/drawing/2014/main" id="{4E3A8DF3-F55A-2494-C55D-8FB94BBC6A49}"/>
              </a:ext>
              <a:ext uri="{C183D7F6-B498-43B3-948B-1728B52AA6E4}">
                <adec:decorative xmlns:adec="http://schemas.microsoft.com/office/drawing/2017/decorative" val="1"/>
              </a:ext>
            </a:extLst>
          </p:cNvPr>
          <p:cNvCxnSpPr>
            <a:cxnSpLocks/>
          </p:cNvCxnSpPr>
          <p:nvPr userDrawn="1"/>
        </p:nvCxnSpPr>
        <p:spPr>
          <a:xfrm flipH="1" flipV="1">
            <a:off x="-42863" y="5802775"/>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Conector Reto 10">
            <a:extLst>
              <a:ext uri="{FF2B5EF4-FFF2-40B4-BE49-F238E27FC236}">
                <a16:creationId xmlns:a16="http://schemas.microsoft.com/office/drawing/2014/main" id="{779DC86E-6F8A-B036-5CB2-AA8A79837F35}"/>
              </a:ext>
              <a:ext uri="{C183D7F6-B498-43B3-948B-1728B52AA6E4}">
                <adec:decorative xmlns:adec="http://schemas.microsoft.com/office/drawing/2017/decorative" val="1"/>
              </a:ext>
            </a:extLst>
          </p:cNvPr>
          <p:cNvCxnSpPr>
            <a:cxnSpLocks/>
          </p:cNvCxnSpPr>
          <p:nvPr userDrawn="1"/>
        </p:nvCxnSpPr>
        <p:spPr>
          <a:xfrm flipH="1">
            <a:off x="8462964" y="5859925"/>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Conector Reto 11">
            <a:extLst>
              <a:ext uri="{FF2B5EF4-FFF2-40B4-BE49-F238E27FC236}">
                <a16:creationId xmlns:a16="http://schemas.microsoft.com/office/drawing/2014/main" id="{9B9E0C03-C633-9356-4E28-678BAB7AE02E}"/>
              </a:ext>
              <a:ext uri="{C183D7F6-B498-43B3-948B-1728B52AA6E4}">
                <adec:decorative xmlns:adec="http://schemas.microsoft.com/office/drawing/2017/decorative" val="1"/>
              </a:ext>
            </a:extLst>
          </p:cNvPr>
          <p:cNvCxnSpPr>
            <a:cxnSpLocks/>
          </p:cNvCxnSpPr>
          <p:nvPr userDrawn="1"/>
        </p:nvCxnSpPr>
        <p:spPr>
          <a:xfrm flipH="1">
            <a:off x="11543158" y="1659400"/>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Conector Reto 12">
            <a:extLst>
              <a:ext uri="{FF2B5EF4-FFF2-40B4-BE49-F238E27FC236}">
                <a16:creationId xmlns:a16="http://schemas.microsoft.com/office/drawing/2014/main" id="{20C8A4F7-6C4C-719B-298F-3B81223D178B}"/>
              </a:ext>
              <a:ext uri="{C183D7F6-B498-43B3-948B-1728B52AA6E4}">
                <adec:decorative xmlns:adec="http://schemas.microsoft.com/office/drawing/2017/decorative" val="1"/>
              </a:ext>
            </a:extLst>
          </p:cNvPr>
          <p:cNvCxnSpPr>
            <a:cxnSpLocks/>
          </p:cNvCxnSpPr>
          <p:nvPr userDrawn="1"/>
        </p:nvCxnSpPr>
        <p:spPr>
          <a:xfrm flipH="1" flipV="1">
            <a:off x="10781554" y="11575"/>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Reto 13">
            <a:extLst>
              <a:ext uri="{FF2B5EF4-FFF2-40B4-BE49-F238E27FC236}">
                <a16:creationId xmlns:a16="http://schemas.microsoft.com/office/drawing/2014/main" id="{2E7E5D8B-D6BC-19AE-C0C9-249A5561700F}"/>
              </a:ext>
              <a:ext uri="{C183D7F6-B498-43B3-948B-1728B52AA6E4}">
                <adec:decorative xmlns:adec="http://schemas.microsoft.com/office/drawing/2017/decorative" val="1"/>
              </a:ext>
            </a:extLst>
          </p:cNvPr>
          <p:cNvCxnSpPr>
            <a:cxnSpLocks/>
          </p:cNvCxnSpPr>
          <p:nvPr userDrawn="1"/>
        </p:nvCxnSpPr>
        <p:spPr>
          <a:xfrm flipH="1" flipV="1">
            <a:off x="6529388" y="6812"/>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rtlCol="0" anchor="b" anchorCtr="0">
            <a:noAutofit/>
          </a:bodyPr>
          <a:lstStyle>
            <a:lvl1pPr>
              <a:defRPr lang="pt-BR" sz="3600"/>
            </a:lvl1pPr>
          </a:lstStyle>
          <a:p>
            <a:pPr rtl="0"/>
            <a:r>
              <a:rPr lang="pt-BR"/>
              <a:t>Clique para adicionar um título</a:t>
            </a:r>
          </a:p>
        </p:txBody>
      </p:sp>
      <p:sp>
        <p:nvSpPr>
          <p:cNvPr id="15" name="Espaço Reservado para Conteúdo 3">
            <a:extLst>
              <a:ext uri="{FF2B5EF4-FFF2-40B4-BE49-F238E27FC236}">
                <a16:creationId xmlns:a16="http://schemas.microsoft.com/office/drawing/2014/main" id="{7A6C5266-7ECA-B150-2C0F-8670F43AC82D}"/>
              </a:ext>
            </a:extLst>
          </p:cNvPr>
          <p:cNvSpPr>
            <a:spLocks noGrp="1"/>
          </p:cNvSpPr>
          <p:nvPr>
            <p:ph sz="half" idx="14" hasCustomPrompt="1"/>
          </p:nvPr>
        </p:nvSpPr>
        <p:spPr>
          <a:xfrm>
            <a:off x="838200" y="1987669"/>
            <a:ext cx="6974711" cy="4297679"/>
          </a:xfrm>
        </p:spPr>
        <p:txBody>
          <a:bodyPr rtlCol="0">
            <a:normAutofit/>
          </a:bodyPr>
          <a:lstStyle>
            <a:lvl1pPr marL="0" indent="0">
              <a:spcBef>
                <a:spcPts val="1000"/>
              </a:spcBef>
              <a:spcAft>
                <a:spcPts val="0"/>
              </a:spcAft>
              <a:buNone/>
              <a:defRPr lang="pt-BR" sz="1800"/>
            </a:lvl1pPr>
            <a:lvl2pPr>
              <a:spcBef>
                <a:spcPts val="1000"/>
              </a:spcBef>
              <a:spcAft>
                <a:spcPts val="500"/>
              </a:spcAft>
              <a:defRPr lang="pt-BR" sz="1800"/>
            </a:lvl2pPr>
            <a:lvl3pPr>
              <a:spcBef>
                <a:spcPts val="1000"/>
              </a:spcBef>
              <a:spcAft>
                <a:spcPts val="500"/>
              </a:spcAft>
              <a:defRPr lang="pt-BR" sz="1800"/>
            </a:lvl3pPr>
            <a:lvl4pPr>
              <a:spcBef>
                <a:spcPts val="1000"/>
              </a:spcBef>
              <a:spcAft>
                <a:spcPts val="500"/>
              </a:spcAft>
              <a:defRPr lang="pt-BR" sz="1800"/>
            </a:lvl4pPr>
            <a:lvl5pPr>
              <a:spcBef>
                <a:spcPts val="1000"/>
              </a:spcBef>
              <a:spcAft>
                <a:spcPts val="500"/>
              </a:spcAft>
              <a:defRPr lang="pt-BR" sz="1800"/>
            </a:lvl5pPr>
          </a:lstStyle>
          <a:p>
            <a:pPr lvl="0" rtl="0"/>
            <a:r>
              <a:rPr lang="pt-BR"/>
              <a:t>Clique para adicionar o texto</a:t>
            </a:r>
          </a:p>
          <a:p>
            <a:pPr lvl="1" rtl="0"/>
            <a:r>
              <a:rPr lang="pt-BR"/>
              <a:t>Segundo nível</a:t>
            </a:r>
          </a:p>
          <a:p>
            <a:pPr lvl="2" rtl="0"/>
            <a:r>
              <a:rPr lang="pt-BR"/>
              <a:t>Terceiro nível</a:t>
            </a:r>
          </a:p>
          <a:p>
            <a:pPr lvl="3" rtl="0"/>
            <a:r>
              <a:rPr lang="pt-BR"/>
              <a:t>Quarto nível</a:t>
            </a:r>
          </a:p>
          <a:p>
            <a:pPr lvl="4" rtl="0"/>
            <a:r>
              <a:rPr lang="pt-BR"/>
              <a:t>Quinto nível</a:t>
            </a:r>
          </a:p>
        </p:txBody>
      </p:sp>
      <p:sp>
        <p:nvSpPr>
          <p:cNvPr id="4" name="Espaço Reservado para Conteúdo 3">
            <a:extLst>
              <a:ext uri="{FF2B5EF4-FFF2-40B4-BE49-F238E27FC236}">
                <a16:creationId xmlns:a16="http://schemas.microsoft.com/office/drawing/2014/main" id="{72DFB03A-367B-9ADA-8071-E22871EC115F}"/>
              </a:ext>
            </a:extLst>
          </p:cNvPr>
          <p:cNvSpPr>
            <a:spLocks noGrp="1"/>
          </p:cNvSpPr>
          <p:nvPr>
            <p:ph sz="half" idx="2" hasCustomPrompt="1"/>
          </p:nvPr>
        </p:nvSpPr>
        <p:spPr>
          <a:xfrm>
            <a:off x="7917085" y="1987670"/>
            <a:ext cx="3436716" cy="4297680"/>
          </a:xfrm>
        </p:spPr>
        <p:txBody>
          <a:bodyPr rtlCol="0">
            <a:normAutofit/>
          </a:bodyPr>
          <a:lstStyle>
            <a:lvl1pPr marL="0" indent="0">
              <a:spcBef>
                <a:spcPts val="1000"/>
              </a:spcBef>
              <a:spcAft>
                <a:spcPts val="500"/>
              </a:spcAft>
              <a:buNone/>
              <a:defRPr lang="pt-BR" sz="1800"/>
            </a:lvl1pPr>
            <a:lvl2pPr>
              <a:spcBef>
                <a:spcPts val="1000"/>
              </a:spcBef>
              <a:spcAft>
                <a:spcPts val="500"/>
              </a:spcAft>
              <a:defRPr lang="pt-BR" sz="1600"/>
            </a:lvl2pPr>
            <a:lvl3pPr>
              <a:spcBef>
                <a:spcPts val="1000"/>
              </a:spcBef>
              <a:spcAft>
                <a:spcPts val="500"/>
              </a:spcAft>
              <a:defRPr lang="pt-BR" sz="1400"/>
            </a:lvl3pPr>
            <a:lvl4pPr>
              <a:spcBef>
                <a:spcPts val="1000"/>
              </a:spcBef>
              <a:spcAft>
                <a:spcPts val="500"/>
              </a:spcAft>
              <a:defRPr lang="pt-BR" sz="1200"/>
            </a:lvl4pPr>
            <a:lvl5pPr>
              <a:spcBef>
                <a:spcPts val="1000"/>
              </a:spcBef>
              <a:spcAft>
                <a:spcPts val="500"/>
              </a:spcAft>
              <a:defRPr lang="pt-BR" sz="1200"/>
            </a:lvl5pPr>
          </a:lstStyle>
          <a:p>
            <a:pPr lvl="0" rtl="0"/>
            <a:r>
              <a:rPr lang="pt-BR"/>
              <a:t>Clique para adicionar o texto</a:t>
            </a:r>
          </a:p>
          <a:p>
            <a:pPr lvl="1" rtl="0"/>
            <a:r>
              <a:rPr lang="pt-BR"/>
              <a:t>Segundo nível</a:t>
            </a:r>
          </a:p>
          <a:p>
            <a:pPr lvl="2" rtl="0"/>
            <a:r>
              <a:rPr lang="pt-BR"/>
              <a:t>Terceiro nível</a:t>
            </a:r>
          </a:p>
          <a:p>
            <a:pPr lvl="3" rtl="0"/>
            <a:r>
              <a:rPr lang="pt-BR"/>
              <a:t>Quarto nível</a:t>
            </a:r>
          </a:p>
          <a:p>
            <a:pPr lvl="4" rtl="0"/>
            <a:r>
              <a:rPr lang="pt-BR"/>
              <a:t>Quinto nível</a:t>
            </a:r>
          </a:p>
        </p:txBody>
      </p:sp>
      <p:sp>
        <p:nvSpPr>
          <p:cNvPr id="5" name="Espaço Reservado para Data 4">
            <a:extLst>
              <a:ext uri="{FF2B5EF4-FFF2-40B4-BE49-F238E27FC236}">
                <a16:creationId xmlns:a16="http://schemas.microsoft.com/office/drawing/2014/main" id="{C6CFCEB5-4092-FD13-478E-51CD74FDB82E}"/>
              </a:ext>
            </a:extLst>
          </p:cNvPr>
          <p:cNvSpPr>
            <a:spLocks noGrp="1"/>
          </p:cNvSpPr>
          <p:nvPr>
            <p:ph type="dt" sz="half" idx="10"/>
          </p:nvPr>
        </p:nvSpPr>
        <p:spPr/>
        <p:txBody>
          <a:bodyPr rtlCol="0"/>
          <a:lstStyle>
            <a:defPPr>
              <a:defRPr lang="pt-BR"/>
            </a:defPPr>
          </a:lstStyle>
          <a:p>
            <a:pPr rtl="0"/>
            <a:fld id="{CD5CBC75-9F9A-43A9-A3C9-C5615486E586}" type="datetime1">
              <a:rPr lang="pt-BR" smtClean="0"/>
              <a:t>19/06/2026</a:t>
            </a:fld>
            <a:endParaRPr lang="pt-BR"/>
          </a:p>
        </p:txBody>
      </p:sp>
      <p:sp>
        <p:nvSpPr>
          <p:cNvPr id="6" name="Espaço Reservado para Rodapé 5">
            <a:extLst>
              <a:ext uri="{FF2B5EF4-FFF2-40B4-BE49-F238E27FC236}">
                <a16:creationId xmlns:a16="http://schemas.microsoft.com/office/drawing/2014/main" id="{5D077A4D-E7C0-912D-293F-D93F0CB5CA49}"/>
              </a:ext>
            </a:extLst>
          </p:cNvPr>
          <p:cNvSpPr>
            <a:spLocks noGrp="1"/>
          </p:cNvSpPr>
          <p:nvPr>
            <p:ph type="ftr" sz="quarter" idx="11"/>
          </p:nvPr>
        </p:nvSpPr>
        <p:spPr/>
        <p:txBody>
          <a:bodyPr rtlCol="0"/>
          <a:lstStyle>
            <a:defPPr>
              <a:defRPr lang="pt-BR"/>
            </a:defPPr>
          </a:lstStyle>
          <a:p>
            <a:pPr rtl="0"/>
            <a:endParaRPr lang="pt-BR"/>
          </a:p>
        </p:txBody>
      </p:sp>
      <p:sp>
        <p:nvSpPr>
          <p:cNvPr id="7" name="Espaço Reservado para o Número do Slide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rtlCol="0"/>
          <a:lstStyle>
            <a:defPPr>
              <a:defRPr lang="pt-BR"/>
            </a:defPPr>
          </a:lstStyle>
          <a:p>
            <a:pPr rtl="0"/>
            <a:fld id="{CBD12358-51D2-46B3-9BDE-DF29528B9454}" type="slidenum">
              <a:rPr lang="pt-BR" smtClean="0"/>
              <a:t>‹nº›</a:t>
            </a:fld>
            <a:endParaRPr lang="pt-BR"/>
          </a:p>
        </p:txBody>
      </p:sp>
    </p:spTree>
    <p:extLst>
      <p:ext uri="{BB962C8B-B14F-4D97-AF65-F5344CB8AC3E}">
        <p14:creationId xmlns:p14="http://schemas.microsoft.com/office/powerpoint/2010/main" val="3816297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ela">
    <p:spTree>
      <p:nvGrpSpPr>
        <p:cNvPr id="1" name=""/>
        <p:cNvGrpSpPr/>
        <p:nvPr/>
      </p:nvGrpSpPr>
      <p:grpSpPr>
        <a:xfrm>
          <a:off x="0" y="0"/>
          <a:ext cx="0" cy="0"/>
          <a:chOff x="0" y="0"/>
          <a:chExt cx="0" cy="0"/>
        </a:xfrm>
      </p:grpSpPr>
      <p:cxnSp>
        <p:nvCxnSpPr>
          <p:cNvPr id="3" name="Conector Reto 2">
            <a:extLst>
              <a:ext uri="{FF2B5EF4-FFF2-40B4-BE49-F238E27FC236}">
                <a16:creationId xmlns:a16="http://schemas.microsoft.com/office/drawing/2014/main" id="{37588714-FE55-FCEF-78C2-2A4D11ECD7FD}"/>
              </a:ext>
              <a:ext uri="{C183D7F6-B498-43B3-948B-1728B52AA6E4}">
                <adec:decorative xmlns:adec="http://schemas.microsoft.com/office/drawing/2017/decorative" val="1"/>
              </a:ext>
            </a:extLst>
          </p:cNvPr>
          <p:cNvCxnSpPr>
            <a:cxnSpLocks/>
          </p:cNvCxnSpPr>
          <p:nvPr userDrawn="1"/>
        </p:nvCxnSpPr>
        <p:spPr>
          <a:xfrm flipH="1">
            <a:off x="0" y="11575"/>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6">
            <a:extLst>
              <a:ext uri="{FF2B5EF4-FFF2-40B4-BE49-F238E27FC236}">
                <a16:creationId xmlns:a16="http://schemas.microsoft.com/office/drawing/2014/main" id="{BAF6BF02-4CD8-261B-BE58-05677EB947E9}"/>
              </a:ext>
              <a:ext uri="{C183D7F6-B498-43B3-948B-1728B52AA6E4}">
                <adec:decorative xmlns:adec="http://schemas.microsoft.com/office/drawing/2017/decorative" val="1"/>
              </a:ext>
            </a:extLst>
          </p:cNvPr>
          <p:cNvCxnSpPr>
            <a:cxnSpLocks/>
          </p:cNvCxnSpPr>
          <p:nvPr userDrawn="1"/>
        </p:nvCxnSpPr>
        <p:spPr>
          <a:xfrm flipH="1">
            <a:off x="0" y="11575"/>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61AF1F17-7A1F-BCA2-15C0-417928B4E789}"/>
              </a:ext>
              <a:ext uri="{C183D7F6-B498-43B3-948B-1728B52AA6E4}">
                <adec:decorative xmlns:adec="http://schemas.microsoft.com/office/drawing/2017/decorative" val="1"/>
              </a:ext>
            </a:extLst>
          </p:cNvPr>
          <p:cNvCxnSpPr>
            <a:cxnSpLocks/>
          </p:cNvCxnSpPr>
          <p:nvPr userDrawn="1"/>
        </p:nvCxnSpPr>
        <p:spPr>
          <a:xfrm flipH="1" flipV="1">
            <a:off x="-42863" y="5802775"/>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to 9">
            <a:extLst>
              <a:ext uri="{FF2B5EF4-FFF2-40B4-BE49-F238E27FC236}">
                <a16:creationId xmlns:a16="http://schemas.microsoft.com/office/drawing/2014/main" id="{FF0ADE0B-D150-E72B-EE9A-E5EFDBC6F01E}"/>
              </a:ext>
              <a:ext uri="{C183D7F6-B498-43B3-948B-1728B52AA6E4}">
                <adec:decorative xmlns:adec="http://schemas.microsoft.com/office/drawing/2017/decorative" val="1"/>
              </a:ext>
            </a:extLst>
          </p:cNvPr>
          <p:cNvCxnSpPr>
            <a:cxnSpLocks/>
          </p:cNvCxnSpPr>
          <p:nvPr userDrawn="1"/>
        </p:nvCxnSpPr>
        <p:spPr>
          <a:xfrm flipH="1">
            <a:off x="8462964" y="5859925"/>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Conector Reto 10">
            <a:extLst>
              <a:ext uri="{FF2B5EF4-FFF2-40B4-BE49-F238E27FC236}">
                <a16:creationId xmlns:a16="http://schemas.microsoft.com/office/drawing/2014/main" id="{ABBCDD5A-A3C4-DF4F-74AD-CAF0F465BDAE}"/>
              </a:ext>
              <a:ext uri="{C183D7F6-B498-43B3-948B-1728B52AA6E4}">
                <adec:decorative xmlns:adec="http://schemas.microsoft.com/office/drawing/2017/decorative" val="1"/>
              </a:ext>
            </a:extLst>
          </p:cNvPr>
          <p:cNvCxnSpPr>
            <a:cxnSpLocks/>
          </p:cNvCxnSpPr>
          <p:nvPr userDrawn="1"/>
        </p:nvCxnSpPr>
        <p:spPr>
          <a:xfrm flipH="1">
            <a:off x="11543158" y="1659400"/>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Conector Reto 11">
            <a:extLst>
              <a:ext uri="{FF2B5EF4-FFF2-40B4-BE49-F238E27FC236}">
                <a16:creationId xmlns:a16="http://schemas.microsoft.com/office/drawing/2014/main" id="{49430AE4-C878-DFAB-EDA5-36B97176DE7A}"/>
              </a:ext>
              <a:ext uri="{C183D7F6-B498-43B3-948B-1728B52AA6E4}">
                <adec:decorative xmlns:adec="http://schemas.microsoft.com/office/drawing/2017/decorative" val="1"/>
              </a:ext>
            </a:extLst>
          </p:cNvPr>
          <p:cNvCxnSpPr>
            <a:cxnSpLocks/>
          </p:cNvCxnSpPr>
          <p:nvPr userDrawn="1"/>
        </p:nvCxnSpPr>
        <p:spPr>
          <a:xfrm flipH="1" flipV="1">
            <a:off x="10781554" y="11575"/>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Conector Reto 12">
            <a:extLst>
              <a:ext uri="{FF2B5EF4-FFF2-40B4-BE49-F238E27FC236}">
                <a16:creationId xmlns:a16="http://schemas.microsoft.com/office/drawing/2014/main" id="{F61487B2-0348-2FFC-03FB-6508B6FD36B3}"/>
              </a:ext>
              <a:ext uri="{C183D7F6-B498-43B3-948B-1728B52AA6E4}">
                <adec:decorative xmlns:adec="http://schemas.microsoft.com/office/drawing/2017/decorative" val="1"/>
              </a:ext>
            </a:extLst>
          </p:cNvPr>
          <p:cNvCxnSpPr>
            <a:cxnSpLocks/>
          </p:cNvCxnSpPr>
          <p:nvPr userDrawn="1"/>
        </p:nvCxnSpPr>
        <p:spPr>
          <a:xfrm flipH="1" flipV="1">
            <a:off x="6529388" y="6812"/>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F657BD59-35CC-9BB3-8621-6FA3356F81AA}"/>
              </a:ext>
            </a:extLst>
          </p:cNvPr>
          <p:cNvSpPr>
            <a:spLocks noGrp="1"/>
          </p:cNvSpPr>
          <p:nvPr>
            <p:ph type="title" hasCustomPrompt="1"/>
          </p:nvPr>
        </p:nvSpPr>
        <p:spPr/>
        <p:txBody>
          <a:bodyPr rtlCol="0" anchor="b" anchorCtr="0">
            <a:noAutofit/>
          </a:bodyPr>
          <a:lstStyle>
            <a:lvl1pPr>
              <a:defRPr lang="pt-BR" sz="3600"/>
            </a:lvl1pPr>
          </a:lstStyle>
          <a:p>
            <a:pPr rtl="0"/>
            <a:r>
              <a:rPr lang="pt-BR"/>
              <a:t>Clique para adicionar um título</a:t>
            </a:r>
          </a:p>
        </p:txBody>
      </p:sp>
      <p:sp>
        <p:nvSpPr>
          <p:cNvPr id="8" name="Espaço Reservado para Tabela 7">
            <a:extLst>
              <a:ext uri="{FF2B5EF4-FFF2-40B4-BE49-F238E27FC236}">
                <a16:creationId xmlns:a16="http://schemas.microsoft.com/office/drawing/2014/main" id="{0CEAFE70-86D3-8690-31CA-F9A1FBA494D0}"/>
              </a:ext>
            </a:extLst>
          </p:cNvPr>
          <p:cNvSpPr>
            <a:spLocks noGrp="1"/>
          </p:cNvSpPr>
          <p:nvPr>
            <p:ph type="tbl" sz="quarter" idx="13"/>
          </p:nvPr>
        </p:nvSpPr>
        <p:spPr>
          <a:xfrm>
            <a:off x="838199" y="2125262"/>
            <a:ext cx="10515600" cy="3675944"/>
          </a:xfrm>
        </p:spPr>
        <p:txBody>
          <a:bodyPr rtlCol="0">
            <a:normAutofit/>
          </a:bodyPr>
          <a:lstStyle>
            <a:lvl1pPr marL="0" indent="0" algn="ctr">
              <a:buNone/>
              <a:defRPr lang="pt-BR" sz="2000"/>
            </a:lvl1pPr>
          </a:lstStyle>
          <a:p>
            <a:pPr rtl="0"/>
            <a:r>
              <a:rPr lang="pt-BR"/>
              <a:t>Clique no ícone para adicionar tabela</a:t>
            </a:r>
          </a:p>
        </p:txBody>
      </p:sp>
      <p:sp>
        <p:nvSpPr>
          <p:cNvPr id="4" name="Espaço Reservado para Data 3">
            <a:extLst>
              <a:ext uri="{FF2B5EF4-FFF2-40B4-BE49-F238E27FC236}">
                <a16:creationId xmlns:a16="http://schemas.microsoft.com/office/drawing/2014/main" id="{8C56EB0F-63C8-5F75-A333-3413A9DC6F76}"/>
              </a:ext>
            </a:extLst>
          </p:cNvPr>
          <p:cNvSpPr>
            <a:spLocks noGrp="1"/>
          </p:cNvSpPr>
          <p:nvPr>
            <p:ph type="dt" sz="half" idx="10"/>
          </p:nvPr>
        </p:nvSpPr>
        <p:spPr/>
        <p:txBody>
          <a:bodyPr rtlCol="0"/>
          <a:lstStyle>
            <a:defPPr>
              <a:defRPr lang="pt-BR"/>
            </a:defPPr>
          </a:lstStyle>
          <a:p>
            <a:pPr rtl="0"/>
            <a:fld id="{04748DF3-62DB-406B-9539-C62DC2D94B56}" type="datetime1">
              <a:rPr lang="pt-BR" smtClean="0"/>
              <a:t>19/06/2026</a:t>
            </a:fld>
            <a:endParaRPr lang="pt-BR"/>
          </a:p>
        </p:txBody>
      </p:sp>
      <p:sp>
        <p:nvSpPr>
          <p:cNvPr id="5" name="Espaço Reservado para Rodapé 4">
            <a:extLst>
              <a:ext uri="{FF2B5EF4-FFF2-40B4-BE49-F238E27FC236}">
                <a16:creationId xmlns:a16="http://schemas.microsoft.com/office/drawing/2014/main" id="{4D4DE333-25B4-E092-1CC4-C3D20BA25168}"/>
              </a:ext>
            </a:extLst>
          </p:cNvPr>
          <p:cNvSpPr>
            <a:spLocks noGrp="1"/>
          </p:cNvSpPr>
          <p:nvPr>
            <p:ph type="ftr" sz="quarter" idx="11"/>
          </p:nvPr>
        </p:nvSpPr>
        <p:spPr/>
        <p:txBody>
          <a:bodyPr rtlCol="0"/>
          <a:lstStyle>
            <a:defPPr>
              <a:defRPr lang="pt-BR"/>
            </a:defPPr>
          </a:lstStyle>
          <a:p>
            <a:pPr rtl="0"/>
            <a:endParaRPr lang="pt-BR"/>
          </a:p>
        </p:txBody>
      </p:sp>
      <p:sp>
        <p:nvSpPr>
          <p:cNvPr id="6" name="Espaço Reservado para o Número do Slide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rtlCol="0"/>
          <a:lstStyle>
            <a:defPPr>
              <a:defRPr lang="pt-BR"/>
            </a:defPPr>
          </a:lstStyle>
          <a:p>
            <a:pPr rtl="0"/>
            <a:fld id="{CBD12358-51D2-46B3-9BDE-DF29528B9454}" type="slidenum">
              <a:rPr lang="pt-BR" smtClean="0"/>
              <a:t>‹nº›</a:t>
            </a:fld>
            <a:endParaRPr lang="pt-BR"/>
          </a:p>
        </p:txBody>
      </p:sp>
    </p:spTree>
    <p:extLst>
      <p:ext uri="{BB962C8B-B14F-4D97-AF65-F5344CB8AC3E}">
        <p14:creationId xmlns:p14="http://schemas.microsoft.com/office/powerpoint/2010/main" val="194465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 imagem">
    <p:spTree>
      <p:nvGrpSpPr>
        <p:cNvPr id="1" name=""/>
        <p:cNvGrpSpPr/>
        <p:nvPr/>
      </p:nvGrpSpPr>
      <p:grpSpPr>
        <a:xfrm>
          <a:off x="0" y="0"/>
          <a:ext cx="0" cy="0"/>
          <a:chOff x="0" y="0"/>
          <a:chExt cx="0" cy="0"/>
        </a:xfrm>
      </p:grpSpPr>
      <p:cxnSp>
        <p:nvCxnSpPr>
          <p:cNvPr id="2" name="Conector Reto 1">
            <a:extLst>
              <a:ext uri="{FF2B5EF4-FFF2-40B4-BE49-F238E27FC236}">
                <a16:creationId xmlns:a16="http://schemas.microsoft.com/office/drawing/2014/main" id="{C6EC6AF9-CC07-5258-9160-8C6391530C61}"/>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3" name="Conector Reto 2">
            <a:extLst>
              <a:ext uri="{FF2B5EF4-FFF2-40B4-BE49-F238E27FC236}">
                <a16:creationId xmlns:a16="http://schemas.microsoft.com/office/drawing/2014/main" id="{5BC6DCCE-3025-75FB-9405-8D51DCD63D67}"/>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6">
            <a:extLst>
              <a:ext uri="{FF2B5EF4-FFF2-40B4-BE49-F238E27FC236}">
                <a16:creationId xmlns:a16="http://schemas.microsoft.com/office/drawing/2014/main" id="{7516CCC3-736F-49AC-F079-9A090DAA816E}"/>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33BF578A-ADDB-6713-E5AD-0FF27EDC2E5E}"/>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11" name="Título 1">
            <a:extLst>
              <a:ext uri="{FF2B5EF4-FFF2-40B4-BE49-F238E27FC236}">
                <a16:creationId xmlns:a16="http://schemas.microsoft.com/office/drawing/2014/main" id="{076C4EAC-BBDE-1963-BD72-3BD2A47DC59C}"/>
              </a:ext>
            </a:extLst>
          </p:cNvPr>
          <p:cNvSpPr>
            <a:spLocks noGrp="1"/>
          </p:cNvSpPr>
          <p:nvPr>
            <p:ph type="ctrTitle" hasCustomPrompt="1"/>
          </p:nvPr>
        </p:nvSpPr>
        <p:spPr>
          <a:xfrm>
            <a:off x="1524000" y="743671"/>
            <a:ext cx="9144000" cy="3361254"/>
          </a:xfrm>
        </p:spPr>
        <p:txBody>
          <a:bodyPr rtlCol="0" anchor="b">
            <a:noAutofit/>
          </a:bodyPr>
          <a:lstStyle>
            <a:lvl1pPr algn="ctr">
              <a:defRPr lang="pt-BR" sz="4400"/>
            </a:lvl1pPr>
          </a:lstStyle>
          <a:p>
            <a:pPr rtl="0"/>
            <a:r>
              <a:rPr lang="pt-BR"/>
              <a:t>Clique para adicionar um título</a:t>
            </a:r>
          </a:p>
        </p:txBody>
      </p:sp>
      <p:sp>
        <p:nvSpPr>
          <p:cNvPr id="8" name="Espaço Reservado para Imagem 7">
            <a:extLst>
              <a:ext uri="{FF2B5EF4-FFF2-40B4-BE49-F238E27FC236}">
                <a16:creationId xmlns:a16="http://schemas.microsoft.com/office/drawing/2014/main" id="{E592AF4F-2F83-7005-B3AC-6FCC7FB19140}"/>
              </a:ext>
            </a:extLst>
          </p:cNvPr>
          <p:cNvSpPr>
            <a:spLocks noGrp="1"/>
          </p:cNvSpPr>
          <p:nvPr>
            <p:ph type="pic" sz="quarter" idx="13"/>
          </p:nvPr>
        </p:nvSpPr>
        <p:spPr>
          <a:xfrm>
            <a:off x="-7620" y="4766434"/>
            <a:ext cx="12207240" cy="2121408"/>
          </a:xfrm>
        </p:spPr>
        <p:txBody>
          <a:bodyPr rtlCol="0">
            <a:noAutofit/>
          </a:bodyPr>
          <a:lstStyle>
            <a:lvl1pPr marL="0" indent="0" algn="ctr">
              <a:buNone/>
              <a:defRPr lang="pt-BR" sz="2000"/>
            </a:lvl1pPr>
          </a:lstStyle>
          <a:p>
            <a:pPr rtl="0"/>
            <a:r>
              <a:rPr lang="pt-BR"/>
              <a:t>Clique no ícone para adicionar uma imagem</a:t>
            </a:r>
          </a:p>
        </p:txBody>
      </p:sp>
    </p:spTree>
    <p:extLst>
      <p:ext uri="{BB962C8B-B14F-4D97-AF65-F5344CB8AC3E}">
        <p14:creationId xmlns:p14="http://schemas.microsoft.com/office/powerpoint/2010/main" val="32984204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údo 3">
    <p:bg>
      <p:bgPr>
        <a:solidFill>
          <a:schemeClr val="accent3">
            <a:lumMod val="20000"/>
            <a:lumOff val="80000"/>
          </a:schemeClr>
        </a:solidFill>
        <a:effectLst/>
      </p:bgPr>
    </p:bg>
    <p:spTree>
      <p:nvGrpSpPr>
        <p:cNvPr id="1" name=""/>
        <p:cNvGrpSpPr/>
        <p:nvPr/>
      </p:nvGrpSpPr>
      <p:grpSpPr>
        <a:xfrm>
          <a:off x="0" y="0"/>
          <a:ext cx="0" cy="0"/>
          <a:chOff x="0" y="0"/>
          <a:chExt cx="0" cy="0"/>
        </a:xfrm>
      </p:grpSpPr>
      <p:cxnSp>
        <p:nvCxnSpPr>
          <p:cNvPr id="7" name="Conector Reto 6">
            <a:extLst>
              <a:ext uri="{FF2B5EF4-FFF2-40B4-BE49-F238E27FC236}">
                <a16:creationId xmlns:a16="http://schemas.microsoft.com/office/drawing/2014/main" id="{11843C0D-8C0B-0B3C-7014-7B7217C008E5}"/>
              </a:ext>
              <a:ext uri="{C183D7F6-B498-43B3-948B-1728B52AA6E4}">
                <adec:decorative xmlns:adec="http://schemas.microsoft.com/office/drawing/2017/decorative" val="1"/>
              </a:ext>
            </a:extLst>
          </p:cNvPr>
          <p:cNvCxnSpPr>
            <a:cxnSpLocks/>
          </p:cNvCxnSpPr>
          <p:nvPr userDrawn="1"/>
        </p:nvCxnSpPr>
        <p:spPr>
          <a:xfrm flipH="1">
            <a:off x="8462964"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F7B715CF-E60F-DDAE-369E-BCC2CE4FF958}"/>
              </a:ext>
              <a:ext uri="{C183D7F6-B498-43B3-948B-1728B52AA6E4}">
                <adec:decorative xmlns:adec="http://schemas.microsoft.com/office/drawing/2017/decorative" val="1"/>
              </a:ext>
            </a:extLst>
          </p:cNvPr>
          <p:cNvCxnSpPr>
            <a:cxnSpLocks/>
          </p:cNvCxnSpPr>
          <p:nvPr userDrawn="1"/>
        </p:nvCxnSpPr>
        <p:spPr>
          <a:xfrm flipH="1">
            <a:off x="11543158" y="1647825"/>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F2BD8F5F-4228-6BB9-5EA6-553590898242}"/>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to 9">
            <a:extLst>
              <a:ext uri="{FF2B5EF4-FFF2-40B4-BE49-F238E27FC236}">
                <a16:creationId xmlns:a16="http://schemas.microsoft.com/office/drawing/2014/main" id="{9F721F95-97C0-7151-B9F6-C088CEA1A7F8}"/>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14" name="Espaço Reservado para Imagem 13">
            <a:extLst>
              <a:ext uri="{FF2B5EF4-FFF2-40B4-BE49-F238E27FC236}">
                <a16:creationId xmlns:a16="http://schemas.microsoft.com/office/drawing/2014/main" id="{978AD50A-9C6A-454B-0CAD-EAB518440143}"/>
              </a:ext>
            </a:extLst>
          </p:cNvPr>
          <p:cNvSpPr>
            <a:spLocks noGrp="1"/>
          </p:cNvSpPr>
          <p:nvPr>
            <p:ph type="pic" sz="quarter" idx="10"/>
          </p:nvPr>
        </p:nvSpPr>
        <p:spPr>
          <a:xfrm>
            <a:off x="3810" y="0"/>
            <a:ext cx="7816995" cy="6858000"/>
          </a:xfrm>
          <a:custGeom>
            <a:avLst/>
            <a:gdLst>
              <a:gd name="connsiteX0" fmla="*/ 0 w 7813675"/>
              <a:gd name="connsiteY0" fmla="*/ 0 h 6903720"/>
              <a:gd name="connsiteX1" fmla="*/ 7813675 w 7813675"/>
              <a:gd name="connsiteY1" fmla="*/ 0 h 6903720"/>
              <a:gd name="connsiteX2" fmla="*/ 7813675 w 7813675"/>
              <a:gd name="connsiteY2" fmla="*/ 6903720 h 6903720"/>
              <a:gd name="connsiteX3" fmla="*/ 0 w 7813675"/>
              <a:gd name="connsiteY3" fmla="*/ 6903720 h 6903720"/>
              <a:gd name="connsiteX4" fmla="*/ 0 w 7813675"/>
              <a:gd name="connsiteY4" fmla="*/ 0 h 6903720"/>
              <a:gd name="connsiteX0" fmla="*/ 0 w 7813675"/>
              <a:gd name="connsiteY0" fmla="*/ 0 h 6903720"/>
              <a:gd name="connsiteX1" fmla="*/ 7813675 w 7813675"/>
              <a:gd name="connsiteY1" fmla="*/ 0 h 6903720"/>
              <a:gd name="connsiteX2" fmla="*/ 7813675 w 7813675"/>
              <a:gd name="connsiteY2" fmla="*/ 6903720 h 6903720"/>
              <a:gd name="connsiteX3" fmla="*/ 798854 w 7813675"/>
              <a:gd name="connsiteY3" fmla="*/ 6867163 h 6903720"/>
              <a:gd name="connsiteX4" fmla="*/ 0 w 7813675"/>
              <a:gd name="connsiteY4" fmla="*/ 6903720 h 6903720"/>
              <a:gd name="connsiteX5" fmla="*/ 0 w 7813675"/>
              <a:gd name="connsiteY5" fmla="*/ 0 h 6903720"/>
              <a:gd name="connsiteX0" fmla="*/ 0 w 7813675"/>
              <a:gd name="connsiteY0" fmla="*/ 0 h 6907803"/>
              <a:gd name="connsiteX1" fmla="*/ 7813675 w 7813675"/>
              <a:gd name="connsiteY1" fmla="*/ 0 h 6907803"/>
              <a:gd name="connsiteX2" fmla="*/ 7813675 w 7813675"/>
              <a:gd name="connsiteY2" fmla="*/ 6903720 h 6907803"/>
              <a:gd name="connsiteX3" fmla="*/ 809014 w 7813675"/>
              <a:gd name="connsiteY3" fmla="*/ 6907803 h 6907803"/>
              <a:gd name="connsiteX4" fmla="*/ 0 w 7813675"/>
              <a:gd name="connsiteY4" fmla="*/ 6903720 h 6907803"/>
              <a:gd name="connsiteX5" fmla="*/ 0 w 7813675"/>
              <a:gd name="connsiteY5" fmla="*/ 0 h 6907803"/>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8748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8748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9891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740434 w 7813675"/>
              <a:gd name="connsiteY3" fmla="*/ 6898913 h 6903720"/>
              <a:gd name="connsiteX4" fmla="*/ 0 w 7813675"/>
              <a:gd name="connsiteY4" fmla="*/ 6903720 h 6903720"/>
              <a:gd name="connsiteX5" fmla="*/ 0 w 7813675"/>
              <a:gd name="connsiteY5" fmla="*/ 0 h 6903720"/>
              <a:gd name="connsiteX0" fmla="*/ 0 w 7813675"/>
              <a:gd name="connsiteY0" fmla="*/ 0 h 6907385"/>
              <a:gd name="connsiteX1" fmla="*/ 7813675 w 7813675"/>
              <a:gd name="connsiteY1" fmla="*/ 0 h 6907385"/>
              <a:gd name="connsiteX2" fmla="*/ 7813675 w 7813675"/>
              <a:gd name="connsiteY2" fmla="*/ 6903720 h 6907385"/>
              <a:gd name="connsiteX3" fmla="*/ 6359380 w 7813675"/>
              <a:gd name="connsiteY3" fmla="*/ 6907385 h 6907385"/>
              <a:gd name="connsiteX4" fmla="*/ 740434 w 7813675"/>
              <a:gd name="connsiteY4" fmla="*/ 6898913 h 6907385"/>
              <a:gd name="connsiteX5" fmla="*/ 0 w 7813675"/>
              <a:gd name="connsiteY5" fmla="*/ 6903720 h 6907385"/>
              <a:gd name="connsiteX6" fmla="*/ 0 w 7813675"/>
              <a:gd name="connsiteY6"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3320 w 7816995"/>
              <a:gd name="connsiteY5" fmla="*/ 690372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2899555 w 7816995"/>
              <a:gd name="connsiteY2" fmla="*/ 464820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6995" h="6907385">
                <a:moveTo>
                  <a:pt x="3320" y="0"/>
                </a:moveTo>
                <a:lnTo>
                  <a:pt x="7816995" y="0"/>
                </a:lnTo>
                <a:lnTo>
                  <a:pt x="2899555" y="4648200"/>
                </a:lnTo>
                <a:lnTo>
                  <a:pt x="6362700" y="6907385"/>
                </a:lnTo>
                <a:lnTo>
                  <a:pt x="743754" y="6898913"/>
                </a:lnTo>
                <a:lnTo>
                  <a:pt x="2876060" y="4644390"/>
                </a:lnTo>
                <a:cubicBezTo>
                  <a:pt x="1610033" y="3689302"/>
                  <a:pt x="1117437" y="3324763"/>
                  <a:pt x="0" y="2510645"/>
                </a:cubicBezTo>
                <a:cubicBezTo>
                  <a:pt x="1107" y="1673763"/>
                  <a:pt x="2213" y="836882"/>
                  <a:pt x="3320" y="0"/>
                </a:cubicBezTo>
                <a:close/>
              </a:path>
            </a:pathLst>
          </a:custGeom>
          <a:solidFill>
            <a:schemeClr val="tx2"/>
          </a:solidFill>
          <a:ln w="22225">
            <a:noFill/>
          </a:ln>
        </p:spPr>
        <p:txBody>
          <a:bodyPr lIns="274320" tIns="274320" rtlCol="0">
            <a:normAutofit/>
          </a:bodyPr>
          <a:lstStyle>
            <a:lvl1pPr marL="0" indent="0">
              <a:buNone/>
              <a:defRPr lang="pt-BR" sz="2000"/>
            </a:lvl1pPr>
          </a:lstStyle>
          <a:p>
            <a:pPr rtl="0"/>
            <a:r>
              <a:rPr lang="pt-BR"/>
              <a:t>Clique no ícone para adicionar uma imagem</a:t>
            </a:r>
          </a:p>
        </p:txBody>
      </p:sp>
      <p:sp>
        <p:nvSpPr>
          <p:cNvPr id="2" name="Título 1">
            <a:extLst>
              <a:ext uri="{FF2B5EF4-FFF2-40B4-BE49-F238E27FC236}">
                <a16:creationId xmlns:a16="http://schemas.microsoft.com/office/drawing/2014/main" id="{F657BD59-35CC-9BB3-8621-6FA3356F81AA}"/>
              </a:ext>
            </a:extLst>
          </p:cNvPr>
          <p:cNvSpPr>
            <a:spLocks noGrp="1"/>
          </p:cNvSpPr>
          <p:nvPr>
            <p:ph type="title"/>
          </p:nvPr>
        </p:nvSpPr>
        <p:spPr>
          <a:xfrm>
            <a:off x="6080992" y="731562"/>
            <a:ext cx="4902843" cy="3526778"/>
          </a:xfrm>
          <a:noFill/>
        </p:spPr>
        <p:txBody>
          <a:bodyPr rtlCol="0" anchor="b">
            <a:noAutofit/>
          </a:bodyPr>
          <a:lstStyle>
            <a:defPPr>
              <a:defRPr lang="pt-BR"/>
            </a:defPPr>
          </a:lstStyle>
          <a:p>
            <a:pPr rtl="0"/>
            <a:r>
              <a:rPr lang="pt-BR"/>
              <a:t>Clique para editar o título Mestre</a:t>
            </a:r>
            <a:endParaRPr lang="pt-BR" dirty="0"/>
          </a:p>
        </p:txBody>
      </p:sp>
      <p:sp>
        <p:nvSpPr>
          <p:cNvPr id="3" name="Espaço Reservado para Conteúdo 2">
            <a:extLst>
              <a:ext uri="{FF2B5EF4-FFF2-40B4-BE49-F238E27FC236}">
                <a16:creationId xmlns:a16="http://schemas.microsoft.com/office/drawing/2014/main" id="{A772710C-A212-1B12-06CD-FA2A14F89D68}"/>
              </a:ext>
            </a:extLst>
          </p:cNvPr>
          <p:cNvSpPr>
            <a:spLocks noGrp="1"/>
          </p:cNvSpPr>
          <p:nvPr>
            <p:ph idx="1" hasCustomPrompt="1"/>
          </p:nvPr>
        </p:nvSpPr>
        <p:spPr>
          <a:xfrm>
            <a:off x="6080992" y="4373217"/>
            <a:ext cx="4902843" cy="1753221"/>
          </a:xfrm>
        </p:spPr>
        <p:txBody>
          <a:bodyPr rtlCol="0" anchor="t" anchorCtr="0">
            <a:normAutofit/>
          </a:bodyPr>
          <a:lstStyle>
            <a:lvl1pPr marL="0" indent="0">
              <a:spcBef>
                <a:spcPts val="1000"/>
              </a:spcBef>
              <a:buNone/>
              <a:defRPr lang="pt-BR" sz="1800">
                <a:solidFill>
                  <a:schemeClr val="tx1"/>
                </a:solidFill>
              </a:defRPr>
            </a:lvl1pPr>
            <a:lvl2pPr>
              <a:spcBef>
                <a:spcPts val="1000"/>
              </a:spcBef>
              <a:defRPr lang="pt-BR" sz="1600">
                <a:solidFill>
                  <a:schemeClr val="tx1"/>
                </a:solidFill>
              </a:defRPr>
            </a:lvl2pPr>
            <a:lvl3pPr>
              <a:spcBef>
                <a:spcPts val="1000"/>
              </a:spcBef>
              <a:defRPr lang="pt-BR" sz="1400">
                <a:solidFill>
                  <a:schemeClr val="tx1"/>
                </a:solidFill>
              </a:defRPr>
            </a:lvl3pPr>
            <a:lvl4pPr>
              <a:spcBef>
                <a:spcPts val="1000"/>
              </a:spcBef>
              <a:defRPr lang="pt-BR" sz="1200">
                <a:solidFill>
                  <a:schemeClr val="tx1"/>
                </a:solidFill>
              </a:defRPr>
            </a:lvl4pPr>
            <a:lvl5pPr>
              <a:spcBef>
                <a:spcPts val="1000"/>
              </a:spcBef>
              <a:defRPr lang="pt-BR" sz="1200">
                <a:solidFill>
                  <a:schemeClr val="tx1"/>
                </a:solidFill>
              </a:defRPr>
            </a:lvl5pPr>
          </a:lstStyle>
          <a:p>
            <a:pPr lvl="0" rtl="0"/>
            <a:r>
              <a:rPr lang="pt-BR"/>
              <a:t>Clique para adicionar o texto</a:t>
            </a:r>
          </a:p>
          <a:p>
            <a:pPr lvl="1" rtl="0"/>
            <a:r>
              <a:rPr lang="pt-BR"/>
              <a:t>Segundo nível</a:t>
            </a:r>
          </a:p>
          <a:p>
            <a:pPr lvl="2" rtl="0"/>
            <a:r>
              <a:rPr lang="pt-BR"/>
              <a:t>Terceiro nível</a:t>
            </a:r>
          </a:p>
          <a:p>
            <a:pPr lvl="3" rtl="0"/>
            <a:r>
              <a:rPr lang="pt-BR"/>
              <a:t>Quarto nível</a:t>
            </a:r>
          </a:p>
          <a:p>
            <a:pPr lvl="4" rtl="0"/>
            <a:r>
              <a:rPr lang="pt-BR"/>
              <a:t>Quinto nível</a:t>
            </a:r>
          </a:p>
        </p:txBody>
      </p:sp>
    </p:spTree>
    <p:extLst>
      <p:ext uri="{BB962C8B-B14F-4D97-AF65-F5344CB8AC3E}">
        <p14:creationId xmlns:p14="http://schemas.microsoft.com/office/powerpoint/2010/main" val="2242649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Slide do Título">
    <p:spTree>
      <p:nvGrpSpPr>
        <p:cNvPr id="1" name=""/>
        <p:cNvGrpSpPr/>
        <p:nvPr/>
      </p:nvGrpSpPr>
      <p:grpSpPr>
        <a:xfrm>
          <a:off x="0" y="0"/>
          <a:ext cx="0" cy="0"/>
          <a:chOff x="0" y="0"/>
          <a:chExt cx="0" cy="0"/>
        </a:xfrm>
      </p:grpSpPr>
      <p:sp>
        <p:nvSpPr>
          <p:cNvPr id="13" name="Paralelogramo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pt-BR" noProof="0"/>
          </a:p>
        </p:txBody>
      </p:sp>
      <p:sp>
        <p:nvSpPr>
          <p:cNvPr id="12" name="Retângulo 11">
            <a:extLst>
              <a:ext uri="{FF2B5EF4-FFF2-40B4-BE49-F238E27FC236}">
                <a16:creationId xmlns:a16="http://schemas.microsoft.com/office/drawing/2014/main" id="{A7C93D4F-3003-4D58-9AFB-356A0F800F42}"/>
              </a:ext>
            </a:extLst>
          </p:cNvPr>
          <p:cNvSpPr/>
          <p:nvPr userDrawn="1"/>
        </p:nvSpPr>
        <p:spPr>
          <a:xfrm>
            <a:off x="6394450" y="0"/>
            <a:ext cx="1539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0" name="Espaço Reservado para Imagem 9">
            <a:extLst>
              <a:ext uri="{FF2B5EF4-FFF2-40B4-BE49-F238E27FC236}">
                <a16:creationId xmlns:a16="http://schemas.microsoft.com/office/drawing/2014/main" id="{86028FDE-6655-4B55-B3B4-5B366034E8A8}"/>
              </a:ext>
            </a:extLst>
          </p:cNvPr>
          <p:cNvSpPr>
            <a:spLocks noGrp="1"/>
          </p:cNvSpPr>
          <p:nvPr>
            <p:ph type="pic" sz="quarter" idx="13"/>
          </p:nvPr>
        </p:nvSpPr>
        <p:spPr>
          <a:xfrm>
            <a:off x="0" y="0"/>
            <a:ext cx="6311900" cy="6858000"/>
          </a:xfrm>
        </p:spPr>
        <p:txBody>
          <a:bodyPr rtlCol="0"/>
          <a:lstStyle/>
          <a:p>
            <a:pPr rtl="0"/>
            <a:r>
              <a:rPr lang="pt-BR" noProof="0"/>
              <a:t>Clique no ícone para adicionar uma imagem</a:t>
            </a:r>
          </a:p>
        </p:txBody>
      </p:sp>
      <p:sp>
        <p:nvSpPr>
          <p:cNvPr id="2" name="Título 1"/>
          <p:cNvSpPr>
            <a:spLocks noGrp="1"/>
          </p:cNvSpPr>
          <p:nvPr>
            <p:ph type="ctrTitle" hasCustomPrompt="1"/>
          </p:nvPr>
        </p:nvSpPr>
        <p:spPr>
          <a:xfrm>
            <a:off x="6629400" y="758952"/>
            <a:ext cx="4526280" cy="3227514"/>
          </a:xfrm>
        </p:spPr>
        <p:txBody>
          <a:bodyPr rtlCol="0" anchor="b">
            <a:normAutofit/>
          </a:bodyPr>
          <a:lstStyle>
            <a:lvl1pPr algn="l">
              <a:lnSpc>
                <a:spcPct val="90000"/>
              </a:lnSpc>
              <a:defRPr sz="6000" b="1" spc="-50" baseline="0">
                <a:solidFill>
                  <a:schemeClr val="accent1"/>
                </a:solidFill>
                <a:latin typeface="+mn-lt"/>
              </a:defRPr>
            </a:lvl1pPr>
          </a:lstStyle>
          <a:p>
            <a:pPr rtl="0"/>
            <a:r>
              <a:rPr lang="pt-BR" noProof="0"/>
              <a:t>Clique para editar o estilo de título Mestre</a:t>
            </a:r>
          </a:p>
        </p:txBody>
      </p:sp>
      <p:sp>
        <p:nvSpPr>
          <p:cNvPr id="3" name="Subtítulo 2"/>
          <p:cNvSpPr>
            <a:spLocks noGrp="1"/>
          </p:cNvSpPr>
          <p:nvPr>
            <p:ph type="subTitle" idx="1" hasCustomPrompt="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pt-BR" noProof="0"/>
              <a:t>Clique para editar o estilo de subtítulo Mestre</a:t>
            </a:r>
          </a:p>
        </p:txBody>
      </p:sp>
      <p:sp>
        <p:nvSpPr>
          <p:cNvPr id="11" name="Retângulo 10">
            <a:extLst>
              <a:ext uri="{FF2B5EF4-FFF2-40B4-BE49-F238E27FC236}">
                <a16:creationId xmlns:a16="http://schemas.microsoft.com/office/drawing/2014/main" id="{6D3E1BBA-670B-4CAE-B839-50ADB23DDBC6}"/>
              </a:ext>
            </a:extLst>
          </p:cNvPr>
          <p:cNvSpPr/>
          <p:nvPr userDrawn="1"/>
        </p:nvSpPr>
        <p:spPr>
          <a:xfrm>
            <a:off x="6311900" y="0"/>
            <a:ext cx="1539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pic>
        <p:nvPicPr>
          <p:cNvPr id="7" name="Elemento gráfico 201">
            <a:extLst>
              <a:ext uri="{FF2B5EF4-FFF2-40B4-BE49-F238E27FC236}">
                <a16:creationId xmlns:a16="http://schemas.microsoft.com/office/drawing/2014/main" id="{35390C68-8796-6D35-D95A-3ADDED799240}"/>
              </a:ext>
            </a:extLst>
          </p:cNvPr>
          <p:cNvPicPr/>
          <p:nvPr userDrawn="1"/>
        </p:nvPicPr>
        <p:blipFill>
          <a:blip r:embed="rId2" cstate="print">
            <a:extLst>
              <a:ext uri="{28A0092B-C50C-407E-A947-70E740481C1C}">
                <a14:useLocalDpi xmlns:a14="http://schemas.microsoft.com/office/drawing/2010/main" val="0"/>
              </a:ext>
            </a:extLst>
          </a:blip>
          <a:srcRect/>
          <a:stretch/>
        </p:blipFill>
        <p:spPr>
          <a:xfrm>
            <a:off x="11331871" y="6453188"/>
            <a:ext cx="402929" cy="2830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Title 1">
            <a:extLst>
              <a:ext uri="{FF2B5EF4-FFF2-40B4-BE49-F238E27FC236}">
                <a16:creationId xmlns:a16="http://schemas.microsoft.com/office/drawing/2014/main" id="{EF83C612-BA2E-4A7F-BE3F-D14F1ADF84B5}"/>
              </a:ext>
            </a:extLst>
          </p:cNvPr>
          <p:cNvSpPr txBox="1">
            <a:spLocks/>
          </p:cNvSpPr>
          <p:nvPr userDrawn="1"/>
        </p:nvSpPr>
        <p:spPr>
          <a:xfrm>
            <a:off x="10418885" y="6523187"/>
            <a:ext cx="912986" cy="1384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VABS/DGP/2025</a:t>
            </a:r>
          </a:p>
        </p:txBody>
      </p:sp>
    </p:spTree>
    <p:extLst>
      <p:ext uri="{BB962C8B-B14F-4D97-AF65-F5344CB8AC3E}">
        <p14:creationId xmlns:p14="http://schemas.microsoft.com/office/powerpoint/2010/main" val="3916812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_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CBED97-8918-3B20-C563-8598F3BEF56B}"/>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D1FCE228-2805-0A9B-D2AA-62894FE394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223DE4E-4B36-9B11-0FEC-5090A6ACBE9A}"/>
              </a:ext>
            </a:extLst>
          </p:cNvPr>
          <p:cNvSpPr>
            <a:spLocks noGrp="1"/>
          </p:cNvSpPr>
          <p:nvPr>
            <p:ph type="dt" sz="half" idx="10"/>
          </p:nvPr>
        </p:nvSpPr>
        <p:spPr>
          <a:xfrm>
            <a:off x="838200" y="6356350"/>
            <a:ext cx="2743200" cy="365125"/>
          </a:xfrm>
          <a:prstGeom prst="rect">
            <a:avLst/>
          </a:prstGeom>
        </p:spPr>
        <p:txBody>
          <a:bodyPr/>
          <a:lstStyle/>
          <a:p>
            <a:fld id="{C236A4E1-7A02-4CF7-A570-B346858E2994}" type="datetimeFigureOut">
              <a:rPr lang="pt-BR" smtClean="0"/>
              <a:t>19/06/2026</a:t>
            </a:fld>
            <a:endParaRPr lang="pt-BR" dirty="0"/>
          </a:p>
        </p:txBody>
      </p:sp>
      <p:sp>
        <p:nvSpPr>
          <p:cNvPr id="5" name="Espaço Reservado para Rodapé 4">
            <a:extLst>
              <a:ext uri="{FF2B5EF4-FFF2-40B4-BE49-F238E27FC236}">
                <a16:creationId xmlns:a16="http://schemas.microsoft.com/office/drawing/2014/main" id="{60DC58BF-717A-4E46-ACBD-DB0726C213BC}"/>
              </a:ext>
            </a:extLst>
          </p:cNvPr>
          <p:cNvSpPr>
            <a:spLocks noGrp="1"/>
          </p:cNvSpPr>
          <p:nvPr>
            <p:ph type="ftr" sz="quarter" idx="11"/>
          </p:nvPr>
        </p:nvSpPr>
        <p:spPr/>
        <p:txBody>
          <a:bodyPr/>
          <a:lstStyle/>
          <a:p>
            <a:endParaRPr lang="pt-BR" dirty="0"/>
          </a:p>
        </p:txBody>
      </p:sp>
      <p:sp>
        <p:nvSpPr>
          <p:cNvPr id="6" name="Espaço Reservado para Número de Slide 5">
            <a:extLst>
              <a:ext uri="{FF2B5EF4-FFF2-40B4-BE49-F238E27FC236}">
                <a16:creationId xmlns:a16="http://schemas.microsoft.com/office/drawing/2014/main" id="{6BD5589D-8016-CBE4-DE0B-BC30B038F494}"/>
              </a:ext>
            </a:extLst>
          </p:cNvPr>
          <p:cNvSpPr>
            <a:spLocks noGrp="1"/>
          </p:cNvSpPr>
          <p:nvPr>
            <p:ph type="sldNum" sz="quarter" idx="12"/>
          </p:nvPr>
        </p:nvSpPr>
        <p:spPr>
          <a:xfrm>
            <a:off x="8610600" y="6356350"/>
            <a:ext cx="2743200" cy="365125"/>
          </a:xfrm>
          <a:prstGeom prst="rect">
            <a:avLst/>
          </a:prstGeom>
        </p:spPr>
        <p:txBody>
          <a:bodyPr/>
          <a:lstStyle/>
          <a:p>
            <a:fld id="{3ED2420A-07C4-4525-A2E9-C1AA09F79B74}" type="slidenum">
              <a:rPr lang="pt-BR" smtClean="0"/>
              <a:t>‹nº›</a:t>
            </a:fld>
            <a:endParaRPr lang="pt-BR" dirty="0"/>
          </a:p>
        </p:txBody>
      </p:sp>
      <p:sp>
        <p:nvSpPr>
          <p:cNvPr id="7" name="Retângulo 6">
            <a:extLst>
              <a:ext uri="{FF2B5EF4-FFF2-40B4-BE49-F238E27FC236}">
                <a16:creationId xmlns:a16="http://schemas.microsoft.com/office/drawing/2014/main" id="{673B6C21-9B00-DF38-1AAF-9ADFC31679CE}"/>
              </a:ext>
            </a:extLst>
          </p:cNvPr>
          <p:cNvSpPr/>
          <p:nvPr userDrawn="1"/>
        </p:nvSpPr>
        <p:spPr>
          <a:xfrm>
            <a:off x="0" y="0"/>
            <a:ext cx="12192000" cy="6858000"/>
          </a:xfrm>
          <a:prstGeom prst="rect">
            <a:avLst/>
          </a:prstGeom>
          <a:gradFill flip="none" rotWithShape="1">
            <a:gsLst>
              <a:gs pos="55602">
                <a:schemeClr val="bg1">
                  <a:lumMod val="95000"/>
                </a:schemeClr>
              </a:gs>
              <a:gs pos="21000">
                <a:schemeClr val="bg1">
                  <a:lumMod val="85000"/>
                </a:schemeClr>
              </a:gs>
              <a:gs pos="100000">
                <a:schemeClr val="bg1"/>
              </a:gs>
            </a:gsLst>
            <a:path path="circle">
              <a:fillToRect l="100000" t="100000"/>
            </a:path>
            <a:tileRect r="-100000" b="-100000"/>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1" name="Imagem 10" descr="Ícone&#10;&#10;Descrição gerada automaticamente">
            <a:extLst>
              <a:ext uri="{FF2B5EF4-FFF2-40B4-BE49-F238E27FC236}">
                <a16:creationId xmlns:a16="http://schemas.microsoft.com/office/drawing/2014/main" id="{438F4996-C333-4531-E726-D5BCC73D3E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983604" y="5755641"/>
            <a:ext cx="224790" cy="1891665"/>
          </a:xfrm>
          <a:prstGeom prst="rect">
            <a:avLst/>
          </a:prstGeom>
        </p:spPr>
      </p:pic>
    </p:spTree>
    <p:extLst>
      <p:ext uri="{BB962C8B-B14F-4D97-AF65-F5344CB8AC3E}">
        <p14:creationId xmlns:p14="http://schemas.microsoft.com/office/powerpoint/2010/main" val="1670162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268" b="1" i="0">
                <a:solidFill>
                  <a:srgbClr val="F8F9F8"/>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2442" b="0" i="0">
                <a:solidFill>
                  <a:srgbClr val="111214"/>
                </a:solidFill>
                <a:latin typeface="Century"/>
                <a:cs typeface="Century"/>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6/19/2026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422190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lide de gráfico">
    <p:spTree>
      <p:nvGrpSpPr>
        <p:cNvPr id="1" name=""/>
        <p:cNvGrpSpPr/>
        <p:nvPr/>
      </p:nvGrpSpPr>
      <p:grpSpPr>
        <a:xfrm>
          <a:off x="0" y="0"/>
          <a:ext cx="0" cy="0"/>
          <a:chOff x="0" y="0"/>
          <a:chExt cx="0" cy="0"/>
        </a:xfrm>
      </p:grpSpPr>
      <p:sp>
        <p:nvSpPr>
          <p:cNvPr id="4" name="Espaço Reservado para Texto 18">
            <a:extLst>
              <a:ext uri="{FF2B5EF4-FFF2-40B4-BE49-F238E27FC236}">
                <a16:creationId xmlns:a16="http://schemas.microsoft.com/office/drawing/2014/main" id="{C1298A8D-3808-C2DF-227B-C4DAB275991D}"/>
              </a:ext>
            </a:extLst>
          </p:cNvPr>
          <p:cNvSpPr>
            <a:spLocks noGrp="1"/>
          </p:cNvSpPr>
          <p:nvPr>
            <p:ph type="body" sz="quarter" idx="11" hasCustomPrompt="1"/>
          </p:nvPr>
        </p:nvSpPr>
        <p:spPr>
          <a:xfrm>
            <a:off x="685814" y="5003082"/>
            <a:ext cx="10797926" cy="1009524"/>
          </a:xfrm>
          <a:prstGeom prst="rect">
            <a:avLst/>
          </a:prstGeom>
        </p:spPr>
        <p:txBody>
          <a:bodyPr/>
          <a:lstStyle>
            <a:lvl1pPr>
              <a:defRPr sz="1940">
                <a:solidFill>
                  <a:srgbClr val="666666"/>
                </a:solidFill>
                <a:latin typeface="+mj-lt"/>
              </a:defRPr>
            </a:lvl1pPr>
            <a:lvl2pPr>
              <a:defRPr sz="1698">
                <a:solidFill>
                  <a:srgbClr val="666666"/>
                </a:solidFill>
                <a:latin typeface="+mj-lt"/>
              </a:defRPr>
            </a:lvl2pPr>
            <a:lvl3pPr>
              <a:defRPr sz="1698">
                <a:solidFill>
                  <a:srgbClr val="666666"/>
                </a:solidFill>
                <a:latin typeface="+mj-lt"/>
              </a:defRPr>
            </a:lvl3pPr>
            <a:lvl4pPr>
              <a:defRPr sz="1698">
                <a:solidFill>
                  <a:srgbClr val="666666"/>
                </a:solidFill>
                <a:latin typeface="+mj-lt"/>
              </a:defRPr>
            </a:lvl4pPr>
            <a:lvl5pPr>
              <a:defRPr sz="1698">
                <a:solidFill>
                  <a:srgbClr val="666666"/>
                </a:solidFill>
                <a:latin typeface="+mj-lt"/>
              </a:defRPr>
            </a:lvl5pPr>
          </a:lstStyle>
          <a:p>
            <a:pPr lvl="0"/>
            <a:r>
              <a:rPr lang="pt-BR" dirty="0"/>
              <a:t>Utilize esse espaço aqui para inserir o seu texto na tipografia Segoe UI em tamanho 32, para trazer uma breve descrição sobre do que se trata o gráfico. Se precisar, pode ajustar essa caixa de texto conforme a necessidade.</a:t>
            </a:r>
          </a:p>
        </p:txBody>
      </p:sp>
      <p:sp>
        <p:nvSpPr>
          <p:cNvPr id="3" name="Título 13">
            <a:extLst>
              <a:ext uri="{FF2B5EF4-FFF2-40B4-BE49-F238E27FC236}">
                <a16:creationId xmlns:a16="http://schemas.microsoft.com/office/drawing/2014/main" id="{9E4EDE27-29CA-877F-3E1D-813F981692B3}"/>
              </a:ext>
            </a:extLst>
          </p:cNvPr>
          <p:cNvSpPr>
            <a:spLocks noGrp="1"/>
          </p:cNvSpPr>
          <p:nvPr>
            <p:ph type="title" hasCustomPrompt="1"/>
          </p:nvPr>
        </p:nvSpPr>
        <p:spPr>
          <a:xfrm>
            <a:off x="685814" y="512121"/>
            <a:ext cx="4812860" cy="1009523"/>
          </a:xfrm>
          <a:prstGeom prst="rect">
            <a:avLst/>
          </a:prstGeom>
        </p:spPr>
        <p:txBody>
          <a:bodyPr/>
          <a:lstStyle>
            <a:lvl1pPr>
              <a:defRPr sz="3638" b="1">
                <a:solidFill>
                  <a:srgbClr val="003050"/>
                </a:solidFill>
                <a:latin typeface="+mj-lt"/>
              </a:defRPr>
            </a:lvl1pPr>
          </a:lstStyle>
          <a:p>
            <a:r>
              <a:rPr lang="pt-BR" dirty="0"/>
              <a:t>Título do slide em até duas linhas</a:t>
            </a:r>
          </a:p>
        </p:txBody>
      </p:sp>
      <p:sp>
        <p:nvSpPr>
          <p:cNvPr id="11" name="Espaço Reservado para Gráfico 10">
            <a:extLst>
              <a:ext uri="{FF2B5EF4-FFF2-40B4-BE49-F238E27FC236}">
                <a16:creationId xmlns:a16="http://schemas.microsoft.com/office/drawing/2014/main" id="{70C84000-657E-9A55-2C6A-445E62B8EC5B}"/>
              </a:ext>
            </a:extLst>
          </p:cNvPr>
          <p:cNvSpPr>
            <a:spLocks noGrp="1"/>
          </p:cNvSpPr>
          <p:nvPr>
            <p:ph type="chart" sz="quarter" idx="12"/>
          </p:nvPr>
        </p:nvSpPr>
        <p:spPr>
          <a:xfrm>
            <a:off x="685409" y="1778998"/>
            <a:ext cx="5194475" cy="2900477"/>
          </a:xfrm>
          <a:prstGeom prst="rect">
            <a:avLst/>
          </a:prstGeom>
        </p:spPr>
        <p:txBody>
          <a:bodyPr/>
          <a:lstStyle/>
          <a:p>
            <a:endParaRPr lang="pt-BR" dirty="0"/>
          </a:p>
        </p:txBody>
      </p:sp>
      <p:sp>
        <p:nvSpPr>
          <p:cNvPr id="12" name="Espaço Reservado para Gráfico 10">
            <a:extLst>
              <a:ext uri="{FF2B5EF4-FFF2-40B4-BE49-F238E27FC236}">
                <a16:creationId xmlns:a16="http://schemas.microsoft.com/office/drawing/2014/main" id="{3FC45363-66C4-16D1-1828-A9E73667B566}"/>
              </a:ext>
            </a:extLst>
          </p:cNvPr>
          <p:cNvSpPr>
            <a:spLocks noGrp="1"/>
          </p:cNvSpPr>
          <p:nvPr>
            <p:ph type="chart" sz="quarter" idx="13"/>
          </p:nvPr>
        </p:nvSpPr>
        <p:spPr>
          <a:xfrm>
            <a:off x="6289265" y="1778998"/>
            <a:ext cx="5194475" cy="2900477"/>
          </a:xfrm>
          <a:prstGeom prst="rect">
            <a:avLst/>
          </a:prstGeom>
        </p:spPr>
        <p:txBody>
          <a:bodyPr/>
          <a:lstStyle/>
          <a:p>
            <a:endParaRPr lang="pt-BR" dirty="0"/>
          </a:p>
        </p:txBody>
      </p:sp>
    </p:spTree>
    <p:extLst>
      <p:ext uri="{BB962C8B-B14F-4D97-AF65-F5344CB8AC3E}">
        <p14:creationId xmlns:p14="http://schemas.microsoft.com/office/powerpoint/2010/main" val="33686617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1_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noProof="0"/>
              <a:t>Clique para editar o título Mestre</a:t>
            </a:r>
          </a:p>
        </p:txBody>
      </p:sp>
      <p:pic>
        <p:nvPicPr>
          <p:cNvPr id="5" name="Imagem 4" descr="Ícone&#10;&#10;Descrição gerada automaticamente">
            <a:extLst>
              <a:ext uri="{FF2B5EF4-FFF2-40B4-BE49-F238E27FC236}">
                <a16:creationId xmlns:a16="http://schemas.microsoft.com/office/drawing/2014/main" id="{24514B70-E0EC-5180-1734-2F63E88547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983604" y="5755641"/>
            <a:ext cx="224790" cy="1891665"/>
          </a:xfrm>
          <a:prstGeom prst="rect">
            <a:avLst/>
          </a:prstGeom>
        </p:spPr>
      </p:pic>
      <p:pic>
        <p:nvPicPr>
          <p:cNvPr id="6" name="Elemento gráfico 201">
            <a:extLst>
              <a:ext uri="{FF2B5EF4-FFF2-40B4-BE49-F238E27FC236}">
                <a16:creationId xmlns:a16="http://schemas.microsoft.com/office/drawing/2014/main" id="{11CDF27D-C1B9-409A-38C8-351F2DFFFBB7}"/>
              </a:ext>
            </a:extLst>
          </p:cNvPr>
          <p:cNvPicPr/>
          <p:nvPr userDrawn="1"/>
        </p:nvPicPr>
        <p:blipFill>
          <a:blip r:embed="rId3" cstate="print">
            <a:extLst>
              <a:ext uri="{28A0092B-C50C-407E-A947-70E740481C1C}">
                <a14:useLocalDpi xmlns:a14="http://schemas.microsoft.com/office/drawing/2010/main" val="0"/>
              </a:ext>
            </a:extLst>
          </a:blip>
          <a:srcRect/>
          <a:stretch/>
        </p:blipFill>
        <p:spPr>
          <a:xfrm>
            <a:off x="11560669" y="6439952"/>
            <a:ext cx="402929" cy="2830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Title 1">
            <a:extLst>
              <a:ext uri="{FF2B5EF4-FFF2-40B4-BE49-F238E27FC236}">
                <a16:creationId xmlns:a16="http://schemas.microsoft.com/office/drawing/2014/main" id="{E9922313-F6D2-4924-7B9B-46CBA7FF976C}"/>
              </a:ext>
            </a:extLst>
          </p:cNvPr>
          <p:cNvSpPr txBox="1">
            <a:spLocks/>
          </p:cNvSpPr>
          <p:nvPr userDrawn="1"/>
        </p:nvSpPr>
        <p:spPr>
          <a:xfrm>
            <a:off x="10601240" y="6519828"/>
            <a:ext cx="912986" cy="1384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VABS/DGP/2026</a:t>
            </a:r>
          </a:p>
        </p:txBody>
      </p:sp>
    </p:spTree>
    <p:extLst>
      <p:ext uri="{BB962C8B-B14F-4D97-AF65-F5344CB8AC3E}">
        <p14:creationId xmlns:p14="http://schemas.microsoft.com/office/powerpoint/2010/main" val="772836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7769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SlideAdd18">
    <p:spTree>
      <p:nvGrpSpPr>
        <p:cNvPr id="1" name=""/>
        <p:cNvGrpSpPr/>
        <p:nvPr/>
      </p:nvGrpSpPr>
      <p:grpSpPr>
        <a:xfrm>
          <a:off x="0" y="0"/>
          <a:ext cx="0" cy="0"/>
          <a:chOff x="0" y="0"/>
          <a:chExt cx="0" cy="0"/>
        </a:xfrm>
      </p:grpSpPr>
      <p:pic>
        <p:nvPicPr>
          <p:cNvPr id="2" name="Elemento gráfico 201">
            <a:extLst>
              <a:ext uri="{FF2B5EF4-FFF2-40B4-BE49-F238E27FC236}">
                <a16:creationId xmlns:a16="http://schemas.microsoft.com/office/drawing/2014/main" id="{DF75E242-701F-31D5-C799-00748A99E716}"/>
              </a:ext>
            </a:extLst>
          </p:cNvPr>
          <p:cNvPicPr/>
          <p:nvPr userDrawn="1"/>
        </p:nvPicPr>
        <p:blipFill>
          <a:blip r:embed="rId2" cstate="print">
            <a:extLst>
              <a:ext uri="{28A0092B-C50C-407E-A947-70E740481C1C}">
                <a14:useLocalDpi xmlns:a14="http://schemas.microsoft.com/office/drawing/2010/main" val="0"/>
              </a:ext>
            </a:extLst>
          </a:blip>
          <a:srcRect/>
          <a:stretch/>
        </p:blipFill>
        <p:spPr>
          <a:xfrm>
            <a:off x="11331871" y="6453188"/>
            <a:ext cx="402929" cy="2830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Title 1">
            <a:extLst>
              <a:ext uri="{FF2B5EF4-FFF2-40B4-BE49-F238E27FC236}">
                <a16:creationId xmlns:a16="http://schemas.microsoft.com/office/drawing/2014/main" id="{AB33441D-61A3-51D6-9B38-C3278B08D53D}"/>
              </a:ext>
            </a:extLst>
          </p:cNvPr>
          <p:cNvSpPr txBox="1">
            <a:spLocks/>
          </p:cNvSpPr>
          <p:nvPr userDrawn="1"/>
        </p:nvSpPr>
        <p:spPr>
          <a:xfrm>
            <a:off x="10418885" y="6523187"/>
            <a:ext cx="912986" cy="1384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VABS/DGP/2026</a:t>
            </a:r>
          </a:p>
        </p:txBody>
      </p:sp>
    </p:spTree>
    <p:extLst>
      <p:ext uri="{BB962C8B-B14F-4D97-AF65-F5344CB8AC3E}">
        <p14:creationId xmlns:p14="http://schemas.microsoft.com/office/powerpoint/2010/main" val="1553220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lideAdd11">
    <p:spTree>
      <p:nvGrpSpPr>
        <p:cNvPr id="1" name=""/>
        <p:cNvGrpSpPr/>
        <p:nvPr/>
      </p:nvGrpSpPr>
      <p:grpSpPr>
        <a:xfrm>
          <a:off x="0" y="0"/>
          <a:ext cx="0" cy="0"/>
          <a:chOff x="0" y="0"/>
          <a:chExt cx="0" cy="0"/>
        </a:xfrm>
      </p:grpSpPr>
      <p:sp>
        <p:nvSpPr>
          <p:cNvPr id="12" name="PpHolder1">
            <a:extLst>
              <a:ext uri="{FF2B5EF4-FFF2-40B4-BE49-F238E27FC236}">
                <a16:creationId xmlns:a16="http://schemas.microsoft.com/office/drawing/2014/main" id="{716BAEA3-ED8D-43F8-9CF7-22F08178D800}"/>
              </a:ext>
            </a:extLst>
          </p:cNvPr>
          <p:cNvSpPr>
            <a:spLocks noGrp="1"/>
          </p:cNvSpPr>
          <p:nvPr>
            <p:ph type="pic" sz="quarter" idx="12"/>
          </p:nvPr>
        </p:nvSpPr>
        <p:spPr>
          <a:xfrm>
            <a:off x="6499659" y="0"/>
            <a:ext cx="5692344" cy="6858000"/>
          </a:xfrm>
          <a:custGeom>
            <a:avLst/>
            <a:gdLst>
              <a:gd name="connsiteX0" fmla="*/ 3507605 w 5693085"/>
              <a:gd name="connsiteY0" fmla="*/ 0 h 6858000"/>
              <a:gd name="connsiteX1" fmla="*/ 5693085 w 5693085"/>
              <a:gd name="connsiteY1" fmla="*/ 0 h 6858000"/>
              <a:gd name="connsiteX2" fmla="*/ 5693085 w 5693085"/>
              <a:gd name="connsiteY2" fmla="*/ 2435494 h 6858000"/>
              <a:gd name="connsiteX3" fmla="*/ 3431141 w 5693085"/>
              <a:gd name="connsiteY3" fmla="*/ 6858000 h 6858000"/>
              <a:gd name="connsiteX4" fmla="*/ 0 w 569308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3085" h="6858000">
                <a:moveTo>
                  <a:pt x="3507605" y="0"/>
                </a:moveTo>
                <a:lnTo>
                  <a:pt x="5693085" y="0"/>
                </a:lnTo>
                <a:lnTo>
                  <a:pt x="5693085" y="2435494"/>
                </a:lnTo>
                <a:lnTo>
                  <a:pt x="3431141" y="6858000"/>
                </a:lnTo>
                <a:lnTo>
                  <a:pt x="0" y="6858000"/>
                </a:lnTo>
                <a:close/>
              </a:path>
            </a:pathLst>
          </a:cu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bg1">
                    <a:alpha val="0"/>
                  </a:schemeClr>
                </a:solidFill>
              </a:defRPr>
            </a:lvl1pPr>
          </a:lstStyle>
          <a:p>
            <a:pPr marL="0" lvl="0" algn="ctr" defTabSz="457154"/>
            <a:endParaRPr lang="en-ID"/>
          </a:p>
        </p:txBody>
      </p:sp>
      <p:sp>
        <p:nvSpPr>
          <p:cNvPr id="10" name="PpHolder9">
            <a:extLst>
              <a:ext uri="{FF2B5EF4-FFF2-40B4-BE49-F238E27FC236}">
                <a16:creationId xmlns:a16="http://schemas.microsoft.com/office/drawing/2014/main" id="{2BD24BD5-54BD-46A0-A76A-EB6C5E3A1F59}"/>
              </a:ext>
            </a:extLst>
          </p:cNvPr>
          <p:cNvSpPr>
            <a:spLocks noGrp="1"/>
          </p:cNvSpPr>
          <p:nvPr>
            <p:ph type="pic" sz="quarter" idx="11"/>
          </p:nvPr>
        </p:nvSpPr>
        <p:spPr>
          <a:xfrm>
            <a:off x="5814126" y="1980296"/>
            <a:ext cx="1934708" cy="1309243"/>
          </a:xfrm>
          <a:custGeom>
            <a:avLst/>
            <a:gdLst>
              <a:gd name="connsiteX0" fmla="*/ 62883 w 1934960"/>
              <a:gd name="connsiteY0" fmla="*/ 0 h 1309243"/>
              <a:gd name="connsiteX1" fmla="*/ 1934960 w 1934960"/>
              <a:gd name="connsiteY1" fmla="*/ 0 h 1309243"/>
              <a:gd name="connsiteX2" fmla="*/ 1247608 w 1934960"/>
              <a:gd name="connsiteY2" fmla="*/ 1309243 h 1309243"/>
              <a:gd name="connsiteX3" fmla="*/ 62883 w 1934960"/>
              <a:gd name="connsiteY3" fmla="*/ 1309243 h 1309243"/>
              <a:gd name="connsiteX4" fmla="*/ 0 w 1934960"/>
              <a:gd name="connsiteY4" fmla="*/ 1246359 h 1309243"/>
              <a:gd name="connsiteX5" fmla="*/ 0 w 1934960"/>
              <a:gd name="connsiteY5" fmla="*/ 62883 h 1309243"/>
              <a:gd name="connsiteX6" fmla="*/ 62883 w 1934960"/>
              <a:gd name="connsiteY6" fmla="*/ 0 h 130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4960" h="1309243">
                <a:moveTo>
                  <a:pt x="62883" y="0"/>
                </a:moveTo>
                <a:lnTo>
                  <a:pt x="1934960" y="0"/>
                </a:lnTo>
                <a:lnTo>
                  <a:pt x="1247608" y="1309243"/>
                </a:lnTo>
                <a:lnTo>
                  <a:pt x="62883" y="1309243"/>
                </a:lnTo>
                <a:cubicBezTo>
                  <a:pt x="28154" y="1309243"/>
                  <a:pt x="0" y="1281088"/>
                  <a:pt x="0" y="1246359"/>
                </a:cubicBezTo>
                <a:lnTo>
                  <a:pt x="0" y="62883"/>
                </a:lnTo>
                <a:cubicBezTo>
                  <a:pt x="0" y="28154"/>
                  <a:pt x="28154" y="0"/>
                  <a:pt x="62883" y="0"/>
                </a:cubicBezTo>
                <a:close/>
              </a:path>
            </a:pathLst>
          </a:cu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1">
            <a:noAutofit/>
          </a:bodyPr>
          <a:lstStyle>
            <a:lvl1pPr>
              <a:defRPr lang="en-ID" sz="600">
                <a:solidFill>
                  <a:schemeClr val="bg1">
                    <a:alpha val="0"/>
                  </a:schemeClr>
                </a:solidFill>
              </a:defRPr>
            </a:lvl1pPr>
          </a:lstStyle>
          <a:p>
            <a:pPr marL="0" lvl="0" algn="ctr" defTabSz="457154"/>
            <a:endParaRPr lang="en-ID"/>
          </a:p>
        </p:txBody>
      </p:sp>
      <p:sp>
        <p:nvSpPr>
          <p:cNvPr id="8" name="PpHolder10">
            <a:extLst>
              <a:ext uri="{FF2B5EF4-FFF2-40B4-BE49-F238E27FC236}">
                <a16:creationId xmlns:a16="http://schemas.microsoft.com/office/drawing/2014/main" id="{9D439D76-904C-4CC7-92BB-344152CD1090}"/>
              </a:ext>
            </a:extLst>
          </p:cNvPr>
          <p:cNvSpPr>
            <a:spLocks noGrp="1"/>
          </p:cNvSpPr>
          <p:nvPr userDrawn="1">
            <p:ph type="pic" sz="quarter" idx="10"/>
          </p:nvPr>
        </p:nvSpPr>
        <p:spPr>
          <a:xfrm>
            <a:off x="6279285" y="3568464"/>
            <a:ext cx="1934710" cy="1309242"/>
          </a:xfrm>
          <a:custGeom>
            <a:avLst/>
            <a:gdLst>
              <a:gd name="connsiteX0" fmla="*/ 62883 w 1934962"/>
              <a:gd name="connsiteY0" fmla="*/ 0 h 1309242"/>
              <a:gd name="connsiteX1" fmla="*/ 1934962 w 1934962"/>
              <a:gd name="connsiteY1" fmla="*/ 0 h 1309242"/>
              <a:gd name="connsiteX2" fmla="*/ 1247610 w 1934962"/>
              <a:gd name="connsiteY2" fmla="*/ 1309242 h 1309242"/>
              <a:gd name="connsiteX3" fmla="*/ 62883 w 1934962"/>
              <a:gd name="connsiteY3" fmla="*/ 1309242 h 1309242"/>
              <a:gd name="connsiteX4" fmla="*/ 0 w 1934962"/>
              <a:gd name="connsiteY4" fmla="*/ 1246359 h 1309242"/>
              <a:gd name="connsiteX5" fmla="*/ 0 w 1934962"/>
              <a:gd name="connsiteY5" fmla="*/ 62883 h 1309242"/>
              <a:gd name="connsiteX6" fmla="*/ 62883 w 1934962"/>
              <a:gd name="connsiteY6" fmla="*/ 0 h 130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4962" h="1309242">
                <a:moveTo>
                  <a:pt x="62883" y="0"/>
                </a:moveTo>
                <a:lnTo>
                  <a:pt x="1934962" y="0"/>
                </a:lnTo>
                <a:lnTo>
                  <a:pt x="1247610" y="1309242"/>
                </a:lnTo>
                <a:lnTo>
                  <a:pt x="62883" y="1309242"/>
                </a:lnTo>
                <a:cubicBezTo>
                  <a:pt x="28154" y="1309242"/>
                  <a:pt x="0" y="1281088"/>
                  <a:pt x="0" y="1246359"/>
                </a:cubicBezTo>
                <a:lnTo>
                  <a:pt x="0" y="62883"/>
                </a:lnTo>
                <a:cubicBezTo>
                  <a:pt x="0" y="28154"/>
                  <a:pt x="28154" y="0"/>
                  <a:pt x="62883" y="0"/>
                </a:cubicBezTo>
                <a:close/>
              </a:path>
            </a:pathLst>
          </a:cu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1">
            <a:noAutofit/>
          </a:bodyPr>
          <a:lstStyle>
            <a:lvl1pPr>
              <a:defRPr lang="en-ID" sz="600">
                <a:solidFill>
                  <a:schemeClr val="bg1">
                    <a:alpha val="0"/>
                  </a:schemeClr>
                </a:solidFill>
              </a:defRPr>
            </a:lvl1pPr>
          </a:lstStyle>
          <a:p>
            <a:pPr marL="0" lvl="0" algn="ctr" defTabSz="457154"/>
            <a:endParaRPr lang="en-ID"/>
          </a:p>
        </p:txBody>
      </p:sp>
      <p:pic>
        <p:nvPicPr>
          <p:cNvPr id="4" name="Imagem 3" descr="Ícone&#10;&#10;Descrição gerada automaticamente">
            <a:extLst>
              <a:ext uri="{FF2B5EF4-FFF2-40B4-BE49-F238E27FC236}">
                <a16:creationId xmlns:a16="http://schemas.microsoft.com/office/drawing/2014/main" id="{BF1E158C-C9D6-1938-76F2-C765A69F72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5983604" y="5755641"/>
            <a:ext cx="224790" cy="1891665"/>
          </a:xfrm>
          <a:prstGeom prst="rect">
            <a:avLst/>
          </a:prstGeom>
        </p:spPr>
      </p:pic>
      <p:pic>
        <p:nvPicPr>
          <p:cNvPr id="5" name="Elemento gráfico 201">
            <a:extLst>
              <a:ext uri="{FF2B5EF4-FFF2-40B4-BE49-F238E27FC236}">
                <a16:creationId xmlns:a16="http://schemas.microsoft.com/office/drawing/2014/main" id="{4849202A-8998-3586-52AF-3F7D6A3607D8}"/>
              </a:ext>
            </a:extLst>
          </p:cNvPr>
          <p:cNvPicPr/>
          <p:nvPr userDrawn="1"/>
        </p:nvPicPr>
        <p:blipFill>
          <a:blip r:embed="rId4" cstate="print">
            <a:extLst>
              <a:ext uri="{28A0092B-C50C-407E-A947-70E740481C1C}">
                <a14:useLocalDpi xmlns:a14="http://schemas.microsoft.com/office/drawing/2010/main" val="0"/>
              </a:ext>
            </a:extLst>
          </a:blip>
          <a:srcRect/>
          <a:stretch/>
        </p:blipFill>
        <p:spPr>
          <a:xfrm>
            <a:off x="11560669" y="6439952"/>
            <a:ext cx="402929" cy="2830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Title 1">
            <a:extLst>
              <a:ext uri="{FF2B5EF4-FFF2-40B4-BE49-F238E27FC236}">
                <a16:creationId xmlns:a16="http://schemas.microsoft.com/office/drawing/2014/main" id="{D5496E0A-D472-04ED-1F22-74220DDDDBFF}"/>
              </a:ext>
            </a:extLst>
          </p:cNvPr>
          <p:cNvSpPr txBox="1">
            <a:spLocks/>
          </p:cNvSpPr>
          <p:nvPr userDrawn="1"/>
        </p:nvSpPr>
        <p:spPr>
          <a:xfrm>
            <a:off x="10601240" y="6519828"/>
            <a:ext cx="912986" cy="1384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VABS/DGP/2026</a:t>
            </a:r>
          </a:p>
        </p:txBody>
      </p:sp>
    </p:spTree>
    <p:extLst>
      <p:ext uri="{BB962C8B-B14F-4D97-AF65-F5344CB8AC3E}">
        <p14:creationId xmlns:p14="http://schemas.microsoft.com/office/powerpoint/2010/main" val="515972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411172" y="5082661"/>
            <a:ext cx="2458913" cy="2458913"/>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 name="Google Shape;112;p10"/>
          <p:cNvSpPr txBox="1">
            <a:spLocks noGrp="1"/>
          </p:cNvSpPr>
          <p:nvPr>
            <p:ph type="body" idx="1"/>
          </p:nvPr>
        </p:nvSpPr>
        <p:spPr>
          <a:xfrm>
            <a:off x="1426167" y="5875067"/>
            <a:ext cx="6144000" cy="692800"/>
          </a:xfrm>
          <a:prstGeom prst="rect">
            <a:avLst/>
          </a:prstGeom>
        </p:spPr>
        <p:txBody>
          <a:bodyPr spcFirstLastPara="1" wrap="square" lIns="91425" tIns="91425" rIns="91425" bIns="91425" anchor="b" anchorCtr="0"/>
          <a:lstStyle>
            <a:lvl1pPr marL="609585" lvl="0" indent="-304792">
              <a:spcBef>
                <a:spcPts val="480"/>
              </a:spcBef>
              <a:spcAft>
                <a:spcPts val="0"/>
              </a:spcAft>
              <a:buSzPts val="1400"/>
              <a:buNone/>
              <a:defRPr sz="1867"/>
            </a:lvl1pPr>
          </a:lstStyle>
          <a:p>
            <a:endParaRPr/>
          </a:p>
        </p:txBody>
      </p:sp>
      <p:sp>
        <p:nvSpPr>
          <p:cNvPr id="10" name="Footer Placeholder 10">
            <a:extLst>
              <a:ext uri="{FF2B5EF4-FFF2-40B4-BE49-F238E27FC236}">
                <a16:creationId xmlns:a16="http://schemas.microsoft.com/office/drawing/2014/main" id="{E8AC035B-FCB1-42CF-BAE9-40ECD23A1351}"/>
              </a:ext>
            </a:extLst>
          </p:cNvPr>
          <p:cNvSpPr>
            <a:spLocks noGrp="1"/>
          </p:cNvSpPr>
          <p:nvPr>
            <p:ph type="ftr" sz="quarter" idx="11"/>
          </p:nvPr>
        </p:nvSpPr>
        <p:spPr>
          <a:xfrm>
            <a:off x="989626" y="6454133"/>
            <a:ext cx="999141" cy="457200"/>
          </a:xfrm>
        </p:spPr>
        <p:txBody>
          <a:bodyPr/>
          <a:lstStyle>
            <a:lvl1pPr>
              <a:defRPr sz="1067"/>
            </a:lvl1pPr>
          </a:lstStyle>
          <a:p>
            <a:r>
              <a:rPr lang="en-US"/>
              <a:t>VABS/2021</a:t>
            </a:r>
            <a:endParaRPr lang="en-US" dirty="0"/>
          </a:p>
        </p:txBody>
      </p:sp>
    </p:spTree>
    <p:extLst>
      <p:ext uri="{BB962C8B-B14F-4D97-AF65-F5344CB8AC3E}">
        <p14:creationId xmlns:p14="http://schemas.microsoft.com/office/powerpoint/2010/main" val="71354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 subtítulo + imagem">
    <p:spTree>
      <p:nvGrpSpPr>
        <p:cNvPr id="1" name=""/>
        <p:cNvGrpSpPr/>
        <p:nvPr/>
      </p:nvGrpSpPr>
      <p:grpSpPr>
        <a:xfrm>
          <a:off x="0" y="0"/>
          <a:ext cx="0" cy="0"/>
          <a:chOff x="0" y="0"/>
          <a:chExt cx="0" cy="0"/>
        </a:xfrm>
      </p:grpSpPr>
      <p:cxnSp>
        <p:nvCxnSpPr>
          <p:cNvPr id="8" name="Conector Reto 7">
            <a:extLst>
              <a:ext uri="{FF2B5EF4-FFF2-40B4-BE49-F238E27FC236}">
                <a16:creationId xmlns:a16="http://schemas.microsoft.com/office/drawing/2014/main" id="{83CF0EA4-D201-44E7-3558-D05CB4233ECE}"/>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7A643EA3-ACAA-539C-A041-266A895A2B1C}"/>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to 9">
            <a:extLst>
              <a:ext uri="{FF2B5EF4-FFF2-40B4-BE49-F238E27FC236}">
                <a16:creationId xmlns:a16="http://schemas.microsoft.com/office/drawing/2014/main" id="{1681E18B-2347-8DB6-2A7F-3EAC100A4129}"/>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32772C41-A024-2F33-1F04-21E003FA7291}"/>
              </a:ext>
            </a:extLst>
          </p:cNvPr>
          <p:cNvSpPr>
            <a:spLocks noGrp="1"/>
          </p:cNvSpPr>
          <p:nvPr>
            <p:ph type="ctrTitle"/>
          </p:nvPr>
        </p:nvSpPr>
        <p:spPr>
          <a:xfrm>
            <a:off x="1215072" y="528320"/>
            <a:ext cx="5028566" cy="3354992"/>
          </a:xfrm>
        </p:spPr>
        <p:txBody>
          <a:bodyPr rtlCol="0" anchor="b">
            <a:noAutofit/>
          </a:bodyPr>
          <a:lstStyle>
            <a:lvl1pPr algn="l">
              <a:defRPr lang="pt-BR" sz="4400"/>
            </a:lvl1pPr>
          </a:lstStyle>
          <a:p>
            <a:pPr rtl="0"/>
            <a:r>
              <a:rPr lang="pt-BR"/>
              <a:t>Clique para editar o título Mestre</a:t>
            </a:r>
            <a:endParaRPr lang="pt-BR" dirty="0"/>
          </a:p>
        </p:txBody>
      </p:sp>
      <p:sp>
        <p:nvSpPr>
          <p:cNvPr id="3" name="Subtítulo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215072" y="4027992"/>
            <a:ext cx="5028565" cy="1894972"/>
          </a:xfrm>
        </p:spPr>
        <p:txBody>
          <a:bodyPr rtlCol="0">
            <a:noAutofit/>
          </a:bodyPr>
          <a:lstStyle>
            <a:lvl1pPr marL="0" indent="0" algn="l">
              <a:buNone/>
              <a:defRPr lang="pt-BR" sz="1800" b="1" cap="all" baseline="0">
                <a:solidFill>
                  <a:schemeClr val="accent2"/>
                </a:solidFill>
              </a:defRPr>
            </a:lvl1pPr>
            <a:lvl2pPr marL="457200" indent="0" algn="ctr">
              <a:buNone/>
              <a:defRPr lang="pt-BR" sz="2000"/>
            </a:lvl2pPr>
            <a:lvl3pPr marL="914400" indent="0" algn="ctr">
              <a:buNone/>
              <a:defRPr lang="pt-BR" sz="1800"/>
            </a:lvl3pPr>
            <a:lvl4pPr marL="1371600" indent="0" algn="ctr">
              <a:buNone/>
              <a:defRPr lang="pt-BR" sz="1600"/>
            </a:lvl4pPr>
            <a:lvl5pPr marL="1828800" indent="0" algn="ctr">
              <a:buNone/>
              <a:defRPr lang="pt-BR" sz="1600"/>
            </a:lvl5pPr>
            <a:lvl6pPr marL="2286000" indent="0" algn="ctr">
              <a:buNone/>
              <a:defRPr lang="pt-BR" sz="1600"/>
            </a:lvl6pPr>
            <a:lvl7pPr marL="2743200" indent="0" algn="ctr">
              <a:buNone/>
              <a:defRPr lang="pt-BR" sz="1600"/>
            </a:lvl7pPr>
            <a:lvl8pPr marL="3200400" indent="0" algn="ctr">
              <a:buNone/>
              <a:defRPr lang="pt-BR" sz="1600"/>
            </a:lvl8pPr>
            <a:lvl9pPr marL="3657600" indent="0" algn="ctr">
              <a:buNone/>
              <a:defRPr lang="pt-BR" sz="1600"/>
            </a:lvl9pPr>
          </a:lstStyle>
          <a:p>
            <a:pPr rtl="0"/>
            <a:r>
              <a:rPr lang="pt-BR"/>
              <a:t>Clique para adicionar um subtítulo</a:t>
            </a:r>
          </a:p>
        </p:txBody>
      </p:sp>
      <p:sp>
        <p:nvSpPr>
          <p:cNvPr id="7" name="Espaço Reservado para Imagem 7">
            <a:extLst>
              <a:ext uri="{FF2B5EF4-FFF2-40B4-BE49-F238E27FC236}">
                <a16:creationId xmlns:a16="http://schemas.microsoft.com/office/drawing/2014/main" id="{AA872EE9-FDFB-95A7-3547-DCAA0B51FE21}"/>
              </a:ext>
            </a:extLst>
          </p:cNvPr>
          <p:cNvSpPr>
            <a:spLocks noGrp="1"/>
          </p:cNvSpPr>
          <p:nvPr>
            <p:ph type="pic" sz="quarter" idx="13"/>
          </p:nvPr>
        </p:nvSpPr>
        <p:spPr>
          <a:xfrm>
            <a:off x="7257326" y="-11576"/>
            <a:ext cx="4946249" cy="6903720"/>
          </a:xfrm>
          <a:custGeom>
            <a:avLst/>
            <a:gdLst>
              <a:gd name="connsiteX0" fmla="*/ 0 w 4977139"/>
              <a:gd name="connsiteY0" fmla="*/ 0 h 6858000"/>
              <a:gd name="connsiteX1" fmla="*/ 4977139 w 4977139"/>
              <a:gd name="connsiteY1" fmla="*/ 0 h 6858000"/>
              <a:gd name="connsiteX2" fmla="*/ 4977139 w 4977139"/>
              <a:gd name="connsiteY2" fmla="*/ 6858000 h 6858000"/>
              <a:gd name="connsiteX3" fmla="*/ 0 w 4977139"/>
              <a:gd name="connsiteY3" fmla="*/ 6858000 h 6858000"/>
              <a:gd name="connsiteX4" fmla="*/ 0 w 4977139"/>
              <a:gd name="connsiteY4" fmla="*/ 0 h 6858000"/>
              <a:gd name="connsiteX0" fmla="*/ 0 w 4977139"/>
              <a:gd name="connsiteY0" fmla="*/ 0 h 6892724"/>
              <a:gd name="connsiteX1" fmla="*/ 4977139 w 4977139"/>
              <a:gd name="connsiteY1" fmla="*/ 0 h 6892724"/>
              <a:gd name="connsiteX2" fmla="*/ 4977139 w 4977139"/>
              <a:gd name="connsiteY2" fmla="*/ 6858000 h 6892724"/>
              <a:gd name="connsiteX3" fmla="*/ 1863524 w 4977139"/>
              <a:gd name="connsiteY3" fmla="*/ 6892724 h 6892724"/>
              <a:gd name="connsiteX4" fmla="*/ 0 w 4977139"/>
              <a:gd name="connsiteY4" fmla="*/ 0 h 6892724"/>
              <a:gd name="connsiteX0" fmla="*/ 0 w 4977139"/>
              <a:gd name="connsiteY0" fmla="*/ 0 h 6892724"/>
              <a:gd name="connsiteX1" fmla="*/ 4977139 w 4977139"/>
              <a:gd name="connsiteY1" fmla="*/ 0 h 6892724"/>
              <a:gd name="connsiteX2" fmla="*/ 4977139 w 4977139"/>
              <a:gd name="connsiteY2" fmla="*/ 6892724 h 6892724"/>
              <a:gd name="connsiteX3" fmla="*/ 1863524 w 4977139"/>
              <a:gd name="connsiteY3" fmla="*/ 6892724 h 6892724"/>
              <a:gd name="connsiteX4" fmla="*/ 0 w 4977139"/>
              <a:gd name="connsiteY4" fmla="*/ 0 h 6892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39" h="6892724">
                <a:moveTo>
                  <a:pt x="0" y="0"/>
                </a:moveTo>
                <a:lnTo>
                  <a:pt x="4977139" y="0"/>
                </a:lnTo>
                <a:lnTo>
                  <a:pt x="4977139" y="6892724"/>
                </a:lnTo>
                <a:lnTo>
                  <a:pt x="1863524" y="6892724"/>
                </a:lnTo>
                <a:lnTo>
                  <a:pt x="0" y="0"/>
                </a:lnTo>
                <a:close/>
              </a:path>
            </a:pathLst>
          </a:custGeom>
        </p:spPr>
        <p:txBody>
          <a:bodyPr tIns="274320" rIns="274320" rtlCol="0">
            <a:normAutofit/>
          </a:bodyPr>
          <a:lstStyle>
            <a:lvl1pPr marL="0" indent="0" algn="r">
              <a:buNone/>
              <a:defRPr lang="pt-BR" sz="2000"/>
            </a:lvl1pPr>
          </a:lstStyle>
          <a:p>
            <a:pPr rtl="0"/>
            <a:r>
              <a:rPr lang="pt-BR"/>
              <a:t>Clique no ícone para adicionar uma imagem</a:t>
            </a:r>
          </a:p>
        </p:txBody>
      </p:sp>
    </p:spTree>
    <p:extLst>
      <p:ext uri="{BB962C8B-B14F-4D97-AF65-F5344CB8AC3E}">
        <p14:creationId xmlns:p14="http://schemas.microsoft.com/office/powerpoint/2010/main" val="19241863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lide de texto em dois blocos">
    <p:spTree>
      <p:nvGrpSpPr>
        <p:cNvPr id="1" name=""/>
        <p:cNvGrpSpPr/>
        <p:nvPr/>
      </p:nvGrpSpPr>
      <p:grpSpPr>
        <a:xfrm>
          <a:off x="0" y="0"/>
          <a:ext cx="0" cy="0"/>
          <a:chOff x="0" y="0"/>
          <a:chExt cx="0" cy="0"/>
        </a:xfrm>
      </p:grpSpPr>
      <p:sp>
        <p:nvSpPr>
          <p:cNvPr id="10" name="Espaço Reservado para Texto 9">
            <a:extLst>
              <a:ext uri="{FF2B5EF4-FFF2-40B4-BE49-F238E27FC236}">
                <a16:creationId xmlns:a16="http://schemas.microsoft.com/office/drawing/2014/main" id="{7F71B01B-0640-AB92-67E6-BF9954998A3A}"/>
              </a:ext>
            </a:extLst>
          </p:cNvPr>
          <p:cNvSpPr>
            <a:spLocks noGrp="1"/>
          </p:cNvSpPr>
          <p:nvPr>
            <p:ph type="body" sz="quarter" idx="10" hasCustomPrompt="1"/>
          </p:nvPr>
        </p:nvSpPr>
        <p:spPr>
          <a:xfrm>
            <a:off x="461808" y="6228758"/>
            <a:ext cx="924414" cy="401430"/>
          </a:xfrm>
          <a:prstGeom prst="rect">
            <a:avLst/>
          </a:prstGeom>
        </p:spPr>
        <p:txBody>
          <a:bodyPr/>
          <a:lstStyle>
            <a:lvl1pPr>
              <a:defRPr sz="2183" b="1">
                <a:solidFill>
                  <a:srgbClr val="666666"/>
                </a:solidFill>
                <a:latin typeface="+mj-lt"/>
              </a:defRPr>
            </a:lvl1pPr>
            <a:lvl2pPr>
              <a:defRPr sz="1213" b="1">
                <a:solidFill>
                  <a:srgbClr val="E6E6E6"/>
                </a:solidFill>
                <a:latin typeface="+mj-lt"/>
              </a:defRPr>
            </a:lvl2pPr>
            <a:lvl3pPr>
              <a:defRPr sz="1213" b="1">
                <a:solidFill>
                  <a:srgbClr val="E6E6E6"/>
                </a:solidFill>
                <a:latin typeface="+mj-lt"/>
              </a:defRPr>
            </a:lvl3pPr>
            <a:lvl4pPr>
              <a:defRPr sz="1213" b="1">
                <a:solidFill>
                  <a:srgbClr val="E6E6E6"/>
                </a:solidFill>
                <a:latin typeface="+mj-lt"/>
              </a:defRPr>
            </a:lvl4pPr>
            <a:lvl5pPr>
              <a:defRPr sz="1213" b="1">
                <a:solidFill>
                  <a:srgbClr val="E6E6E6"/>
                </a:solidFill>
                <a:latin typeface="+mj-lt"/>
              </a:defRPr>
            </a:lvl5pPr>
          </a:lstStyle>
          <a:p>
            <a:pPr lvl="0"/>
            <a:fld id="{B6FA0A62-D31E-4025-8BAB-C2FFF1A423D7}" type="slidenum">
              <a:rPr lang="pt-BR" smtClean="0"/>
              <a:t>‹nº›</a:t>
            </a:fld>
            <a:endParaRPr lang="pt-BR" dirty="0"/>
          </a:p>
        </p:txBody>
      </p:sp>
      <p:sp>
        <p:nvSpPr>
          <p:cNvPr id="19" name="Espaço Reservado para Texto 18">
            <a:extLst>
              <a:ext uri="{FF2B5EF4-FFF2-40B4-BE49-F238E27FC236}">
                <a16:creationId xmlns:a16="http://schemas.microsoft.com/office/drawing/2014/main" id="{5220E113-2640-C16E-F17B-D642B80DE8C7}"/>
              </a:ext>
            </a:extLst>
          </p:cNvPr>
          <p:cNvSpPr>
            <a:spLocks noGrp="1"/>
          </p:cNvSpPr>
          <p:nvPr>
            <p:ph type="body" sz="quarter" idx="11" hasCustomPrompt="1"/>
          </p:nvPr>
        </p:nvSpPr>
        <p:spPr>
          <a:xfrm>
            <a:off x="685816" y="2098012"/>
            <a:ext cx="5078551" cy="3413116"/>
          </a:xfrm>
          <a:prstGeom prst="rect">
            <a:avLst/>
          </a:prstGeom>
        </p:spPr>
        <p:txBody>
          <a:bodyPr/>
          <a:lstStyle>
            <a:lvl1pPr>
              <a:defRPr sz="1940">
                <a:solidFill>
                  <a:srgbClr val="666666"/>
                </a:solidFill>
                <a:latin typeface="+mj-lt"/>
              </a:defRPr>
            </a:lvl1pPr>
            <a:lvl2pPr>
              <a:defRPr sz="1698">
                <a:solidFill>
                  <a:srgbClr val="666666"/>
                </a:solidFill>
                <a:latin typeface="+mj-lt"/>
              </a:defRPr>
            </a:lvl2pPr>
            <a:lvl3pPr>
              <a:defRPr sz="1698">
                <a:solidFill>
                  <a:srgbClr val="666666"/>
                </a:solidFill>
                <a:latin typeface="+mj-lt"/>
              </a:defRPr>
            </a:lvl3pPr>
            <a:lvl4pPr>
              <a:defRPr sz="1698">
                <a:solidFill>
                  <a:srgbClr val="666666"/>
                </a:solidFill>
                <a:latin typeface="+mj-lt"/>
              </a:defRPr>
            </a:lvl4pPr>
            <a:lvl5pPr>
              <a:defRPr sz="1698">
                <a:solidFill>
                  <a:srgbClr val="666666"/>
                </a:solidFill>
                <a:latin typeface="+mj-lt"/>
              </a:defRPr>
            </a:lvl5pPr>
          </a:lstStyle>
          <a:p>
            <a:pPr lvl="0"/>
            <a:r>
              <a:rPr lang="pt-BR" dirty="0"/>
              <a:t>Utilize esse espaço aqui para inserir o seu texto na tipografia Segoe UI em tamanho 32. Se precisar, pode ajustar essa caixa de texto conforme a necessidade.</a:t>
            </a:r>
          </a:p>
          <a:p>
            <a:pPr lvl="0"/>
            <a:endParaRPr lang="pt-BR" dirty="0"/>
          </a:p>
          <a:p>
            <a:pPr lvl="0"/>
            <a:r>
              <a:rPr lang="pt-BR" dirty="0"/>
              <a:t>Quis ipsum </a:t>
            </a:r>
            <a:r>
              <a:rPr lang="pt-BR" dirty="0" err="1"/>
              <a:t>suspendisse</a:t>
            </a:r>
            <a:r>
              <a:rPr lang="pt-BR" dirty="0"/>
              <a:t> </a:t>
            </a:r>
            <a:r>
              <a:rPr lang="pt-BR" dirty="0" err="1"/>
              <a:t>ultrices</a:t>
            </a:r>
            <a:r>
              <a:rPr lang="pt-BR" dirty="0"/>
              <a:t> gravida. </a:t>
            </a:r>
            <a:r>
              <a:rPr lang="pt-BR" dirty="0" err="1"/>
              <a:t>Risus</a:t>
            </a:r>
            <a:r>
              <a:rPr lang="pt-BR" dirty="0"/>
              <a:t> </a:t>
            </a:r>
            <a:r>
              <a:rPr lang="pt-BR" dirty="0" err="1"/>
              <a:t>commodo</a:t>
            </a:r>
            <a:r>
              <a:rPr lang="pt-BR" dirty="0"/>
              <a:t> </a:t>
            </a:r>
            <a:r>
              <a:rPr lang="pt-BR" dirty="0" err="1"/>
              <a:t>viverra</a:t>
            </a:r>
            <a:r>
              <a:rPr lang="pt-BR" dirty="0"/>
              <a:t> </a:t>
            </a:r>
            <a:r>
              <a:rPr lang="pt-BR" dirty="0" err="1"/>
              <a:t>maecenas</a:t>
            </a:r>
            <a:r>
              <a:rPr lang="pt-BR" dirty="0"/>
              <a:t> </a:t>
            </a:r>
            <a:r>
              <a:rPr lang="pt-BR" dirty="0" err="1"/>
              <a:t>accumsan</a:t>
            </a:r>
            <a:r>
              <a:rPr lang="pt-BR" dirty="0"/>
              <a:t> </a:t>
            </a:r>
            <a:r>
              <a:rPr lang="pt-BR" dirty="0" err="1"/>
              <a:t>lacus</a:t>
            </a:r>
            <a:r>
              <a:rPr lang="pt-BR" dirty="0"/>
              <a:t> </a:t>
            </a:r>
            <a:r>
              <a:rPr lang="pt-BR" dirty="0" err="1"/>
              <a:t>vel</a:t>
            </a:r>
            <a:r>
              <a:rPr lang="pt-BR" dirty="0"/>
              <a:t> </a:t>
            </a:r>
            <a:r>
              <a:rPr lang="pt-BR" dirty="0" err="1"/>
              <a:t>facilisis</a:t>
            </a:r>
            <a:r>
              <a:rPr lang="pt-BR" dirty="0"/>
              <a:t>. </a:t>
            </a:r>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a:t>
            </a:r>
            <a:r>
              <a:rPr lang="pt-BR" dirty="0" err="1"/>
              <a:t>sed</a:t>
            </a:r>
            <a:r>
              <a:rPr lang="pt-BR" dirty="0"/>
              <a:t> do </a:t>
            </a:r>
            <a:r>
              <a:rPr lang="pt-BR" dirty="0" err="1"/>
              <a:t>eiusmod</a:t>
            </a:r>
            <a:r>
              <a:rPr lang="pt-BR" dirty="0"/>
              <a:t> </a:t>
            </a:r>
            <a:r>
              <a:rPr lang="pt-BR" dirty="0" err="1"/>
              <a:t>tempor</a:t>
            </a:r>
            <a:r>
              <a:rPr lang="pt-BR" dirty="0"/>
              <a:t> </a:t>
            </a:r>
            <a:r>
              <a:rPr lang="pt-BR" dirty="0" err="1"/>
              <a:t>incididunt</a:t>
            </a:r>
            <a:r>
              <a:rPr lang="pt-BR" dirty="0"/>
              <a:t>. </a:t>
            </a:r>
          </a:p>
        </p:txBody>
      </p:sp>
      <p:sp>
        <p:nvSpPr>
          <p:cNvPr id="2" name="Google Shape;74;p10">
            <a:extLst>
              <a:ext uri="{FF2B5EF4-FFF2-40B4-BE49-F238E27FC236}">
                <a16:creationId xmlns:a16="http://schemas.microsoft.com/office/drawing/2014/main" id="{1DA1B248-EF0D-2CF3-0324-C368235C49A2}"/>
              </a:ext>
            </a:extLst>
          </p:cNvPr>
          <p:cNvSpPr/>
          <p:nvPr userDrawn="1"/>
        </p:nvSpPr>
        <p:spPr>
          <a:xfrm>
            <a:off x="554489" y="548808"/>
            <a:ext cx="11082121" cy="1009294"/>
          </a:xfrm>
          <a:prstGeom prst="roundRect">
            <a:avLst>
              <a:gd name="adj" fmla="val 30530"/>
            </a:avLst>
          </a:prstGeom>
          <a:noFill/>
          <a:ln w="38100" cap="flat" cmpd="sng">
            <a:solidFill>
              <a:srgbClr val="003050"/>
            </a:solidFill>
            <a:prstDash val="solid"/>
            <a:round/>
            <a:headEnd type="none" w="sm" len="sm"/>
            <a:tailEnd type="none" w="sm" len="sm"/>
          </a:ln>
        </p:spPr>
        <p:txBody>
          <a:bodyPr spcFirstLastPara="1" wrap="square" lIns="55440" tIns="55440" rIns="55440" bIns="5544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849" b="0" i="0" u="none" strike="noStrike" cap="none" dirty="0">
              <a:solidFill>
                <a:srgbClr val="000000"/>
              </a:solidFill>
              <a:latin typeface="Lato"/>
              <a:ea typeface="Lato"/>
              <a:cs typeface="Lato"/>
              <a:sym typeface="Lato"/>
            </a:endParaRPr>
          </a:p>
        </p:txBody>
      </p:sp>
      <p:sp>
        <p:nvSpPr>
          <p:cNvPr id="9" name="Título 13">
            <a:extLst>
              <a:ext uri="{FF2B5EF4-FFF2-40B4-BE49-F238E27FC236}">
                <a16:creationId xmlns:a16="http://schemas.microsoft.com/office/drawing/2014/main" id="{60DF8096-4705-3E7F-A2DD-CBAE9A08840A}"/>
              </a:ext>
            </a:extLst>
          </p:cNvPr>
          <p:cNvSpPr>
            <a:spLocks noGrp="1"/>
          </p:cNvSpPr>
          <p:nvPr>
            <p:ph type="title"/>
          </p:nvPr>
        </p:nvSpPr>
        <p:spPr>
          <a:xfrm>
            <a:off x="1658818" y="734185"/>
            <a:ext cx="8851919" cy="638540"/>
          </a:xfrm>
          <a:prstGeom prst="rect">
            <a:avLst/>
          </a:prstGeom>
        </p:spPr>
        <p:txBody>
          <a:bodyPr/>
          <a:lstStyle>
            <a:lvl1pPr algn="ctr">
              <a:defRPr sz="3638" b="1">
                <a:solidFill>
                  <a:srgbClr val="003050"/>
                </a:solidFill>
                <a:latin typeface="+mj-lt"/>
              </a:defRPr>
            </a:lvl1pPr>
          </a:lstStyle>
          <a:p>
            <a:r>
              <a:rPr lang="pt-BR" dirty="0"/>
              <a:t>Clique para editar o título Mestre</a:t>
            </a:r>
          </a:p>
        </p:txBody>
      </p:sp>
      <p:sp>
        <p:nvSpPr>
          <p:cNvPr id="13" name="Espaço Reservado para Texto 18">
            <a:extLst>
              <a:ext uri="{FF2B5EF4-FFF2-40B4-BE49-F238E27FC236}">
                <a16:creationId xmlns:a16="http://schemas.microsoft.com/office/drawing/2014/main" id="{874BD124-FB25-B1B5-C6ED-B091C0EC145A}"/>
              </a:ext>
            </a:extLst>
          </p:cNvPr>
          <p:cNvSpPr>
            <a:spLocks noGrp="1"/>
          </p:cNvSpPr>
          <p:nvPr>
            <p:ph type="body" sz="quarter" idx="12" hasCustomPrompt="1"/>
          </p:nvPr>
        </p:nvSpPr>
        <p:spPr>
          <a:xfrm>
            <a:off x="6512922" y="2098012"/>
            <a:ext cx="4993265" cy="3413116"/>
          </a:xfrm>
          <a:prstGeom prst="rect">
            <a:avLst/>
          </a:prstGeom>
        </p:spPr>
        <p:txBody>
          <a:bodyPr/>
          <a:lstStyle>
            <a:lvl1pPr>
              <a:defRPr sz="1940">
                <a:solidFill>
                  <a:srgbClr val="666666"/>
                </a:solidFill>
                <a:latin typeface="+mj-lt"/>
              </a:defRPr>
            </a:lvl1pPr>
            <a:lvl2pPr>
              <a:defRPr sz="1698">
                <a:solidFill>
                  <a:srgbClr val="666666"/>
                </a:solidFill>
                <a:latin typeface="+mj-lt"/>
              </a:defRPr>
            </a:lvl2pPr>
            <a:lvl3pPr>
              <a:defRPr sz="1698">
                <a:solidFill>
                  <a:srgbClr val="666666"/>
                </a:solidFill>
                <a:latin typeface="+mj-lt"/>
              </a:defRPr>
            </a:lvl3pPr>
            <a:lvl4pPr>
              <a:defRPr sz="1698">
                <a:solidFill>
                  <a:srgbClr val="666666"/>
                </a:solidFill>
                <a:latin typeface="+mj-lt"/>
              </a:defRPr>
            </a:lvl4pPr>
            <a:lvl5pPr>
              <a:defRPr sz="1698">
                <a:solidFill>
                  <a:srgbClr val="666666"/>
                </a:solidFill>
                <a:latin typeface="+mj-lt"/>
              </a:defRPr>
            </a:lvl5pPr>
          </a:lstStyle>
          <a:p>
            <a:pPr lvl="0"/>
            <a:r>
              <a:rPr lang="pt-BR" dirty="0"/>
              <a:t>Utilize esse espaço aqui para inserir o seu texto na tipografia Segoe UI em tamanho 32. Se precisar, pode ajustar essa caixa de texto conforme a necessidade.</a:t>
            </a:r>
          </a:p>
          <a:p>
            <a:pPr lvl="0"/>
            <a:endParaRPr lang="pt-BR" dirty="0"/>
          </a:p>
          <a:p>
            <a:pPr lvl="0"/>
            <a:r>
              <a:rPr lang="pt-BR" dirty="0"/>
              <a:t>Quis ipsum </a:t>
            </a:r>
            <a:r>
              <a:rPr lang="pt-BR" dirty="0" err="1"/>
              <a:t>suspendisse</a:t>
            </a:r>
            <a:r>
              <a:rPr lang="pt-BR" dirty="0"/>
              <a:t> </a:t>
            </a:r>
            <a:r>
              <a:rPr lang="pt-BR" dirty="0" err="1"/>
              <a:t>ultrices</a:t>
            </a:r>
            <a:r>
              <a:rPr lang="pt-BR" dirty="0"/>
              <a:t> gravida. </a:t>
            </a:r>
            <a:r>
              <a:rPr lang="pt-BR" dirty="0" err="1"/>
              <a:t>Risus</a:t>
            </a:r>
            <a:r>
              <a:rPr lang="pt-BR" dirty="0"/>
              <a:t> </a:t>
            </a:r>
            <a:r>
              <a:rPr lang="pt-BR" dirty="0" err="1"/>
              <a:t>commodo</a:t>
            </a:r>
            <a:r>
              <a:rPr lang="pt-BR" dirty="0"/>
              <a:t> </a:t>
            </a:r>
            <a:r>
              <a:rPr lang="pt-BR" dirty="0" err="1"/>
              <a:t>viverra</a:t>
            </a:r>
            <a:r>
              <a:rPr lang="pt-BR" dirty="0"/>
              <a:t> </a:t>
            </a:r>
            <a:r>
              <a:rPr lang="pt-BR" dirty="0" err="1"/>
              <a:t>maecenas</a:t>
            </a:r>
            <a:r>
              <a:rPr lang="pt-BR" dirty="0"/>
              <a:t> </a:t>
            </a:r>
            <a:r>
              <a:rPr lang="pt-BR" dirty="0" err="1"/>
              <a:t>accumsan</a:t>
            </a:r>
            <a:r>
              <a:rPr lang="pt-BR" dirty="0"/>
              <a:t> </a:t>
            </a:r>
            <a:r>
              <a:rPr lang="pt-BR" dirty="0" err="1"/>
              <a:t>lacus</a:t>
            </a:r>
            <a:r>
              <a:rPr lang="pt-BR" dirty="0"/>
              <a:t> </a:t>
            </a:r>
            <a:r>
              <a:rPr lang="pt-BR" dirty="0" err="1"/>
              <a:t>vel</a:t>
            </a:r>
            <a:r>
              <a:rPr lang="pt-BR" dirty="0"/>
              <a:t> </a:t>
            </a:r>
            <a:r>
              <a:rPr lang="pt-BR" dirty="0" err="1"/>
              <a:t>facilisis</a:t>
            </a:r>
            <a:r>
              <a:rPr lang="pt-BR" dirty="0"/>
              <a:t>. </a:t>
            </a:r>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a:t>
            </a:r>
            <a:r>
              <a:rPr lang="pt-BR" dirty="0" err="1"/>
              <a:t>sed</a:t>
            </a:r>
            <a:r>
              <a:rPr lang="pt-BR" dirty="0"/>
              <a:t> do </a:t>
            </a:r>
            <a:r>
              <a:rPr lang="pt-BR" dirty="0" err="1"/>
              <a:t>eiusmod</a:t>
            </a:r>
            <a:r>
              <a:rPr lang="pt-BR" dirty="0"/>
              <a:t> </a:t>
            </a:r>
            <a:r>
              <a:rPr lang="pt-BR" dirty="0" err="1"/>
              <a:t>tempor</a:t>
            </a:r>
            <a:r>
              <a:rPr lang="pt-BR" dirty="0"/>
              <a:t> </a:t>
            </a:r>
            <a:r>
              <a:rPr lang="pt-BR" dirty="0" err="1"/>
              <a:t>incididunt</a:t>
            </a:r>
            <a:r>
              <a:rPr lang="pt-BR" dirty="0"/>
              <a:t>. </a:t>
            </a:r>
          </a:p>
        </p:txBody>
      </p:sp>
    </p:spTree>
    <p:extLst>
      <p:ext uri="{BB962C8B-B14F-4D97-AF65-F5344CB8AC3E}">
        <p14:creationId xmlns:p14="http://schemas.microsoft.com/office/powerpoint/2010/main" val="777255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Imagem e conteúdo">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8" y="1100290"/>
            <a:ext cx="4008437" cy="1395208"/>
          </a:xfrm>
        </p:spPr>
        <p:txBody>
          <a:bodyPr lIns="0" rtlCol="0" anchor="b"/>
          <a:lstStyle>
            <a:lvl1pPr>
              <a:defRPr b="1">
                <a:latin typeface="+mj-lt"/>
              </a:defRPr>
            </a:lvl1pPr>
          </a:lstStyle>
          <a:p>
            <a:pPr rtl="0"/>
            <a:r>
              <a:rPr lang="pt-BR" noProof="0"/>
              <a:t>Clique para adicionar o título do slide aqui</a:t>
            </a:r>
          </a:p>
        </p:txBody>
      </p:sp>
      <p:sp>
        <p:nvSpPr>
          <p:cNvPr id="17" name="Espaço Reservado para Texto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9" y="2561160"/>
            <a:ext cx="4008437" cy="602887"/>
          </a:xfrm>
        </p:spPr>
        <p:txBody>
          <a:bodyPr lIns="0" rtlCol="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pt-BR" noProof="0"/>
              <a:t>INSIRA O SUBTÍTULO AQUI</a:t>
            </a:r>
          </a:p>
        </p:txBody>
      </p:sp>
      <p:sp>
        <p:nvSpPr>
          <p:cNvPr id="5" name="Forma 62">
            <a:extLst>
              <a:ext uri="{FF2B5EF4-FFF2-40B4-BE49-F238E27FC236}">
                <a16:creationId xmlns:a16="http://schemas.microsoft.com/office/drawing/2014/main" id="{00B58E1E-3AD1-467A-94AA-6578BE4756A3}"/>
              </a:ext>
            </a:extLst>
          </p:cNvPr>
          <p:cNvSpPr/>
          <p:nvPr userDrawn="1"/>
        </p:nvSpPr>
        <p:spPr>
          <a:xfrm rot="16200000" flipV="1">
            <a:off x="965155" y="18292"/>
            <a:ext cx="0" cy="1930310"/>
          </a:xfrm>
          <a:prstGeom prst="line">
            <a:avLst/>
          </a:prstGeom>
          <a:ln w="19050">
            <a:solidFill>
              <a:schemeClr val="tx2"/>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pt-BR" sz="1500" noProof="0"/>
          </a:p>
        </p:txBody>
      </p:sp>
      <p:sp>
        <p:nvSpPr>
          <p:cNvPr id="6" name="Espaço Reservado para Imagem 5">
            <a:extLst>
              <a:ext uri="{FF2B5EF4-FFF2-40B4-BE49-F238E27FC236}">
                <a16:creationId xmlns:a16="http://schemas.microsoft.com/office/drawing/2014/main" id="{8C7AA169-6546-4620-BD7B-7B36553C28F7}"/>
              </a:ext>
            </a:extLst>
          </p:cNvPr>
          <p:cNvSpPr>
            <a:spLocks noGrp="1"/>
          </p:cNvSpPr>
          <p:nvPr>
            <p:ph type="pic" sz="quarter" idx="13"/>
          </p:nvPr>
        </p:nvSpPr>
        <p:spPr>
          <a:xfrm>
            <a:off x="6687423" y="1038725"/>
            <a:ext cx="804759" cy="804759"/>
          </a:xfrm>
          <a:prstGeom prst="ellipse">
            <a:avLst/>
          </a:prstGeom>
          <a:solidFill>
            <a:schemeClr val="bg1"/>
          </a:solidFill>
          <a:ln w="38100">
            <a:solidFill>
              <a:schemeClr val="bg1"/>
            </a:solidFill>
          </a:ln>
        </p:spPr>
        <p:txBody>
          <a:bodyPr rtlCol="0">
            <a:normAutofit/>
          </a:bodyPr>
          <a:lstStyle>
            <a:lvl1pPr>
              <a:defRPr sz="800">
                <a:latin typeface="+mn-lt"/>
              </a:defRPr>
            </a:lvl1pPr>
          </a:lstStyle>
          <a:p>
            <a:pPr rtl="0"/>
            <a:r>
              <a:rPr lang="pt-BR" noProof="0"/>
              <a:t>Clique no ícone para adicionar uma imagem</a:t>
            </a:r>
          </a:p>
        </p:txBody>
      </p:sp>
      <p:sp>
        <p:nvSpPr>
          <p:cNvPr id="11" name="Espaço Reservado para Imagem 5">
            <a:extLst>
              <a:ext uri="{FF2B5EF4-FFF2-40B4-BE49-F238E27FC236}">
                <a16:creationId xmlns:a16="http://schemas.microsoft.com/office/drawing/2014/main" id="{CE9C16DA-A24B-4516-BCC8-C747730478D8}"/>
              </a:ext>
            </a:extLst>
          </p:cNvPr>
          <p:cNvSpPr>
            <a:spLocks noGrp="1"/>
          </p:cNvSpPr>
          <p:nvPr>
            <p:ph type="pic" sz="quarter" idx="14"/>
          </p:nvPr>
        </p:nvSpPr>
        <p:spPr>
          <a:xfrm>
            <a:off x="6687423" y="2330236"/>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rtl="0"/>
            <a:r>
              <a:rPr lang="pt-BR" noProof="0"/>
              <a:t>Clique no ícone para adicionar uma imagem</a:t>
            </a:r>
          </a:p>
        </p:txBody>
      </p:sp>
      <p:sp>
        <p:nvSpPr>
          <p:cNvPr id="13" name="Espaço Reservado para Imagem 5">
            <a:extLst>
              <a:ext uri="{FF2B5EF4-FFF2-40B4-BE49-F238E27FC236}">
                <a16:creationId xmlns:a16="http://schemas.microsoft.com/office/drawing/2014/main" id="{A498122E-BB6F-4765-B85E-6410B9CE17AC}"/>
              </a:ext>
            </a:extLst>
          </p:cNvPr>
          <p:cNvSpPr>
            <a:spLocks noGrp="1"/>
          </p:cNvSpPr>
          <p:nvPr>
            <p:ph type="pic" sz="quarter" idx="15"/>
          </p:nvPr>
        </p:nvSpPr>
        <p:spPr>
          <a:xfrm>
            <a:off x="6687423" y="3621747"/>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rtl="0"/>
            <a:r>
              <a:rPr lang="pt-BR" noProof="0"/>
              <a:t>Clique no ícone para adicionar uma imagem</a:t>
            </a:r>
          </a:p>
        </p:txBody>
      </p:sp>
      <p:sp>
        <p:nvSpPr>
          <p:cNvPr id="14" name="Espaço Reservado para Imagem 5">
            <a:extLst>
              <a:ext uri="{FF2B5EF4-FFF2-40B4-BE49-F238E27FC236}">
                <a16:creationId xmlns:a16="http://schemas.microsoft.com/office/drawing/2014/main" id="{D19B2F25-5E98-4166-8476-BE599D16121D}"/>
              </a:ext>
            </a:extLst>
          </p:cNvPr>
          <p:cNvSpPr>
            <a:spLocks noGrp="1"/>
          </p:cNvSpPr>
          <p:nvPr>
            <p:ph type="pic" sz="quarter" idx="16"/>
          </p:nvPr>
        </p:nvSpPr>
        <p:spPr>
          <a:xfrm>
            <a:off x="6687423" y="4913258"/>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rtl="0"/>
            <a:r>
              <a:rPr lang="pt-BR" noProof="0"/>
              <a:t>Clique no ícone para adicionar uma imagem</a:t>
            </a:r>
          </a:p>
        </p:txBody>
      </p:sp>
      <p:sp>
        <p:nvSpPr>
          <p:cNvPr id="9" name="Espaço Reservado para Texto 8">
            <a:extLst>
              <a:ext uri="{FF2B5EF4-FFF2-40B4-BE49-F238E27FC236}">
                <a16:creationId xmlns:a16="http://schemas.microsoft.com/office/drawing/2014/main" id="{A985C547-771F-4BD4-ADA8-B270DC50BDBC}"/>
              </a:ext>
            </a:extLst>
          </p:cNvPr>
          <p:cNvSpPr>
            <a:spLocks noGrp="1"/>
          </p:cNvSpPr>
          <p:nvPr>
            <p:ph type="body" sz="quarter" idx="17" hasCustomPrompt="1"/>
          </p:nvPr>
        </p:nvSpPr>
        <p:spPr>
          <a:xfrm>
            <a:off x="7718323" y="1074810"/>
            <a:ext cx="3977648" cy="731694"/>
          </a:xfrm>
        </p:spPr>
        <p:txBody>
          <a:bodyPr rtlCol="0" anchor="ctr">
            <a:normAutofit/>
          </a:bodyPr>
          <a:lstStyle>
            <a:lvl1pPr marL="0" indent="0">
              <a:buNone/>
              <a:defRPr sz="1400">
                <a:latin typeface="+mn-lt"/>
              </a:defRPr>
            </a:lvl1pPr>
          </a:lstStyle>
          <a:p>
            <a:pPr lvl="0" rtl="0"/>
            <a:r>
              <a:rPr lang="pt-BR" noProof="0"/>
              <a:t>Clique para editar o texto Mestre</a:t>
            </a:r>
          </a:p>
        </p:txBody>
      </p:sp>
      <p:sp>
        <p:nvSpPr>
          <p:cNvPr id="16" name="Espaço Reservado para Texto 8">
            <a:extLst>
              <a:ext uri="{FF2B5EF4-FFF2-40B4-BE49-F238E27FC236}">
                <a16:creationId xmlns:a16="http://schemas.microsoft.com/office/drawing/2014/main" id="{5726DA1D-D34F-4505-9722-98586A88D858}"/>
              </a:ext>
            </a:extLst>
          </p:cNvPr>
          <p:cNvSpPr>
            <a:spLocks noGrp="1"/>
          </p:cNvSpPr>
          <p:nvPr>
            <p:ph type="body" sz="quarter" idx="18" hasCustomPrompt="1"/>
          </p:nvPr>
        </p:nvSpPr>
        <p:spPr>
          <a:xfrm>
            <a:off x="7718323" y="2365538"/>
            <a:ext cx="3977648" cy="731694"/>
          </a:xfrm>
        </p:spPr>
        <p:txBody>
          <a:bodyPr rtlCol="0" anchor="ctr">
            <a:normAutofit/>
          </a:bodyPr>
          <a:lstStyle>
            <a:lvl1pPr marL="0" indent="0">
              <a:buNone/>
              <a:defRPr sz="1400">
                <a:latin typeface="+mn-lt"/>
              </a:defRPr>
            </a:lvl1pPr>
          </a:lstStyle>
          <a:p>
            <a:pPr lvl="0" rtl="0"/>
            <a:r>
              <a:rPr lang="pt-BR" noProof="0"/>
              <a:t>Clique para editar o texto Mestre</a:t>
            </a:r>
          </a:p>
        </p:txBody>
      </p:sp>
      <p:sp>
        <p:nvSpPr>
          <p:cNvPr id="18" name="Espaço Reservado para Texto 8">
            <a:extLst>
              <a:ext uri="{FF2B5EF4-FFF2-40B4-BE49-F238E27FC236}">
                <a16:creationId xmlns:a16="http://schemas.microsoft.com/office/drawing/2014/main" id="{DA05F0E8-C4BA-4839-9D3B-C830E7398021}"/>
              </a:ext>
            </a:extLst>
          </p:cNvPr>
          <p:cNvSpPr>
            <a:spLocks noGrp="1"/>
          </p:cNvSpPr>
          <p:nvPr>
            <p:ph type="body" sz="quarter" idx="19" hasCustomPrompt="1"/>
          </p:nvPr>
        </p:nvSpPr>
        <p:spPr>
          <a:xfrm>
            <a:off x="7718323" y="3656266"/>
            <a:ext cx="3977648" cy="731694"/>
          </a:xfrm>
        </p:spPr>
        <p:txBody>
          <a:bodyPr rtlCol="0" anchor="ctr">
            <a:normAutofit/>
          </a:bodyPr>
          <a:lstStyle>
            <a:lvl1pPr marL="0" indent="0">
              <a:buNone/>
              <a:defRPr sz="1400">
                <a:latin typeface="+mn-lt"/>
              </a:defRPr>
            </a:lvl1pPr>
          </a:lstStyle>
          <a:p>
            <a:pPr lvl="0" rtl="0"/>
            <a:r>
              <a:rPr lang="pt-BR" noProof="0"/>
              <a:t>Clique para editar o texto Mestre</a:t>
            </a:r>
          </a:p>
        </p:txBody>
      </p:sp>
      <p:sp>
        <p:nvSpPr>
          <p:cNvPr id="19" name="Espaço Reservado para Texto 8">
            <a:extLst>
              <a:ext uri="{FF2B5EF4-FFF2-40B4-BE49-F238E27FC236}">
                <a16:creationId xmlns:a16="http://schemas.microsoft.com/office/drawing/2014/main" id="{3BDE5625-360A-435B-8812-2FFD30C937B1}"/>
              </a:ext>
            </a:extLst>
          </p:cNvPr>
          <p:cNvSpPr>
            <a:spLocks noGrp="1"/>
          </p:cNvSpPr>
          <p:nvPr>
            <p:ph type="body" sz="quarter" idx="20" hasCustomPrompt="1"/>
          </p:nvPr>
        </p:nvSpPr>
        <p:spPr>
          <a:xfrm>
            <a:off x="7718323" y="4946994"/>
            <a:ext cx="3977648" cy="731694"/>
          </a:xfrm>
        </p:spPr>
        <p:txBody>
          <a:bodyPr rtlCol="0" anchor="ctr">
            <a:normAutofit/>
          </a:bodyPr>
          <a:lstStyle>
            <a:lvl1pPr marL="0" indent="0">
              <a:buNone/>
              <a:defRPr sz="1400">
                <a:latin typeface="+mn-lt"/>
              </a:defRPr>
            </a:lvl1pPr>
          </a:lstStyle>
          <a:p>
            <a:pPr lvl="0" rtl="0"/>
            <a:r>
              <a:rPr lang="pt-BR" noProof="0"/>
              <a:t>Clique para editar o texto Mestre</a:t>
            </a:r>
          </a:p>
        </p:txBody>
      </p:sp>
      <p:sp>
        <p:nvSpPr>
          <p:cNvPr id="20" name="Espaço Reservado para Texto 6">
            <a:extLst>
              <a:ext uri="{FF2B5EF4-FFF2-40B4-BE49-F238E27FC236}">
                <a16:creationId xmlns:a16="http://schemas.microsoft.com/office/drawing/2014/main" id="{A4E9B315-244E-41A8-B655-63FCC22CCF4C}"/>
              </a:ext>
            </a:extLst>
          </p:cNvPr>
          <p:cNvSpPr>
            <a:spLocks noGrp="1"/>
          </p:cNvSpPr>
          <p:nvPr>
            <p:ph type="body" sz="quarter" idx="11" hasCustomPrompt="1"/>
          </p:nvPr>
        </p:nvSpPr>
        <p:spPr>
          <a:xfrm>
            <a:off x="838200" y="3278529"/>
            <a:ext cx="4008438" cy="2560899"/>
          </a:xfrm>
        </p:spPr>
        <p:txBody>
          <a:bodyPr lIns="0" rtlCol="0">
            <a:noAutofit/>
          </a:bodyPr>
          <a:lstStyle>
            <a:lvl1pPr marL="0" indent="0">
              <a:lnSpc>
                <a:spcPct val="100000"/>
              </a:lnSpc>
              <a:buNone/>
              <a:defRPr sz="1400">
                <a:latin typeface="+mn-lt"/>
                <a:cs typeface="Arial" panose="020B0604020202020204" pitchFamily="34" charset="0"/>
              </a:defRPr>
            </a:lvl1pPr>
          </a:lstStyle>
          <a:p>
            <a:pPr lvl="0" rtl="0"/>
            <a:r>
              <a:rPr lang="pt-BR" noProof="0"/>
              <a:t>Clique para editar o texto Mestre</a:t>
            </a:r>
          </a:p>
        </p:txBody>
      </p:sp>
    </p:spTree>
    <p:extLst>
      <p:ext uri="{BB962C8B-B14F-4D97-AF65-F5344CB8AC3E}">
        <p14:creationId xmlns:p14="http://schemas.microsoft.com/office/powerpoint/2010/main" val="1403407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4_Layout personalizado">
    <p:spTree>
      <p:nvGrpSpPr>
        <p:cNvPr id="1" name=""/>
        <p:cNvGrpSpPr/>
        <p:nvPr/>
      </p:nvGrpSpPr>
      <p:grpSpPr>
        <a:xfrm>
          <a:off x="0" y="0"/>
          <a:ext cx="0" cy="0"/>
          <a:chOff x="0" y="0"/>
          <a:chExt cx="0" cy="0"/>
        </a:xfrm>
      </p:grpSpPr>
      <p:sp>
        <p:nvSpPr>
          <p:cNvPr id="7" name="Espaço Reservado para Texto 6">
            <a:extLst>
              <a:ext uri="{FF2B5EF4-FFF2-40B4-BE49-F238E27FC236}">
                <a16:creationId xmlns:a16="http://schemas.microsoft.com/office/drawing/2014/main" id="{233D39E2-2188-4621-B115-A912A057E8AC}"/>
              </a:ext>
            </a:extLst>
          </p:cNvPr>
          <p:cNvSpPr>
            <a:spLocks noGrp="1"/>
          </p:cNvSpPr>
          <p:nvPr>
            <p:ph type="body" sz="quarter" idx="11" hasCustomPrompt="1"/>
          </p:nvPr>
        </p:nvSpPr>
        <p:spPr>
          <a:xfrm>
            <a:off x="0" y="3206186"/>
            <a:ext cx="12192000" cy="3651813"/>
          </a:xfrm>
          <a:solidFill>
            <a:schemeClr val="accent2"/>
          </a:solidFill>
        </p:spPr>
        <p:txBody>
          <a:bodyPr lIns="5400000" tIns="216000" rIns="1800000" rtlCol="0">
            <a:noAutofit/>
          </a:bodyPr>
          <a:lstStyle>
            <a:lvl1pPr marL="0" indent="0">
              <a:lnSpc>
                <a:spcPct val="100000"/>
              </a:lnSpc>
              <a:buNone/>
              <a:defRPr sz="1400">
                <a:solidFill>
                  <a:schemeClr val="tx2"/>
                </a:solidFill>
                <a:latin typeface="+mn-lt"/>
                <a:cs typeface="Arial" panose="020B0604020202020204" pitchFamily="34" charset="0"/>
              </a:defRPr>
            </a:lvl1pPr>
          </a:lstStyle>
          <a:p>
            <a:pPr lvl="0" rtl="0"/>
            <a:r>
              <a:rPr lang="pt-BR" noProof="0"/>
              <a:t>Clique para editar o texto Mestre</a:t>
            </a:r>
          </a:p>
        </p:txBody>
      </p:sp>
      <p:sp>
        <p:nvSpPr>
          <p:cNvPr id="2" name="Título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1"/>
            <a:ext cx="6435524" cy="1325563"/>
          </a:xfrm>
        </p:spPr>
        <p:txBody>
          <a:bodyPr rtlCol="0" anchor="b"/>
          <a:lstStyle>
            <a:lvl1pPr algn="l">
              <a:defRPr>
                <a:latin typeface="+mj-lt"/>
              </a:defRPr>
            </a:lvl1pPr>
          </a:lstStyle>
          <a:p>
            <a:pPr rtl="0"/>
            <a:r>
              <a:rPr lang="pt-BR" noProof="0"/>
              <a:t>Clique para adicionar um título</a:t>
            </a:r>
          </a:p>
        </p:txBody>
      </p:sp>
      <p:sp>
        <p:nvSpPr>
          <p:cNvPr id="5" name="Espaço Reservado para Imagem 4">
            <a:extLst>
              <a:ext uri="{FF2B5EF4-FFF2-40B4-BE49-F238E27FC236}">
                <a16:creationId xmlns:a16="http://schemas.microsoft.com/office/drawing/2014/main" id="{BE84B7CE-D997-4F92-BD9D-3F9DE2782EF8}"/>
              </a:ext>
            </a:extLst>
          </p:cNvPr>
          <p:cNvSpPr>
            <a:spLocks noGrp="1"/>
          </p:cNvSpPr>
          <p:nvPr>
            <p:ph type="pic" sz="quarter" idx="10"/>
          </p:nvPr>
        </p:nvSpPr>
        <p:spPr>
          <a:xfrm>
            <a:off x="971837" y="836272"/>
            <a:ext cx="3523423" cy="5185458"/>
          </a:xfrm>
          <a:solidFill>
            <a:schemeClr val="bg1">
              <a:lumMod val="95000"/>
            </a:schemeClr>
          </a:solidFill>
        </p:spPr>
        <p:txBody>
          <a:bodyPr rtlCol="0"/>
          <a:lstStyle>
            <a:lvl1pPr>
              <a:defRPr>
                <a:latin typeface="+mn-lt"/>
              </a:defRPr>
            </a:lvl1pPr>
          </a:lstStyle>
          <a:p>
            <a:pPr rtl="0"/>
            <a:r>
              <a:rPr lang="pt-BR" noProof="0"/>
              <a:t>Clique no ícone para adicionar uma imagem</a:t>
            </a:r>
          </a:p>
        </p:txBody>
      </p:sp>
    </p:spTree>
    <p:extLst>
      <p:ext uri="{BB962C8B-B14F-4D97-AF65-F5344CB8AC3E}">
        <p14:creationId xmlns:p14="http://schemas.microsoft.com/office/powerpoint/2010/main" val="887861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laceholder 01">
  <p:cSld name="Placeholder 01">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2385396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cSld name="Em branco">
    <p:spTree>
      <p:nvGrpSpPr>
        <p:cNvPr id="1" name=""/>
        <p:cNvGrpSpPr/>
        <p:nvPr/>
      </p:nvGrpSpPr>
      <p:grpSpPr>
        <a:xfrm>
          <a:off x="0" y="0"/>
          <a:ext cx="0" cy="0"/>
          <a:chOff x="0" y="0"/>
          <a:chExt cx="0" cy="0"/>
        </a:xfrm>
      </p:grpSpPr>
      <p:sp>
        <p:nvSpPr>
          <p:cNvPr id="6" name="Paralelogramo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pt-BR" noProof="0"/>
          </a:p>
        </p:txBody>
      </p:sp>
      <p:sp>
        <p:nvSpPr>
          <p:cNvPr id="2" name="Espaço Reservado para Data 1">
            <a:extLst>
              <a:ext uri="{FF2B5EF4-FFF2-40B4-BE49-F238E27FC236}">
                <a16:creationId xmlns:a16="http://schemas.microsoft.com/office/drawing/2014/main" id="{94E9223F-721F-47BF-9FD5-0F8D12FF0DE1}"/>
              </a:ext>
            </a:extLst>
          </p:cNvPr>
          <p:cNvSpPr>
            <a:spLocks noGrp="1"/>
          </p:cNvSpPr>
          <p:nvPr>
            <p:ph type="dt" sz="half" idx="10"/>
          </p:nvPr>
        </p:nvSpPr>
        <p:spPr>
          <a:xfrm>
            <a:off x="6834126" y="6446838"/>
            <a:ext cx="2584850" cy="365125"/>
          </a:xfrm>
          <a:prstGeom prst="rect">
            <a:avLst/>
          </a:prstGeom>
        </p:spPr>
        <p:txBody>
          <a:bodyPr rtlCol="0"/>
          <a:lstStyle>
            <a:lvl1pPr>
              <a:defRPr>
                <a:solidFill>
                  <a:schemeClr val="tx1">
                    <a:lumMod val="75000"/>
                    <a:lumOff val="25000"/>
                  </a:schemeClr>
                </a:solidFill>
              </a:defRPr>
            </a:lvl1pPr>
          </a:lstStyle>
          <a:p>
            <a:pPr rtl="0"/>
            <a:fld id="{04ED7CF4-4758-45A6-980D-7470F3F944E9}" type="datetime1">
              <a:rPr lang="pt-BR" noProof="0" smtClean="0"/>
              <a:t>19/06/2026</a:t>
            </a:fld>
            <a:endParaRPr lang="pt-BR" noProof="0"/>
          </a:p>
        </p:txBody>
      </p:sp>
      <p:sp>
        <p:nvSpPr>
          <p:cNvPr id="3" name="Espaço Reservado para Rodapé 2">
            <a:extLst>
              <a:ext uri="{FF2B5EF4-FFF2-40B4-BE49-F238E27FC236}">
                <a16:creationId xmlns:a16="http://schemas.microsoft.com/office/drawing/2014/main" id="{05915714-6BBA-4593-8591-4E26F7D58D9F}"/>
              </a:ext>
            </a:extLst>
          </p:cNvPr>
          <p:cNvSpPr>
            <a:spLocks noGrp="1"/>
          </p:cNvSpPr>
          <p:nvPr>
            <p:ph type="ftr" sz="quarter" idx="11"/>
          </p:nvPr>
        </p:nvSpPr>
        <p:spPr>
          <a:xfrm>
            <a:off x="1097279" y="6446838"/>
            <a:ext cx="4846321" cy="365125"/>
          </a:xfrm>
          <a:prstGeom prst="rect">
            <a:avLst/>
          </a:prstGeom>
        </p:spPr>
        <p:txBody>
          <a:bodyPr rtlCol="0"/>
          <a:lstStyle>
            <a:lvl1pPr>
              <a:defRPr>
                <a:solidFill>
                  <a:schemeClr val="tx1">
                    <a:lumMod val="75000"/>
                    <a:lumOff val="25000"/>
                  </a:schemeClr>
                </a:solidFill>
              </a:defRPr>
            </a:lvl1pPr>
          </a:lstStyle>
          <a:p>
            <a:pPr rtl="0"/>
            <a:r>
              <a:rPr lang="pt-BR" noProof="0"/>
              <a:t>Rodapé</a:t>
            </a:r>
          </a:p>
        </p:txBody>
      </p:sp>
    </p:spTree>
    <p:extLst>
      <p:ext uri="{BB962C8B-B14F-4D97-AF65-F5344CB8AC3E}">
        <p14:creationId xmlns:p14="http://schemas.microsoft.com/office/powerpoint/2010/main" val="3055635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údo 1">
    <p:spTree>
      <p:nvGrpSpPr>
        <p:cNvPr id="1" name=""/>
        <p:cNvGrpSpPr/>
        <p:nvPr/>
      </p:nvGrpSpPr>
      <p:grpSpPr>
        <a:xfrm>
          <a:off x="0" y="0"/>
          <a:ext cx="0" cy="0"/>
          <a:chOff x="0" y="0"/>
          <a:chExt cx="0" cy="0"/>
        </a:xfrm>
      </p:grpSpPr>
      <p:cxnSp>
        <p:nvCxnSpPr>
          <p:cNvPr id="7" name="Conector Reto 6">
            <a:extLst>
              <a:ext uri="{FF2B5EF4-FFF2-40B4-BE49-F238E27FC236}">
                <a16:creationId xmlns:a16="http://schemas.microsoft.com/office/drawing/2014/main" id="{66CBD635-4863-B127-5668-D2C7DA8CDE92}"/>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A1629720-DD91-8012-686D-AABA439870ED}"/>
              </a:ext>
              <a:ext uri="{C183D7F6-B498-43B3-948B-1728B52AA6E4}">
                <adec:decorative xmlns:adec="http://schemas.microsoft.com/office/drawing/2017/decorative" val="1"/>
              </a:ext>
            </a:extLst>
          </p:cNvPr>
          <p:cNvCxnSpPr>
            <a:cxnSpLocks/>
          </p:cNvCxnSpPr>
          <p:nvPr userDrawn="1"/>
        </p:nvCxnSpPr>
        <p:spPr>
          <a:xfrm flipH="1">
            <a:off x="10911820" y="0"/>
            <a:ext cx="913577" cy="68580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F657BD59-35CC-9BB3-8621-6FA3356F81AA}"/>
              </a:ext>
            </a:extLst>
          </p:cNvPr>
          <p:cNvSpPr>
            <a:spLocks noGrp="1"/>
          </p:cNvSpPr>
          <p:nvPr>
            <p:ph type="title" hasCustomPrompt="1"/>
          </p:nvPr>
        </p:nvSpPr>
        <p:spPr>
          <a:xfrm>
            <a:off x="3970117" y="185195"/>
            <a:ext cx="6930838" cy="1505493"/>
          </a:xfrm>
        </p:spPr>
        <p:txBody>
          <a:bodyPr rtlCol="0" anchor="b" anchorCtr="0">
            <a:noAutofit/>
          </a:bodyPr>
          <a:lstStyle>
            <a:lvl1pPr>
              <a:defRPr lang="pt-BR" sz="3600"/>
            </a:lvl1pPr>
          </a:lstStyle>
          <a:p>
            <a:pPr rtl="0"/>
            <a:r>
              <a:rPr lang="pt-BR"/>
              <a:t>Clique para adicionar um título</a:t>
            </a:r>
          </a:p>
        </p:txBody>
      </p:sp>
      <p:sp>
        <p:nvSpPr>
          <p:cNvPr id="12" name="Espaço Reservado para Imagem 11">
            <a:extLst>
              <a:ext uri="{FF2B5EF4-FFF2-40B4-BE49-F238E27FC236}">
                <a16:creationId xmlns:a16="http://schemas.microsoft.com/office/drawing/2014/main" id="{1FB27827-7491-B1C2-D9C5-975A9FF66EC1}"/>
              </a:ext>
            </a:extLst>
          </p:cNvPr>
          <p:cNvSpPr>
            <a:spLocks noGrp="1"/>
          </p:cNvSpPr>
          <p:nvPr>
            <p:ph type="pic" sz="quarter" idx="10"/>
          </p:nvPr>
        </p:nvSpPr>
        <p:spPr>
          <a:xfrm>
            <a:off x="-18788" y="-22860"/>
            <a:ext cx="3291840" cy="6903720"/>
          </a:xfrm>
        </p:spPr>
        <p:txBody>
          <a:bodyPr lIns="182880" tIns="274320" rIns="182880" rtlCol="0">
            <a:normAutofit/>
          </a:bodyPr>
          <a:lstStyle>
            <a:lvl1pPr marL="0" indent="0" algn="ctr">
              <a:buNone/>
              <a:defRPr lang="pt-BR" sz="2000"/>
            </a:lvl1pPr>
          </a:lstStyle>
          <a:p>
            <a:pPr rtl="0"/>
            <a:r>
              <a:rPr lang="pt-BR"/>
              <a:t>Clique no ícone para adicionar uma imagem</a:t>
            </a:r>
          </a:p>
        </p:txBody>
      </p:sp>
      <p:sp>
        <p:nvSpPr>
          <p:cNvPr id="11" name="Espaço Reservado para Conteúdo 3">
            <a:extLst>
              <a:ext uri="{FF2B5EF4-FFF2-40B4-BE49-F238E27FC236}">
                <a16:creationId xmlns:a16="http://schemas.microsoft.com/office/drawing/2014/main" id="{7D4D4555-A25D-09B6-36AF-5977189F2DDE}"/>
              </a:ext>
            </a:extLst>
          </p:cNvPr>
          <p:cNvSpPr>
            <a:spLocks noGrp="1"/>
          </p:cNvSpPr>
          <p:nvPr>
            <p:ph sz="half" idx="2" hasCustomPrompt="1"/>
          </p:nvPr>
        </p:nvSpPr>
        <p:spPr>
          <a:xfrm>
            <a:off x="3970116" y="2022395"/>
            <a:ext cx="6941703" cy="4297680"/>
          </a:xfrm>
        </p:spPr>
        <p:txBody>
          <a:bodyPr rtlCol="0">
            <a:normAutofit/>
          </a:bodyPr>
          <a:lstStyle>
            <a:lvl1pPr marL="228600" indent="-228600">
              <a:spcBef>
                <a:spcPts val="1000"/>
              </a:spcBef>
              <a:spcAft>
                <a:spcPts val="1500"/>
              </a:spcAft>
              <a:buFont typeface="Arial" panose="020B0604020202020204" pitchFamily="34" charset="0"/>
              <a:buChar char="•"/>
              <a:defRPr lang="pt-BR" sz="1800"/>
            </a:lvl1pPr>
            <a:lvl2pPr>
              <a:spcBef>
                <a:spcPts val="1000"/>
              </a:spcBef>
              <a:spcAft>
                <a:spcPts val="1500"/>
              </a:spcAft>
              <a:defRPr lang="pt-BR" sz="1800"/>
            </a:lvl2pPr>
            <a:lvl3pPr>
              <a:spcBef>
                <a:spcPts val="1000"/>
              </a:spcBef>
              <a:spcAft>
                <a:spcPts val="1500"/>
              </a:spcAft>
              <a:defRPr lang="pt-BR" sz="1800"/>
            </a:lvl3pPr>
            <a:lvl4pPr>
              <a:spcBef>
                <a:spcPts val="1000"/>
              </a:spcBef>
              <a:spcAft>
                <a:spcPts val="1500"/>
              </a:spcAft>
              <a:defRPr lang="pt-BR" sz="1800"/>
            </a:lvl4pPr>
            <a:lvl5pPr>
              <a:spcBef>
                <a:spcPts val="1000"/>
              </a:spcBef>
              <a:spcAft>
                <a:spcPts val="1500"/>
              </a:spcAft>
              <a:defRPr lang="pt-BR" sz="1800"/>
            </a:lvl5pPr>
          </a:lstStyle>
          <a:p>
            <a:pPr lvl="0" rtl="0"/>
            <a:r>
              <a:rPr lang="pt-BR"/>
              <a:t>Clique para adicionar o texto</a:t>
            </a:r>
          </a:p>
          <a:p>
            <a:pPr lvl="1" rtl="0"/>
            <a:r>
              <a:rPr lang="pt-BR"/>
              <a:t>Segundo nível</a:t>
            </a:r>
          </a:p>
          <a:p>
            <a:pPr lvl="2" rtl="0"/>
            <a:r>
              <a:rPr lang="pt-BR"/>
              <a:t>Terceiro nível</a:t>
            </a:r>
          </a:p>
          <a:p>
            <a:pPr lvl="3" rtl="0"/>
            <a:r>
              <a:rPr lang="pt-BR"/>
              <a:t>Quarto nível</a:t>
            </a:r>
          </a:p>
          <a:p>
            <a:pPr lvl="4" rtl="0"/>
            <a:r>
              <a:rPr lang="pt-BR"/>
              <a:t>Quinto nível</a:t>
            </a:r>
          </a:p>
        </p:txBody>
      </p:sp>
    </p:spTree>
    <p:extLst>
      <p:ext uri="{BB962C8B-B14F-4D97-AF65-F5344CB8AC3E}">
        <p14:creationId xmlns:p14="http://schemas.microsoft.com/office/powerpoint/2010/main" val="2587894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ítulo + subtítulo">
    <p:spTree>
      <p:nvGrpSpPr>
        <p:cNvPr id="1" name=""/>
        <p:cNvGrpSpPr/>
        <p:nvPr/>
      </p:nvGrpSpPr>
      <p:grpSpPr>
        <a:xfrm>
          <a:off x="0" y="0"/>
          <a:ext cx="0" cy="0"/>
          <a:chOff x="0" y="0"/>
          <a:chExt cx="0" cy="0"/>
        </a:xfrm>
      </p:grpSpPr>
      <p:sp>
        <p:nvSpPr>
          <p:cNvPr id="7" name="Forma Livre 10">
            <a:extLst>
              <a:ext uri="{FF2B5EF4-FFF2-40B4-BE49-F238E27FC236}">
                <a16:creationId xmlns:a16="http://schemas.microsoft.com/office/drawing/2014/main" id="{C4293765-78A6-5206-26C2-E8817B2834F6}"/>
              </a:ext>
              <a:ext uri="{C183D7F6-B498-43B3-948B-1728B52AA6E4}">
                <adec:decorative xmlns:adec="http://schemas.microsoft.com/office/drawing/2017/decorative" val="1"/>
              </a:ext>
            </a:extLst>
          </p:cNvPr>
          <p:cNvSpPr/>
          <p:nvPr userDrawn="1"/>
        </p:nvSpPr>
        <p:spPr>
          <a:xfrm>
            <a:off x="0" y="0"/>
            <a:ext cx="7470792" cy="6858000"/>
          </a:xfrm>
          <a:custGeom>
            <a:avLst/>
            <a:gdLst>
              <a:gd name="connsiteX0" fmla="*/ 0 w 7470792"/>
              <a:gd name="connsiteY0" fmla="*/ 0 h 6858000"/>
              <a:gd name="connsiteX1" fmla="*/ 7470792 w 7470792"/>
              <a:gd name="connsiteY1" fmla="*/ 0 h 6858000"/>
              <a:gd name="connsiteX2" fmla="*/ 5633197 w 7470792"/>
              <a:gd name="connsiteY2" fmla="*/ 6858000 h 6858000"/>
              <a:gd name="connsiteX3" fmla="*/ 0 w 74707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470792" h="6858000">
                <a:moveTo>
                  <a:pt x="0" y="0"/>
                </a:moveTo>
                <a:lnTo>
                  <a:pt x="7470792" y="0"/>
                </a:lnTo>
                <a:lnTo>
                  <a:pt x="5633197" y="6858000"/>
                </a:lnTo>
                <a:lnTo>
                  <a:pt x="0" y="685800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pt-BR"/>
            </a:defPPr>
          </a:lstStyle>
          <a:p>
            <a:pPr algn="ctr" rtl="0"/>
            <a:endParaRPr lang="pt-BR">
              <a:ln>
                <a:noFill/>
              </a:ln>
            </a:endParaRPr>
          </a:p>
        </p:txBody>
      </p:sp>
      <p:cxnSp>
        <p:nvCxnSpPr>
          <p:cNvPr id="8" name="Conector Reto 7">
            <a:extLst>
              <a:ext uri="{FF2B5EF4-FFF2-40B4-BE49-F238E27FC236}">
                <a16:creationId xmlns:a16="http://schemas.microsoft.com/office/drawing/2014/main" id="{BB4E351F-7451-86A3-5271-0D00B9EFA662}"/>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CA860223-A40E-30ED-6832-0825A930BB67}"/>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to 9">
            <a:extLst>
              <a:ext uri="{FF2B5EF4-FFF2-40B4-BE49-F238E27FC236}">
                <a16:creationId xmlns:a16="http://schemas.microsoft.com/office/drawing/2014/main" id="{00B6907E-F17B-783E-D454-DFC62D0977A0}"/>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Conector Reto 10">
            <a:extLst>
              <a:ext uri="{FF2B5EF4-FFF2-40B4-BE49-F238E27FC236}">
                <a16:creationId xmlns:a16="http://schemas.microsoft.com/office/drawing/2014/main" id="{26B12211-7E94-9534-6F2D-2AFD2EBE36F0}"/>
              </a:ext>
              <a:ext uri="{C183D7F6-B498-43B3-948B-1728B52AA6E4}">
                <adec:decorative xmlns:adec="http://schemas.microsoft.com/office/drawing/2017/decorative" val="1"/>
              </a:ext>
            </a:extLst>
          </p:cNvPr>
          <p:cNvCxnSpPr>
            <a:cxnSpLocks/>
          </p:cNvCxnSpPr>
          <p:nvPr userDrawn="1"/>
        </p:nvCxnSpPr>
        <p:spPr>
          <a:xfrm flipH="1">
            <a:off x="8462964"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Conector Reto 11">
            <a:extLst>
              <a:ext uri="{FF2B5EF4-FFF2-40B4-BE49-F238E27FC236}">
                <a16:creationId xmlns:a16="http://schemas.microsoft.com/office/drawing/2014/main" id="{36580245-E985-EC3F-9385-D0F517F0C151}"/>
              </a:ext>
              <a:ext uri="{C183D7F6-B498-43B3-948B-1728B52AA6E4}">
                <adec:decorative xmlns:adec="http://schemas.microsoft.com/office/drawing/2017/decorative" val="1"/>
              </a:ext>
            </a:extLst>
          </p:cNvPr>
          <p:cNvCxnSpPr>
            <a:cxnSpLocks/>
          </p:cNvCxnSpPr>
          <p:nvPr userDrawn="1"/>
        </p:nvCxnSpPr>
        <p:spPr>
          <a:xfrm flipH="1">
            <a:off x="11543158" y="1647825"/>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Conector Reto 12">
            <a:extLst>
              <a:ext uri="{FF2B5EF4-FFF2-40B4-BE49-F238E27FC236}">
                <a16:creationId xmlns:a16="http://schemas.microsoft.com/office/drawing/2014/main" id="{B75A82A3-E3DF-978F-4BD7-10E0F1075B64}"/>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Reto 13">
            <a:extLst>
              <a:ext uri="{FF2B5EF4-FFF2-40B4-BE49-F238E27FC236}">
                <a16:creationId xmlns:a16="http://schemas.microsoft.com/office/drawing/2014/main" id="{9EDC40AE-D1CB-7535-22E2-E6D910FB8229}"/>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1524000" y="685800"/>
            <a:ext cx="9144000" cy="3136738"/>
          </a:xfrm>
        </p:spPr>
        <p:txBody>
          <a:bodyPr rtlCol="0" anchor="b">
            <a:noAutofit/>
          </a:bodyPr>
          <a:lstStyle>
            <a:lvl1pPr algn="ctr">
              <a:defRPr lang="pt-BR" sz="4400"/>
            </a:lvl1pPr>
          </a:lstStyle>
          <a:p>
            <a:pPr rtl="0"/>
            <a:r>
              <a:rPr lang="pt-BR"/>
              <a:t>Clique para adicionar um título</a:t>
            </a:r>
          </a:p>
        </p:txBody>
      </p:sp>
      <p:sp>
        <p:nvSpPr>
          <p:cNvPr id="3" name="Subtítulo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524000" y="3978800"/>
            <a:ext cx="9144000" cy="1965960"/>
          </a:xfrm>
        </p:spPr>
        <p:txBody>
          <a:bodyPr rtlCol="0">
            <a:noAutofit/>
          </a:bodyPr>
          <a:lstStyle>
            <a:lvl1pPr marL="0" indent="0" algn="ctr">
              <a:buNone/>
              <a:defRPr lang="pt-BR" sz="1800" b="1" cap="all" baseline="0">
                <a:solidFill>
                  <a:schemeClr val="accent2"/>
                </a:solidFill>
              </a:defRPr>
            </a:lvl1pPr>
            <a:lvl2pPr marL="457200" indent="0" algn="ctr">
              <a:buNone/>
              <a:defRPr lang="pt-BR" sz="2000"/>
            </a:lvl2pPr>
            <a:lvl3pPr marL="914400" indent="0" algn="ctr">
              <a:buNone/>
              <a:defRPr lang="pt-BR" sz="1800"/>
            </a:lvl3pPr>
            <a:lvl4pPr marL="1371600" indent="0" algn="ctr">
              <a:buNone/>
              <a:defRPr lang="pt-BR" sz="1600"/>
            </a:lvl4pPr>
            <a:lvl5pPr marL="1828800" indent="0" algn="ctr">
              <a:buNone/>
              <a:defRPr lang="pt-BR" sz="1600"/>
            </a:lvl5pPr>
            <a:lvl6pPr marL="2286000" indent="0" algn="ctr">
              <a:buNone/>
              <a:defRPr lang="pt-BR" sz="1600"/>
            </a:lvl6pPr>
            <a:lvl7pPr marL="2743200" indent="0" algn="ctr">
              <a:buNone/>
              <a:defRPr lang="pt-BR" sz="1600"/>
            </a:lvl7pPr>
            <a:lvl8pPr marL="3200400" indent="0" algn="ctr">
              <a:buNone/>
              <a:defRPr lang="pt-BR" sz="1600"/>
            </a:lvl8pPr>
            <a:lvl9pPr marL="3657600" indent="0" algn="ctr">
              <a:buNone/>
              <a:defRPr lang="pt-BR" sz="1600"/>
            </a:lvl9pPr>
          </a:lstStyle>
          <a:p>
            <a:pPr rtl="0"/>
            <a:r>
              <a:rPr lang="pt-BR"/>
              <a:t>Clique para adicionar um subtítulo</a:t>
            </a:r>
          </a:p>
        </p:txBody>
      </p:sp>
    </p:spTree>
    <p:extLst>
      <p:ext uri="{BB962C8B-B14F-4D97-AF65-F5344CB8AC3E}">
        <p14:creationId xmlns:p14="http://schemas.microsoft.com/office/powerpoint/2010/main" val="1563727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ois Conteúdos 1">
    <p:spTree>
      <p:nvGrpSpPr>
        <p:cNvPr id="1" name=""/>
        <p:cNvGrpSpPr/>
        <p:nvPr/>
      </p:nvGrpSpPr>
      <p:grpSpPr>
        <a:xfrm>
          <a:off x="0" y="0"/>
          <a:ext cx="0" cy="0"/>
          <a:chOff x="0" y="0"/>
          <a:chExt cx="0" cy="0"/>
        </a:xfrm>
      </p:grpSpPr>
      <p:cxnSp>
        <p:nvCxnSpPr>
          <p:cNvPr id="8" name="Conector Reto 7">
            <a:extLst>
              <a:ext uri="{FF2B5EF4-FFF2-40B4-BE49-F238E27FC236}">
                <a16:creationId xmlns:a16="http://schemas.microsoft.com/office/drawing/2014/main" id="{59E49FCE-658C-FF5A-6405-3D10F1AC1B06}"/>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F903C516-D418-5E3E-1E4E-1DF8464338FE}"/>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to 9">
            <a:extLst>
              <a:ext uri="{FF2B5EF4-FFF2-40B4-BE49-F238E27FC236}">
                <a16:creationId xmlns:a16="http://schemas.microsoft.com/office/drawing/2014/main" id="{D7BF5B15-0E8A-A82C-6E9C-FCF3FBAAD468}"/>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Conector Reto 10">
            <a:extLst>
              <a:ext uri="{FF2B5EF4-FFF2-40B4-BE49-F238E27FC236}">
                <a16:creationId xmlns:a16="http://schemas.microsoft.com/office/drawing/2014/main" id="{354B33CA-9490-C8E1-FE4F-06367AF2921F}"/>
              </a:ext>
              <a:ext uri="{C183D7F6-B498-43B3-948B-1728B52AA6E4}">
                <adec:decorative xmlns:adec="http://schemas.microsoft.com/office/drawing/2017/decorative" val="1"/>
              </a:ext>
            </a:extLst>
          </p:cNvPr>
          <p:cNvCxnSpPr>
            <a:cxnSpLocks/>
          </p:cNvCxnSpPr>
          <p:nvPr userDrawn="1"/>
        </p:nvCxnSpPr>
        <p:spPr>
          <a:xfrm flipH="1">
            <a:off x="8462964"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Conector Reto 11">
            <a:extLst>
              <a:ext uri="{FF2B5EF4-FFF2-40B4-BE49-F238E27FC236}">
                <a16:creationId xmlns:a16="http://schemas.microsoft.com/office/drawing/2014/main" id="{5586824F-3198-FE44-5A4A-70312048DAF9}"/>
              </a:ext>
              <a:ext uri="{C183D7F6-B498-43B3-948B-1728B52AA6E4}">
                <adec:decorative xmlns:adec="http://schemas.microsoft.com/office/drawing/2017/decorative" val="1"/>
              </a:ext>
            </a:extLst>
          </p:cNvPr>
          <p:cNvCxnSpPr>
            <a:cxnSpLocks/>
          </p:cNvCxnSpPr>
          <p:nvPr userDrawn="1"/>
        </p:nvCxnSpPr>
        <p:spPr>
          <a:xfrm flipH="1">
            <a:off x="11543158" y="1647825"/>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Conector Reto 12">
            <a:extLst>
              <a:ext uri="{FF2B5EF4-FFF2-40B4-BE49-F238E27FC236}">
                <a16:creationId xmlns:a16="http://schemas.microsoft.com/office/drawing/2014/main" id="{5058CD71-6E97-B6A9-11B6-867ED408DEE2}"/>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Reto 13">
            <a:extLst>
              <a:ext uri="{FF2B5EF4-FFF2-40B4-BE49-F238E27FC236}">
                <a16:creationId xmlns:a16="http://schemas.microsoft.com/office/drawing/2014/main" id="{1E9FDAA6-BDE8-D6C3-17CD-F87BFB54F54A}"/>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rtlCol="0" anchor="b" anchorCtr="0">
            <a:noAutofit/>
          </a:bodyPr>
          <a:lstStyle>
            <a:lvl1pPr>
              <a:defRPr lang="pt-BR" sz="3600"/>
            </a:lvl1pPr>
          </a:lstStyle>
          <a:p>
            <a:pPr rtl="0"/>
            <a:r>
              <a:rPr lang="pt-BR"/>
              <a:t>Clique para adicionar um título</a:t>
            </a:r>
          </a:p>
        </p:txBody>
      </p:sp>
      <p:sp>
        <p:nvSpPr>
          <p:cNvPr id="17" name="Espaço Reservado para Conteúdo 3">
            <a:extLst>
              <a:ext uri="{FF2B5EF4-FFF2-40B4-BE49-F238E27FC236}">
                <a16:creationId xmlns:a16="http://schemas.microsoft.com/office/drawing/2014/main" id="{42A0738D-E9A9-14B7-4739-62E402B0C2DF}"/>
              </a:ext>
            </a:extLst>
          </p:cNvPr>
          <p:cNvSpPr>
            <a:spLocks noGrp="1"/>
          </p:cNvSpPr>
          <p:nvPr>
            <p:ph sz="half" idx="14" hasCustomPrompt="1"/>
          </p:nvPr>
        </p:nvSpPr>
        <p:spPr>
          <a:xfrm>
            <a:off x="834961" y="2032663"/>
            <a:ext cx="4463005" cy="4067492"/>
          </a:xfrm>
        </p:spPr>
        <p:txBody>
          <a:bodyPr rtlCol="0">
            <a:normAutofit/>
          </a:bodyPr>
          <a:lstStyle>
            <a:lvl1pPr marL="0" indent="0">
              <a:spcBef>
                <a:spcPts val="1000"/>
              </a:spcBef>
              <a:spcAft>
                <a:spcPts val="500"/>
              </a:spcAft>
              <a:buNone/>
              <a:defRPr lang="pt-BR" sz="1800"/>
            </a:lvl1pPr>
            <a:lvl2pPr marL="0">
              <a:spcBef>
                <a:spcPts val="1000"/>
              </a:spcBef>
              <a:spcAft>
                <a:spcPts val="500"/>
              </a:spcAft>
              <a:defRPr lang="pt-BR" sz="1800"/>
            </a:lvl2pPr>
            <a:lvl3pPr marL="457200">
              <a:spcBef>
                <a:spcPts val="1000"/>
              </a:spcBef>
              <a:spcAft>
                <a:spcPts val="500"/>
              </a:spcAft>
              <a:defRPr lang="pt-BR" sz="1800"/>
            </a:lvl3pPr>
            <a:lvl4pPr marL="685800">
              <a:spcBef>
                <a:spcPts val="1000"/>
              </a:spcBef>
              <a:spcAft>
                <a:spcPts val="500"/>
              </a:spcAft>
              <a:defRPr lang="pt-BR" sz="1800"/>
            </a:lvl4pPr>
            <a:lvl5pPr marL="914400">
              <a:spcBef>
                <a:spcPts val="1000"/>
              </a:spcBef>
              <a:spcAft>
                <a:spcPts val="500"/>
              </a:spcAft>
              <a:defRPr lang="pt-BR" sz="1800"/>
            </a:lvl5pPr>
          </a:lstStyle>
          <a:p>
            <a:pPr lvl="0" rtl="0"/>
            <a:r>
              <a:rPr lang="pt-BR"/>
              <a:t>Clique para adicionar o texto</a:t>
            </a:r>
          </a:p>
          <a:p>
            <a:pPr lvl="1" rtl="0"/>
            <a:r>
              <a:rPr lang="pt-BR"/>
              <a:t>Segundo nível</a:t>
            </a:r>
          </a:p>
          <a:p>
            <a:pPr lvl="2" rtl="0"/>
            <a:r>
              <a:rPr lang="pt-BR"/>
              <a:t>Terceiro nível</a:t>
            </a:r>
          </a:p>
          <a:p>
            <a:pPr lvl="3" rtl="0"/>
            <a:r>
              <a:rPr lang="pt-BR"/>
              <a:t>Quarto nível</a:t>
            </a:r>
          </a:p>
          <a:p>
            <a:pPr lvl="4" rtl="0"/>
            <a:r>
              <a:rPr lang="pt-BR"/>
              <a:t>Quinto nível</a:t>
            </a:r>
          </a:p>
        </p:txBody>
      </p:sp>
      <p:sp>
        <p:nvSpPr>
          <p:cNvPr id="15" name="Espaço Reservado para Conteúdo 3">
            <a:extLst>
              <a:ext uri="{FF2B5EF4-FFF2-40B4-BE49-F238E27FC236}">
                <a16:creationId xmlns:a16="http://schemas.microsoft.com/office/drawing/2014/main" id="{A766D4CB-8BCE-C6EE-EF57-A8A819EBD366}"/>
              </a:ext>
            </a:extLst>
          </p:cNvPr>
          <p:cNvSpPr>
            <a:spLocks noGrp="1"/>
          </p:cNvSpPr>
          <p:nvPr>
            <p:ph sz="half" idx="13" hasCustomPrompt="1"/>
          </p:nvPr>
        </p:nvSpPr>
        <p:spPr>
          <a:xfrm>
            <a:off x="6141720" y="2032663"/>
            <a:ext cx="5212080" cy="4067492"/>
          </a:xfrm>
        </p:spPr>
        <p:txBody>
          <a:bodyPr rtlCol="0">
            <a:normAutofit/>
          </a:bodyPr>
          <a:lstStyle>
            <a:lvl1pPr marL="0" indent="0">
              <a:spcBef>
                <a:spcPts val="1000"/>
              </a:spcBef>
              <a:spcAft>
                <a:spcPts val="500"/>
              </a:spcAft>
              <a:buNone/>
              <a:defRPr lang="pt-BR" sz="1800"/>
            </a:lvl1pPr>
            <a:lvl2pPr marL="0">
              <a:spcBef>
                <a:spcPts val="1000"/>
              </a:spcBef>
              <a:spcAft>
                <a:spcPts val="500"/>
              </a:spcAft>
              <a:defRPr lang="pt-BR" sz="1800"/>
            </a:lvl2pPr>
            <a:lvl3pPr marL="457200">
              <a:spcBef>
                <a:spcPts val="1000"/>
              </a:spcBef>
              <a:spcAft>
                <a:spcPts val="500"/>
              </a:spcAft>
              <a:defRPr lang="pt-BR" sz="1800"/>
            </a:lvl3pPr>
            <a:lvl4pPr marL="685800">
              <a:spcBef>
                <a:spcPts val="1000"/>
              </a:spcBef>
              <a:spcAft>
                <a:spcPts val="500"/>
              </a:spcAft>
              <a:defRPr lang="pt-BR" sz="1800"/>
            </a:lvl4pPr>
            <a:lvl5pPr marL="914400">
              <a:spcBef>
                <a:spcPts val="1000"/>
              </a:spcBef>
              <a:spcAft>
                <a:spcPts val="500"/>
              </a:spcAft>
              <a:defRPr lang="pt-BR" sz="1800"/>
            </a:lvl5pPr>
          </a:lstStyle>
          <a:p>
            <a:pPr lvl="0" rtl="0"/>
            <a:r>
              <a:rPr lang="pt-BR"/>
              <a:t>Clique para adicionar o texto</a:t>
            </a:r>
          </a:p>
          <a:p>
            <a:pPr lvl="1" rtl="0"/>
            <a:r>
              <a:rPr lang="pt-BR"/>
              <a:t>Segundo nível</a:t>
            </a:r>
          </a:p>
          <a:p>
            <a:pPr lvl="2" rtl="0"/>
            <a:r>
              <a:rPr lang="pt-BR"/>
              <a:t>Terceiro nível</a:t>
            </a:r>
          </a:p>
          <a:p>
            <a:pPr lvl="3" rtl="0"/>
            <a:r>
              <a:rPr lang="pt-BR"/>
              <a:t>Quarto nível</a:t>
            </a:r>
          </a:p>
          <a:p>
            <a:pPr lvl="4" rtl="0"/>
            <a:r>
              <a:rPr lang="pt-BR"/>
              <a:t>Quinto nível</a:t>
            </a:r>
          </a:p>
        </p:txBody>
      </p:sp>
      <p:sp>
        <p:nvSpPr>
          <p:cNvPr id="5" name="Espaço Reservado para Data 4">
            <a:extLst>
              <a:ext uri="{FF2B5EF4-FFF2-40B4-BE49-F238E27FC236}">
                <a16:creationId xmlns:a16="http://schemas.microsoft.com/office/drawing/2014/main" id="{C6CFCEB5-4092-FD13-478E-51CD74FDB82E}"/>
              </a:ext>
            </a:extLst>
          </p:cNvPr>
          <p:cNvSpPr>
            <a:spLocks noGrp="1"/>
          </p:cNvSpPr>
          <p:nvPr>
            <p:ph type="dt" sz="half" idx="10"/>
          </p:nvPr>
        </p:nvSpPr>
        <p:spPr>
          <a:xfrm>
            <a:off x="838200" y="6356350"/>
            <a:ext cx="2743200" cy="365125"/>
          </a:xfrm>
          <a:prstGeom prst="rect">
            <a:avLst/>
          </a:prstGeom>
        </p:spPr>
        <p:txBody>
          <a:bodyPr rtlCol="0"/>
          <a:lstStyle>
            <a:defPPr>
              <a:defRPr lang="pt-BR"/>
            </a:defPPr>
          </a:lstStyle>
          <a:p>
            <a:pPr rtl="0"/>
            <a:fld id="{4F862683-7590-4639-A8F5-23FE523B4D13}" type="datetime1">
              <a:rPr lang="pt-BR" smtClean="0"/>
              <a:t>19/06/2026</a:t>
            </a:fld>
            <a:endParaRPr lang="pt-BR"/>
          </a:p>
        </p:txBody>
      </p:sp>
      <p:sp>
        <p:nvSpPr>
          <p:cNvPr id="6" name="Espaço Reservado para Rodapé 5">
            <a:extLst>
              <a:ext uri="{FF2B5EF4-FFF2-40B4-BE49-F238E27FC236}">
                <a16:creationId xmlns:a16="http://schemas.microsoft.com/office/drawing/2014/main" id="{5D077A4D-E7C0-912D-293F-D93F0CB5CA49}"/>
              </a:ext>
            </a:extLst>
          </p:cNvPr>
          <p:cNvSpPr>
            <a:spLocks noGrp="1"/>
          </p:cNvSpPr>
          <p:nvPr>
            <p:ph type="ftr" sz="quarter" idx="11"/>
          </p:nvPr>
        </p:nvSpPr>
        <p:spPr>
          <a:xfrm>
            <a:off x="4038600" y="6356350"/>
            <a:ext cx="4114800" cy="365125"/>
          </a:xfrm>
          <a:prstGeom prst="rect">
            <a:avLst/>
          </a:prstGeom>
        </p:spPr>
        <p:txBody>
          <a:bodyPr rtlCol="0"/>
          <a:lstStyle>
            <a:defPPr>
              <a:defRPr lang="pt-BR"/>
            </a:defPPr>
          </a:lstStyle>
          <a:p>
            <a:pPr rtl="0"/>
            <a:endParaRPr lang="pt-BR"/>
          </a:p>
        </p:txBody>
      </p:sp>
      <p:sp>
        <p:nvSpPr>
          <p:cNvPr id="7" name="Espaço Reservado para o Número do Slide 6">
            <a:extLst>
              <a:ext uri="{FF2B5EF4-FFF2-40B4-BE49-F238E27FC236}">
                <a16:creationId xmlns:a16="http://schemas.microsoft.com/office/drawing/2014/main" id="{CA6AA9E1-334B-5F8F-8A92-67DD095F7838}"/>
              </a:ext>
            </a:extLst>
          </p:cNvPr>
          <p:cNvSpPr>
            <a:spLocks noGrp="1"/>
          </p:cNvSpPr>
          <p:nvPr>
            <p:ph type="sldNum" sz="quarter" idx="12"/>
          </p:nvPr>
        </p:nvSpPr>
        <p:spPr>
          <a:xfrm>
            <a:off x="8610600" y="6356350"/>
            <a:ext cx="2743200" cy="365125"/>
          </a:xfrm>
          <a:prstGeom prst="rect">
            <a:avLst/>
          </a:prstGeom>
        </p:spPr>
        <p:txBody>
          <a:bodyPr rtlCol="0"/>
          <a:lstStyle>
            <a:defPPr>
              <a:defRPr lang="pt-BR"/>
            </a:defPPr>
          </a:lstStyle>
          <a:p>
            <a:pPr rtl="0"/>
            <a:fld id="{CBD12358-51D2-46B3-9BDE-DF29528B9454}" type="slidenum">
              <a:rPr lang="pt-BR" smtClean="0"/>
              <a:t>‹nº›</a:t>
            </a:fld>
            <a:endParaRPr lang="pt-BR"/>
          </a:p>
        </p:txBody>
      </p:sp>
    </p:spTree>
    <p:extLst>
      <p:ext uri="{BB962C8B-B14F-4D97-AF65-F5344CB8AC3E}">
        <p14:creationId xmlns:p14="http://schemas.microsoft.com/office/powerpoint/2010/main" val="505290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ois Conteúdos 2">
    <p:spTree>
      <p:nvGrpSpPr>
        <p:cNvPr id="1" name=""/>
        <p:cNvGrpSpPr/>
        <p:nvPr/>
      </p:nvGrpSpPr>
      <p:grpSpPr>
        <a:xfrm>
          <a:off x="0" y="0"/>
          <a:ext cx="0" cy="0"/>
          <a:chOff x="0" y="0"/>
          <a:chExt cx="0" cy="0"/>
        </a:xfrm>
      </p:grpSpPr>
      <p:cxnSp>
        <p:nvCxnSpPr>
          <p:cNvPr id="8" name="Conector Reto 7">
            <a:extLst>
              <a:ext uri="{FF2B5EF4-FFF2-40B4-BE49-F238E27FC236}">
                <a16:creationId xmlns:a16="http://schemas.microsoft.com/office/drawing/2014/main" id="{FDD9208B-0FD2-A7E3-5202-0F18392AE4FA}"/>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004010E2-9C6F-C582-1E3A-F5D43D0FFBBC}"/>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to 9">
            <a:extLst>
              <a:ext uri="{FF2B5EF4-FFF2-40B4-BE49-F238E27FC236}">
                <a16:creationId xmlns:a16="http://schemas.microsoft.com/office/drawing/2014/main" id="{B3D2B8AF-94DE-C211-EAE7-0971C111BEAD}"/>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Conector Reto 10">
            <a:extLst>
              <a:ext uri="{FF2B5EF4-FFF2-40B4-BE49-F238E27FC236}">
                <a16:creationId xmlns:a16="http://schemas.microsoft.com/office/drawing/2014/main" id="{A247A2AC-F284-077E-9A14-EB7D1DE62745}"/>
              </a:ext>
              <a:ext uri="{C183D7F6-B498-43B3-948B-1728B52AA6E4}">
                <adec:decorative xmlns:adec="http://schemas.microsoft.com/office/drawing/2017/decorative" val="1"/>
              </a:ext>
            </a:extLst>
          </p:cNvPr>
          <p:cNvCxnSpPr>
            <a:cxnSpLocks/>
          </p:cNvCxnSpPr>
          <p:nvPr userDrawn="1"/>
        </p:nvCxnSpPr>
        <p:spPr>
          <a:xfrm flipH="1">
            <a:off x="8462964"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Conector Reto 11">
            <a:extLst>
              <a:ext uri="{FF2B5EF4-FFF2-40B4-BE49-F238E27FC236}">
                <a16:creationId xmlns:a16="http://schemas.microsoft.com/office/drawing/2014/main" id="{A0E91F1F-5151-2442-2B89-CE0AB1178507}"/>
              </a:ext>
              <a:ext uri="{C183D7F6-B498-43B3-948B-1728B52AA6E4}">
                <adec:decorative xmlns:adec="http://schemas.microsoft.com/office/drawing/2017/decorative" val="1"/>
              </a:ext>
            </a:extLst>
          </p:cNvPr>
          <p:cNvCxnSpPr>
            <a:cxnSpLocks/>
          </p:cNvCxnSpPr>
          <p:nvPr userDrawn="1"/>
        </p:nvCxnSpPr>
        <p:spPr>
          <a:xfrm flipH="1">
            <a:off x="11543158" y="1647825"/>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Conector Reto 12">
            <a:extLst>
              <a:ext uri="{FF2B5EF4-FFF2-40B4-BE49-F238E27FC236}">
                <a16:creationId xmlns:a16="http://schemas.microsoft.com/office/drawing/2014/main" id="{3FBD82AC-3C5B-819E-E0FF-157D74B840BC}"/>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Reto 13">
            <a:extLst>
              <a:ext uri="{FF2B5EF4-FFF2-40B4-BE49-F238E27FC236}">
                <a16:creationId xmlns:a16="http://schemas.microsoft.com/office/drawing/2014/main" id="{7F299648-2E6E-FA0D-85E4-8884BE34A008}"/>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rtlCol="0" anchor="b" anchorCtr="0">
            <a:noAutofit/>
          </a:bodyPr>
          <a:lstStyle>
            <a:lvl1pPr>
              <a:defRPr lang="pt-BR" sz="3600"/>
            </a:lvl1pPr>
          </a:lstStyle>
          <a:p>
            <a:pPr rtl="0"/>
            <a:r>
              <a:rPr lang="pt-BR"/>
              <a:t>Clique para adicionar um título</a:t>
            </a:r>
          </a:p>
        </p:txBody>
      </p:sp>
      <p:sp>
        <p:nvSpPr>
          <p:cNvPr id="17" name="Espaço Reservado para Conteúdo 3">
            <a:extLst>
              <a:ext uri="{FF2B5EF4-FFF2-40B4-BE49-F238E27FC236}">
                <a16:creationId xmlns:a16="http://schemas.microsoft.com/office/drawing/2014/main" id="{07BD0263-5D42-E696-F170-1F9CF5FF2A74}"/>
              </a:ext>
            </a:extLst>
          </p:cNvPr>
          <p:cNvSpPr>
            <a:spLocks noGrp="1"/>
          </p:cNvSpPr>
          <p:nvPr>
            <p:ph sz="half" idx="15" hasCustomPrompt="1"/>
          </p:nvPr>
        </p:nvSpPr>
        <p:spPr>
          <a:xfrm>
            <a:off x="838199" y="2078963"/>
            <a:ext cx="3435628" cy="4067492"/>
          </a:xfrm>
        </p:spPr>
        <p:txBody>
          <a:bodyPr rtlCol="0">
            <a:normAutofit/>
          </a:bodyPr>
          <a:lstStyle>
            <a:lvl1pPr marL="457200" indent="-457200">
              <a:spcBef>
                <a:spcPts val="1000"/>
              </a:spcBef>
              <a:spcAft>
                <a:spcPts val="500"/>
              </a:spcAft>
              <a:buFont typeface="+mj-lt"/>
              <a:buAutoNum type="arabicPeriod"/>
              <a:defRPr lang="pt-BR" sz="1800"/>
            </a:lvl1pPr>
            <a:lvl2pPr marL="914400" indent="-457200">
              <a:spcBef>
                <a:spcPts val="1000"/>
              </a:spcBef>
              <a:spcAft>
                <a:spcPts val="500"/>
              </a:spcAft>
              <a:buFont typeface="+mj-lt"/>
              <a:buAutoNum type="alphaLcPeriod"/>
              <a:defRPr lang="pt-BR" sz="1800"/>
            </a:lvl2pPr>
            <a:lvl3pPr marL="1371600" indent="-457200">
              <a:spcBef>
                <a:spcPts val="1000"/>
              </a:spcBef>
              <a:spcAft>
                <a:spcPts val="500"/>
              </a:spcAft>
              <a:buFont typeface="+mj-lt"/>
              <a:buAutoNum type="arabicParenR"/>
              <a:defRPr lang="pt-BR" sz="1800"/>
            </a:lvl3pPr>
            <a:lvl4pPr marL="1828800" indent="-457200">
              <a:spcBef>
                <a:spcPts val="1000"/>
              </a:spcBef>
              <a:spcAft>
                <a:spcPts val="500"/>
              </a:spcAft>
              <a:buFont typeface="+mj-lt"/>
              <a:buAutoNum type="alphaLcParenR"/>
              <a:defRPr lang="pt-BR" sz="1800"/>
            </a:lvl4pPr>
            <a:lvl5pPr marL="2228850" indent="-457200">
              <a:spcBef>
                <a:spcPts val="1000"/>
              </a:spcBef>
              <a:spcAft>
                <a:spcPts val="500"/>
              </a:spcAft>
              <a:buFont typeface="+mj-lt"/>
              <a:buAutoNum type="romanLcPeriod"/>
              <a:defRPr lang="pt-BR" sz="1800"/>
            </a:lvl5pPr>
          </a:lstStyle>
          <a:p>
            <a:pPr lvl="0" rtl="0"/>
            <a:r>
              <a:rPr lang="pt-BR"/>
              <a:t>Clique para adicionar o texto</a:t>
            </a:r>
          </a:p>
          <a:p>
            <a:pPr lvl="1" rtl="0"/>
            <a:r>
              <a:rPr lang="pt-BR"/>
              <a:t>Segundo nível</a:t>
            </a:r>
          </a:p>
          <a:p>
            <a:pPr lvl="2" rtl="0"/>
            <a:r>
              <a:rPr lang="pt-BR"/>
              <a:t>Terceiro nível</a:t>
            </a:r>
          </a:p>
          <a:p>
            <a:pPr lvl="3" rtl="0"/>
            <a:r>
              <a:rPr lang="pt-BR"/>
              <a:t>Quarto nível</a:t>
            </a:r>
          </a:p>
          <a:p>
            <a:pPr lvl="4" rtl="0"/>
            <a:r>
              <a:rPr lang="pt-BR"/>
              <a:t>Quinto nível</a:t>
            </a:r>
          </a:p>
        </p:txBody>
      </p:sp>
      <p:sp>
        <p:nvSpPr>
          <p:cNvPr id="16" name="Espaço Reservado para Conteúdo 3">
            <a:extLst>
              <a:ext uri="{FF2B5EF4-FFF2-40B4-BE49-F238E27FC236}">
                <a16:creationId xmlns:a16="http://schemas.microsoft.com/office/drawing/2014/main" id="{1BEE7174-135F-6F9F-11B9-3C3F2F9CDEAA}"/>
              </a:ext>
            </a:extLst>
          </p:cNvPr>
          <p:cNvSpPr>
            <a:spLocks noGrp="1"/>
          </p:cNvSpPr>
          <p:nvPr>
            <p:ph sz="half" idx="14" hasCustomPrompt="1"/>
          </p:nvPr>
        </p:nvSpPr>
        <p:spPr>
          <a:xfrm>
            <a:off x="4965539" y="2087315"/>
            <a:ext cx="6007261" cy="4067492"/>
          </a:xfrm>
        </p:spPr>
        <p:txBody>
          <a:bodyPr rtlCol="0">
            <a:normAutofit/>
          </a:bodyPr>
          <a:lstStyle>
            <a:lvl1pPr marL="0" indent="0">
              <a:spcBef>
                <a:spcPts val="1000"/>
              </a:spcBef>
              <a:spcAft>
                <a:spcPts val="0"/>
              </a:spcAft>
              <a:buNone/>
              <a:defRPr lang="pt-BR" sz="1800"/>
            </a:lvl1pPr>
            <a:lvl2pPr marL="0">
              <a:spcBef>
                <a:spcPts val="1000"/>
              </a:spcBef>
              <a:spcAft>
                <a:spcPts val="500"/>
              </a:spcAft>
              <a:defRPr lang="pt-BR" sz="1800"/>
            </a:lvl2pPr>
            <a:lvl3pPr marL="457200">
              <a:spcBef>
                <a:spcPts val="1000"/>
              </a:spcBef>
              <a:spcAft>
                <a:spcPts val="500"/>
              </a:spcAft>
              <a:defRPr lang="pt-BR" sz="1800"/>
            </a:lvl3pPr>
            <a:lvl4pPr marL="685800">
              <a:spcBef>
                <a:spcPts val="1000"/>
              </a:spcBef>
              <a:spcAft>
                <a:spcPts val="500"/>
              </a:spcAft>
              <a:defRPr lang="pt-BR" sz="1800"/>
            </a:lvl4pPr>
            <a:lvl5pPr marL="914400">
              <a:spcBef>
                <a:spcPts val="1000"/>
              </a:spcBef>
              <a:spcAft>
                <a:spcPts val="500"/>
              </a:spcAft>
              <a:defRPr lang="pt-BR" sz="1800"/>
            </a:lvl5pPr>
          </a:lstStyle>
          <a:p>
            <a:pPr lvl="0" rtl="0"/>
            <a:r>
              <a:rPr lang="pt-BR"/>
              <a:t>Clique para adicionar o texto</a:t>
            </a:r>
          </a:p>
          <a:p>
            <a:pPr lvl="1" rtl="0"/>
            <a:r>
              <a:rPr lang="pt-BR"/>
              <a:t>Segundo nível</a:t>
            </a:r>
          </a:p>
          <a:p>
            <a:pPr lvl="2" rtl="0"/>
            <a:r>
              <a:rPr lang="pt-BR"/>
              <a:t>Terceiro nível</a:t>
            </a:r>
          </a:p>
          <a:p>
            <a:pPr lvl="3" rtl="0"/>
            <a:r>
              <a:rPr lang="pt-BR"/>
              <a:t>Quarto nível</a:t>
            </a:r>
          </a:p>
          <a:p>
            <a:pPr lvl="4" rtl="0"/>
            <a:r>
              <a:rPr lang="pt-BR"/>
              <a:t>Quinto nível</a:t>
            </a:r>
          </a:p>
        </p:txBody>
      </p:sp>
      <p:sp>
        <p:nvSpPr>
          <p:cNvPr id="5" name="Espaço Reservado para Data 4">
            <a:extLst>
              <a:ext uri="{FF2B5EF4-FFF2-40B4-BE49-F238E27FC236}">
                <a16:creationId xmlns:a16="http://schemas.microsoft.com/office/drawing/2014/main" id="{C6CFCEB5-4092-FD13-478E-51CD74FDB82E}"/>
              </a:ext>
            </a:extLst>
          </p:cNvPr>
          <p:cNvSpPr>
            <a:spLocks noGrp="1"/>
          </p:cNvSpPr>
          <p:nvPr>
            <p:ph type="dt" sz="half" idx="10"/>
          </p:nvPr>
        </p:nvSpPr>
        <p:spPr>
          <a:xfrm>
            <a:off x="838200" y="6356350"/>
            <a:ext cx="2743200" cy="365125"/>
          </a:xfrm>
          <a:prstGeom prst="rect">
            <a:avLst/>
          </a:prstGeom>
        </p:spPr>
        <p:txBody>
          <a:bodyPr rtlCol="0"/>
          <a:lstStyle>
            <a:defPPr>
              <a:defRPr lang="pt-BR"/>
            </a:defPPr>
          </a:lstStyle>
          <a:p>
            <a:pPr rtl="0"/>
            <a:fld id="{A69BD2F4-DF2F-4160-8F9C-82A62518B911}" type="datetime1">
              <a:rPr lang="pt-BR" smtClean="0"/>
              <a:t>19/06/2026</a:t>
            </a:fld>
            <a:endParaRPr lang="pt-BR"/>
          </a:p>
        </p:txBody>
      </p:sp>
      <p:sp>
        <p:nvSpPr>
          <p:cNvPr id="6" name="Espaço Reservado para Rodapé 5">
            <a:extLst>
              <a:ext uri="{FF2B5EF4-FFF2-40B4-BE49-F238E27FC236}">
                <a16:creationId xmlns:a16="http://schemas.microsoft.com/office/drawing/2014/main" id="{5D077A4D-E7C0-912D-293F-D93F0CB5CA49}"/>
              </a:ext>
            </a:extLst>
          </p:cNvPr>
          <p:cNvSpPr>
            <a:spLocks noGrp="1"/>
          </p:cNvSpPr>
          <p:nvPr>
            <p:ph type="ftr" sz="quarter" idx="11"/>
          </p:nvPr>
        </p:nvSpPr>
        <p:spPr>
          <a:xfrm>
            <a:off x="4038600" y="6356350"/>
            <a:ext cx="4114800" cy="365125"/>
          </a:xfrm>
          <a:prstGeom prst="rect">
            <a:avLst/>
          </a:prstGeom>
        </p:spPr>
        <p:txBody>
          <a:bodyPr rtlCol="0"/>
          <a:lstStyle>
            <a:defPPr>
              <a:defRPr lang="pt-BR"/>
            </a:defPPr>
          </a:lstStyle>
          <a:p>
            <a:pPr rtl="0"/>
            <a:endParaRPr lang="pt-BR"/>
          </a:p>
        </p:txBody>
      </p:sp>
      <p:sp>
        <p:nvSpPr>
          <p:cNvPr id="7" name="Espaço Reservado para o Número do Slide 6">
            <a:extLst>
              <a:ext uri="{FF2B5EF4-FFF2-40B4-BE49-F238E27FC236}">
                <a16:creationId xmlns:a16="http://schemas.microsoft.com/office/drawing/2014/main" id="{CA6AA9E1-334B-5F8F-8A92-67DD095F7838}"/>
              </a:ext>
            </a:extLst>
          </p:cNvPr>
          <p:cNvSpPr>
            <a:spLocks noGrp="1"/>
          </p:cNvSpPr>
          <p:nvPr>
            <p:ph type="sldNum" sz="quarter" idx="12"/>
          </p:nvPr>
        </p:nvSpPr>
        <p:spPr>
          <a:xfrm>
            <a:off x="8610600" y="6356350"/>
            <a:ext cx="2743200" cy="365125"/>
          </a:xfrm>
          <a:prstGeom prst="rect">
            <a:avLst/>
          </a:prstGeom>
        </p:spPr>
        <p:txBody>
          <a:bodyPr rtlCol="0"/>
          <a:lstStyle>
            <a:defPPr>
              <a:defRPr lang="pt-BR"/>
            </a:defPPr>
          </a:lstStyle>
          <a:p>
            <a:pPr rtl="0"/>
            <a:fld id="{CBD12358-51D2-46B3-9BDE-DF29528B9454}" type="slidenum">
              <a:rPr lang="pt-BR" smtClean="0"/>
              <a:t>‹nº›</a:t>
            </a:fld>
            <a:endParaRPr lang="pt-BR"/>
          </a:p>
        </p:txBody>
      </p:sp>
    </p:spTree>
    <p:extLst>
      <p:ext uri="{BB962C8B-B14F-4D97-AF65-F5344CB8AC3E}">
        <p14:creationId xmlns:p14="http://schemas.microsoft.com/office/powerpoint/2010/main" val="657852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údo + imagem ">
    <p:spTree>
      <p:nvGrpSpPr>
        <p:cNvPr id="1" name=""/>
        <p:cNvGrpSpPr/>
        <p:nvPr/>
      </p:nvGrpSpPr>
      <p:grpSpPr>
        <a:xfrm>
          <a:off x="0" y="0"/>
          <a:ext cx="0" cy="0"/>
          <a:chOff x="0" y="0"/>
          <a:chExt cx="0" cy="0"/>
        </a:xfrm>
      </p:grpSpPr>
      <p:cxnSp>
        <p:nvCxnSpPr>
          <p:cNvPr id="4" name="Conector Reto 3">
            <a:extLst>
              <a:ext uri="{FF2B5EF4-FFF2-40B4-BE49-F238E27FC236}">
                <a16:creationId xmlns:a16="http://schemas.microsoft.com/office/drawing/2014/main" id="{700B3A65-BB60-F2B4-4CF4-19A7C53F188A}"/>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3F1DB8D5-B954-BFC9-C8D8-F0491CCBE29B}"/>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to 9">
            <a:extLst>
              <a:ext uri="{FF2B5EF4-FFF2-40B4-BE49-F238E27FC236}">
                <a16:creationId xmlns:a16="http://schemas.microsoft.com/office/drawing/2014/main" id="{5507D69F-27D7-2C68-A17D-3F1399C8BE71}"/>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0C40C44A-93E6-6C58-5E88-AFDC594EC27A}"/>
              </a:ext>
            </a:extLst>
          </p:cNvPr>
          <p:cNvSpPr>
            <a:spLocks noGrp="1"/>
          </p:cNvSpPr>
          <p:nvPr>
            <p:ph type="title"/>
          </p:nvPr>
        </p:nvSpPr>
        <p:spPr>
          <a:xfrm>
            <a:off x="838199" y="365125"/>
            <a:ext cx="6645965" cy="1325563"/>
          </a:xfrm>
        </p:spPr>
        <p:txBody>
          <a:bodyPr rtlCol="0" anchor="b" anchorCtr="0">
            <a:noAutofit/>
          </a:bodyPr>
          <a:lstStyle>
            <a:lvl1pPr>
              <a:defRPr lang="pt-BR" sz="3600"/>
            </a:lvl1pPr>
          </a:lstStyle>
          <a:p>
            <a:pPr rtl="0"/>
            <a:r>
              <a:rPr lang="pt-BR"/>
              <a:t>Clique para editar o título Mestre</a:t>
            </a:r>
            <a:endParaRPr lang="pt-BR" dirty="0"/>
          </a:p>
        </p:txBody>
      </p:sp>
      <p:sp>
        <p:nvSpPr>
          <p:cNvPr id="3" name="Espaço Reservado para Conteúdo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1" y="2055813"/>
            <a:ext cx="5781261" cy="4067492"/>
          </a:xfrm>
        </p:spPr>
        <p:txBody>
          <a:bodyPr rtlCol="0">
            <a:normAutofit/>
          </a:bodyPr>
          <a:lstStyle>
            <a:lvl1pPr marL="0" indent="0">
              <a:spcBef>
                <a:spcPts val="1000"/>
              </a:spcBef>
              <a:spcAft>
                <a:spcPts val="500"/>
              </a:spcAft>
              <a:buNone/>
              <a:defRPr lang="pt-BR" sz="1800"/>
            </a:lvl1pPr>
            <a:lvl2pPr>
              <a:spcBef>
                <a:spcPts val="1000"/>
              </a:spcBef>
              <a:spcAft>
                <a:spcPts val="500"/>
              </a:spcAft>
              <a:defRPr lang="pt-BR" sz="1600"/>
            </a:lvl2pPr>
            <a:lvl3pPr>
              <a:spcBef>
                <a:spcPts val="1000"/>
              </a:spcBef>
              <a:spcAft>
                <a:spcPts val="500"/>
              </a:spcAft>
              <a:defRPr lang="pt-BR" sz="1400"/>
            </a:lvl3pPr>
            <a:lvl4pPr>
              <a:spcBef>
                <a:spcPts val="1000"/>
              </a:spcBef>
              <a:spcAft>
                <a:spcPts val="500"/>
              </a:spcAft>
              <a:defRPr lang="pt-BR" sz="1200"/>
            </a:lvl4pPr>
            <a:lvl5pPr>
              <a:spcBef>
                <a:spcPts val="1000"/>
              </a:spcBef>
              <a:spcAft>
                <a:spcPts val="500"/>
              </a:spcAft>
              <a:defRPr lang="pt-BR" sz="1200"/>
            </a:lvl5pPr>
          </a:lstStyle>
          <a:p>
            <a:pPr lvl="0" rtl="0"/>
            <a:r>
              <a:rPr lang="pt-BR"/>
              <a:t>Clique para adicionar o texto</a:t>
            </a:r>
          </a:p>
          <a:p>
            <a:pPr lvl="1" rtl="0"/>
            <a:r>
              <a:rPr lang="pt-BR"/>
              <a:t>Segundo nível</a:t>
            </a:r>
          </a:p>
          <a:p>
            <a:pPr lvl="2" rtl="0"/>
            <a:r>
              <a:rPr lang="pt-BR"/>
              <a:t>Terceiro nível</a:t>
            </a:r>
          </a:p>
          <a:p>
            <a:pPr lvl="3" rtl="0"/>
            <a:r>
              <a:rPr lang="pt-BR"/>
              <a:t>Quarto nível</a:t>
            </a:r>
          </a:p>
          <a:p>
            <a:pPr lvl="4" rtl="0"/>
            <a:r>
              <a:rPr lang="pt-BR"/>
              <a:t>Quinto nível</a:t>
            </a:r>
          </a:p>
        </p:txBody>
      </p:sp>
      <p:sp>
        <p:nvSpPr>
          <p:cNvPr id="8" name="Espaço Reservado para Imagem 7">
            <a:extLst>
              <a:ext uri="{FF2B5EF4-FFF2-40B4-BE49-F238E27FC236}">
                <a16:creationId xmlns:a16="http://schemas.microsoft.com/office/drawing/2014/main" id="{BC013AD6-0EF3-2B25-DDBD-2DF706123AEE}"/>
              </a:ext>
            </a:extLst>
          </p:cNvPr>
          <p:cNvSpPr>
            <a:spLocks noGrp="1"/>
          </p:cNvSpPr>
          <p:nvPr>
            <p:ph type="pic" sz="quarter" idx="13"/>
          </p:nvPr>
        </p:nvSpPr>
        <p:spPr>
          <a:xfrm>
            <a:off x="7566991" y="-22860"/>
            <a:ext cx="4625008" cy="6903720"/>
          </a:xfrm>
        </p:spPr>
        <p:txBody>
          <a:bodyPr tIns="274320" rtlCol="0">
            <a:normAutofit/>
          </a:bodyPr>
          <a:lstStyle>
            <a:lvl1pPr marL="0" indent="0" algn="ctr">
              <a:buNone/>
              <a:defRPr lang="pt-BR" sz="2000"/>
            </a:lvl1pPr>
          </a:lstStyle>
          <a:p>
            <a:pPr rtl="0"/>
            <a:r>
              <a:rPr lang="pt-BR"/>
              <a:t>Clique no ícone para adicionar uma imagem</a:t>
            </a:r>
          </a:p>
        </p:txBody>
      </p:sp>
      <p:sp>
        <p:nvSpPr>
          <p:cNvPr id="5" name="Espaço Reservado para Data 4">
            <a:extLst>
              <a:ext uri="{FF2B5EF4-FFF2-40B4-BE49-F238E27FC236}">
                <a16:creationId xmlns:a16="http://schemas.microsoft.com/office/drawing/2014/main" id="{C6CFCEB5-4092-FD13-478E-51CD74FDB82E}"/>
              </a:ext>
            </a:extLst>
          </p:cNvPr>
          <p:cNvSpPr>
            <a:spLocks noGrp="1"/>
          </p:cNvSpPr>
          <p:nvPr>
            <p:ph type="dt" sz="half" idx="10"/>
          </p:nvPr>
        </p:nvSpPr>
        <p:spPr>
          <a:xfrm>
            <a:off x="838200" y="6356350"/>
            <a:ext cx="2743200" cy="365125"/>
          </a:xfrm>
          <a:prstGeom prst="rect">
            <a:avLst/>
          </a:prstGeom>
        </p:spPr>
        <p:txBody>
          <a:bodyPr rtlCol="0"/>
          <a:lstStyle>
            <a:defPPr>
              <a:defRPr lang="pt-BR"/>
            </a:defPPr>
          </a:lstStyle>
          <a:p>
            <a:pPr rtl="0"/>
            <a:fld id="{8423A8A1-9CE8-49A5-89E9-90DB947A01D4}" type="datetime1">
              <a:rPr lang="pt-BR" smtClean="0"/>
              <a:t>19/06/2026</a:t>
            </a:fld>
            <a:endParaRPr lang="pt-BR"/>
          </a:p>
        </p:txBody>
      </p:sp>
      <p:sp>
        <p:nvSpPr>
          <p:cNvPr id="6" name="Espaço Reservado para Rodapé 5">
            <a:extLst>
              <a:ext uri="{FF2B5EF4-FFF2-40B4-BE49-F238E27FC236}">
                <a16:creationId xmlns:a16="http://schemas.microsoft.com/office/drawing/2014/main" id="{5D077A4D-E7C0-912D-293F-D93F0CB5CA49}"/>
              </a:ext>
            </a:extLst>
          </p:cNvPr>
          <p:cNvSpPr>
            <a:spLocks noGrp="1"/>
          </p:cNvSpPr>
          <p:nvPr>
            <p:ph type="ftr" sz="quarter" idx="11"/>
          </p:nvPr>
        </p:nvSpPr>
        <p:spPr>
          <a:xfrm>
            <a:off x="4038600" y="6356350"/>
            <a:ext cx="4114800" cy="365125"/>
          </a:xfrm>
          <a:prstGeom prst="rect">
            <a:avLst/>
          </a:prstGeom>
        </p:spPr>
        <p:txBody>
          <a:bodyPr rtlCol="0"/>
          <a:lstStyle>
            <a:defPPr>
              <a:defRPr lang="pt-BR"/>
            </a:defPPr>
          </a:lstStyle>
          <a:p>
            <a:pPr rtl="0"/>
            <a:endParaRPr lang="pt-BR"/>
          </a:p>
        </p:txBody>
      </p:sp>
      <p:sp>
        <p:nvSpPr>
          <p:cNvPr id="7" name="Espaço Reservado para o Número do Slide 6">
            <a:extLst>
              <a:ext uri="{FF2B5EF4-FFF2-40B4-BE49-F238E27FC236}">
                <a16:creationId xmlns:a16="http://schemas.microsoft.com/office/drawing/2014/main" id="{CA6AA9E1-334B-5F8F-8A92-67DD095F7838}"/>
              </a:ext>
            </a:extLst>
          </p:cNvPr>
          <p:cNvSpPr>
            <a:spLocks noGrp="1"/>
          </p:cNvSpPr>
          <p:nvPr>
            <p:ph type="sldNum" sz="quarter" idx="12"/>
          </p:nvPr>
        </p:nvSpPr>
        <p:spPr>
          <a:xfrm>
            <a:off x="8610600" y="6356350"/>
            <a:ext cx="2743200" cy="365125"/>
          </a:xfrm>
          <a:prstGeom prst="rect">
            <a:avLst/>
          </a:prstGeom>
        </p:spPr>
        <p:txBody>
          <a:bodyPr rtlCol="0"/>
          <a:lstStyle>
            <a:defPPr>
              <a:defRPr lang="pt-BR"/>
            </a:defPPr>
          </a:lstStyle>
          <a:p>
            <a:pPr rtl="0"/>
            <a:fld id="{CBD12358-51D2-46B3-9BDE-DF29528B9454}" type="slidenum">
              <a:rPr lang="pt-BR" smtClean="0"/>
              <a:t>‹nº›</a:t>
            </a:fld>
            <a:endParaRPr lang="pt-BR"/>
          </a:p>
        </p:txBody>
      </p:sp>
    </p:spTree>
    <p:extLst>
      <p:ext uri="{BB962C8B-B14F-4D97-AF65-F5344CB8AC3E}">
        <p14:creationId xmlns:p14="http://schemas.microsoft.com/office/powerpoint/2010/main" val="2845438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theme" Target="../theme/theme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4FD97564-C310-6E8C-8689-CE18881B4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defPPr>
              <a:defRPr lang="pt-BR"/>
            </a:defPPr>
          </a:lstStyle>
          <a:p>
            <a:pPr rtl="0"/>
            <a:r>
              <a:rPr lang="pt-BR"/>
              <a:t>Clique para editar o estilo de título Mestre</a:t>
            </a:r>
          </a:p>
        </p:txBody>
      </p:sp>
      <p:sp>
        <p:nvSpPr>
          <p:cNvPr id="3" name="Espaço Reservado para Texto 2">
            <a:extLst>
              <a:ext uri="{FF2B5EF4-FFF2-40B4-BE49-F238E27FC236}">
                <a16:creationId xmlns:a16="http://schemas.microsoft.com/office/drawing/2014/main" id="{0FAD99FA-26D9-873B-BE7F-26FEC5C23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defPPr>
              <a:defRPr lang="pt-BR"/>
            </a:defPPr>
          </a:lstStyle>
          <a:p>
            <a:pPr lvl="0" rtl="0"/>
            <a:r>
              <a:rPr lang="pt-BR"/>
              <a:t>Clique para editar o texto Mestre</a:t>
            </a:r>
          </a:p>
          <a:p>
            <a:pPr lvl="1" rtl="0"/>
            <a:r>
              <a:rPr lang="pt-BR"/>
              <a:t>Segundo nível</a:t>
            </a:r>
          </a:p>
          <a:p>
            <a:pPr lvl="2" rtl="0"/>
            <a:r>
              <a:rPr lang="pt-BR"/>
              <a:t>Terceiro nível</a:t>
            </a:r>
          </a:p>
          <a:p>
            <a:pPr lvl="3" rtl="0"/>
            <a:r>
              <a:rPr lang="pt-BR"/>
              <a:t>Quarto nível</a:t>
            </a:r>
          </a:p>
          <a:p>
            <a:pPr lvl="4" rtl="0"/>
            <a:r>
              <a:rPr lang="pt-BR"/>
              <a:t>Quinto nível</a:t>
            </a:r>
          </a:p>
        </p:txBody>
      </p:sp>
      <p:pic>
        <p:nvPicPr>
          <p:cNvPr id="7" name="Imagem 6" descr="Ícone&#10;&#10;Descrição gerada automaticamente">
            <a:extLst>
              <a:ext uri="{FF2B5EF4-FFF2-40B4-BE49-F238E27FC236}">
                <a16:creationId xmlns:a16="http://schemas.microsoft.com/office/drawing/2014/main" id="{CA550E15-9926-C594-C676-4017E99CD171}"/>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rot="5400000">
            <a:off x="5983604" y="5755641"/>
            <a:ext cx="224790" cy="1891665"/>
          </a:xfrm>
          <a:prstGeom prst="rect">
            <a:avLst/>
          </a:prstGeom>
        </p:spPr>
      </p:pic>
      <p:pic>
        <p:nvPicPr>
          <p:cNvPr id="12" name="Elemento gráfico 201">
            <a:extLst>
              <a:ext uri="{FF2B5EF4-FFF2-40B4-BE49-F238E27FC236}">
                <a16:creationId xmlns:a16="http://schemas.microsoft.com/office/drawing/2014/main" id="{603C92C4-ED8E-424B-57BD-0ED977007F72}"/>
              </a:ext>
            </a:extLst>
          </p:cNvPr>
          <p:cNvPicPr/>
          <p:nvPr userDrawn="1"/>
        </p:nvPicPr>
        <p:blipFill>
          <a:blip r:embed="rId20" cstate="print">
            <a:extLst>
              <a:ext uri="{28A0092B-C50C-407E-A947-70E740481C1C}">
                <a14:useLocalDpi xmlns:a14="http://schemas.microsoft.com/office/drawing/2010/main" val="0"/>
              </a:ext>
            </a:extLst>
          </a:blip>
          <a:srcRect/>
          <a:stretch/>
        </p:blipFill>
        <p:spPr>
          <a:xfrm>
            <a:off x="11331871" y="6453188"/>
            <a:ext cx="402929" cy="2830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3" name="Title 1">
            <a:extLst>
              <a:ext uri="{FF2B5EF4-FFF2-40B4-BE49-F238E27FC236}">
                <a16:creationId xmlns:a16="http://schemas.microsoft.com/office/drawing/2014/main" id="{DB4EBBD2-F1B4-2532-6E0E-168FA0488846}"/>
              </a:ext>
            </a:extLst>
          </p:cNvPr>
          <p:cNvSpPr txBox="1">
            <a:spLocks/>
          </p:cNvSpPr>
          <p:nvPr userDrawn="1"/>
        </p:nvSpPr>
        <p:spPr>
          <a:xfrm>
            <a:off x="10418885" y="6523187"/>
            <a:ext cx="912986" cy="1384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VABS/DGP/2026</a:t>
            </a:r>
          </a:p>
        </p:txBody>
      </p:sp>
    </p:spTree>
    <p:extLst>
      <p:ext uri="{BB962C8B-B14F-4D97-AF65-F5344CB8AC3E}">
        <p14:creationId xmlns:p14="http://schemas.microsoft.com/office/powerpoint/2010/main" val="1965934658"/>
      </p:ext>
    </p:extLst>
  </p:cSld>
  <p:clrMap bg1="lt1" tx1="dk1" bg2="lt2" tx2="dk2" accent1="accent1" accent2="accent2" accent3="accent3" accent4="accent4" accent5="accent5" accent6="accent6" hlink="hlink" folHlink="folHlink"/>
  <p:sldLayoutIdLst>
    <p:sldLayoutId id="2147483654" r:id="rId1"/>
    <p:sldLayoutId id="2147483660" r:id="rId2"/>
    <p:sldLayoutId id="2147483658" r:id="rId3"/>
    <p:sldLayoutId id="2147483659" r:id="rId4"/>
    <p:sldLayoutId id="2147483650" r:id="rId5"/>
    <p:sldLayoutId id="2147483649" r:id="rId6"/>
    <p:sldLayoutId id="2147483662" r:id="rId7"/>
    <p:sldLayoutId id="2147483663" r:id="rId8"/>
    <p:sldLayoutId id="2147483652" r:id="rId9"/>
    <p:sldLayoutId id="2147483666" r:id="rId10"/>
    <p:sldLayoutId id="2147483664" r:id="rId11"/>
    <p:sldLayoutId id="2147483665" r:id="rId12"/>
    <p:sldLayoutId id="2147483661" r:id="rId13"/>
    <p:sldLayoutId id="2147483687" r:id="rId14"/>
    <p:sldLayoutId id="2147483689" r:id="rId15"/>
    <p:sldLayoutId id="2147483690" r:id="rId16"/>
    <p:sldLayoutId id="2147483709" r:id="rId17"/>
  </p:sldLayoutIdLst>
  <p:hf sldNum="0" hdr="0" ftr="0" dt="0"/>
  <p:txStyles>
    <p:titleStyle>
      <a:lvl1pPr algn="l" defTabSz="914400" rtl="0" eaLnBrk="1" latinLnBrk="0" hangingPunct="1">
        <a:lnSpc>
          <a:spcPct val="90000"/>
        </a:lnSpc>
        <a:spcBef>
          <a:spcPct val="0"/>
        </a:spcBef>
        <a:buNone/>
        <a:defRPr lang="pt-BR" sz="4000" i="1" kern="1200" cap="all"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pt-B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pt-B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pt-B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9pPr>
    </p:bodyStyle>
    <p:otherStyle>
      <a:defPPr>
        <a:defRPr lang="pt-BR"/>
      </a:defPPr>
      <a:lvl1pPr marL="0" algn="l" defTabSz="914400" rtl="0" eaLnBrk="1" latinLnBrk="0" hangingPunct="1">
        <a:defRPr lang="pt-BR" sz="1800" kern="1200">
          <a:solidFill>
            <a:schemeClr val="tx1"/>
          </a:solidFill>
          <a:latin typeface="+mn-lt"/>
          <a:ea typeface="+mn-ea"/>
          <a:cs typeface="+mn-cs"/>
        </a:defRPr>
      </a:lvl1pPr>
      <a:lvl2pPr marL="457200" algn="l" defTabSz="914400" rtl="0" eaLnBrk="1" latinLnBrk="0" hangingPunct="1">
        <a:defRPr lang="pt-BR" sz="1800" kern="1200">
          <a:solidFill>
            <a:schemeClr val="tx1"/>
          </a:solidFill>
          <a:latin typeface="+mn-lt"/>
          <a:ea typeface="+mn-ea"/>
          <a:cs typeface="+mn-cs"/>
        </a:defRPr>
      </a:lvl2pPr>
      <a:lvl3pPr marL="914400" algn="l" defTabSz="914400" rtl="0" eaLnBrk="1" latinLnBrk="0" hangingPunct="1">
        <a:defRPr lang="pt-BR" sz="1800" kern="1200">
          <a:solidFill>
            <a:schemeClr val="tx1"/>
          </a:solidFill>
          <a:latin typeface="+mn-lt"/>
          <a:ea typeface="+mn-ea"/>
          <a:cs typeface="+mn-cs"/>
        </a:defRPr>
      </a:lvl3pPr>
      <a:lvl4pPr marL="1371600" algn="l" defTabSz="914400" rtl="0" eaLnBrk="1" latinLnBrk="0" hangingPunct="1">
        <a:defRPr lang="pt-BR" sz="1800" kern="1200">
          <a:solidFill>
            <a:schemeClr val="tx1"/>
          </a:solidFill>
          <a:latin typeface="+mn-lt"/>
          <a:ea typeface="+mn-ea"/>
          <a:cs typeface="+mn-cs"/>
        </a:defRPr>
      </a:lvl4pPr>
      <a:lvl5pPr marL="1828800" algn="l" defTabSz="914400" rtl="0" eaLnBrk="1" latinLnBrk="0" hangingPunct="1">
        <a:defRPr lang="pt-BR" sz="1800" kern="1200">
          <a:solidFill>
            <a:schemeClr val="tx1"/>
          </a:solidFill>
          <a:latin typeface="+mn-lt"/>
          <a:ea typeface="+mn-ea"/>
          <a:cs typeface="+mn-cs"/>
        </a:defRPr>
      </a:lvl5pPr>
      <a:lvl6pPr marL="2286000" algn="l" defTabSz="914400" rtl="0" eaLnBrk="1" latinLnBrk="0" hangingPunct="1">
        <a:defRPr lang="pt-BR" sz="1800" kern="1200">
          <a:solidFill>
            <a:schemeClr val="tx1"/>
          </a:solidFill>
          <a:latin typeface="+mn-lt"/>
          <a:ea typeface="+mn-ea"/>
          <a:cs typeface="+mn-cs"/>
        </a:defRPr>
      </a:lvl6pPr>
      <a:lvl7pPr marL="2743200" algn="l" defTabSz="914400" rtl="0" eaLnBrk="1" latinLnBrk="0" hangingPunct="1">
        <a:defRPr lang="pt-BR" sz="1800" kern="1200">
          <a:solidFill>
            <a:schemeClr val="tx1"/>
          </a:solidFill>
          <a:latin typeface="+mn-lt"/>
          <a:ea typeface="+mn-ea"/>
          <a:cs typeface="+mn-cs"/>
        </a:defRPr>
      </a:lvl7pPr>
      <a:lvl8pPr marL="3200400" algn="l" defTabSz="914400" rtl="0" eaLnBrk="1" latinLnBrk="0" hangingPunct="1">
        <a:defRPr lang="pt-BR" sz="1800" kern="1200">
          <a:solidFill>
            <a:schemeClr val="tx1"/>
          </a:solidFill>
          <a:latin typeface="+mn-lt"/>
          <a:ea typeface="+mn-ea"/>
          <a:cs typeface="+mn-cs"/>
        </a:defRPr>
      </a:lvl8pPr>
      <a:lvl9pPr marL="3657600" algn="l" defTabSz="914400" rtl="0" eaLnBrk="1" latinLnBrk="0" hangingPunct="1">
        <a:defRPr lang="pt-B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4FD97564-C310-6E8C-8689-CE18881B4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defPPr>
              <a:defRPr lang="pt-BR"/>
            </a:defPPr>
          </a:lstStyle>
          <a:p>
            <a:pPr rtl="0"/>
            <a:r>
              <a:rPr lang="pt-BR"/>
              <a:t>Clique para editar o estilo de título Mestre</a:t>
            </a:r>
          </a:p>
        </p:txBody>
      </p:sp>
      <p:sp>
        <p:nvSpPr>
          <p:cNvPr id="3" name="Espaço Reservado para Texto 2">
            <a:extLst>
              <a:ext uri="{FF2B5EF4-FFF2-40B4-BE49-F238E27FC236}">
                <a16:creationId xmlns:a16="http://schemas.microsoft.com/office/drawing/2014/main" id="{0FAD99FA-26D9-873B-BE7F-26FEC5C23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defPPr>
              <a:defRPr lang="pt-BR"/>
            </a:defPPr>
          </a:lstStyle>
          <a:p>
            <a:pPr lvl="0" rtl="0"/>
            <a:r>
              <a:rPr lang="pt-BR"/>
              <a:t>Clique para editar o texto Mestre</a:t>
            </a:r>
          </a:p>
          <a:p>
            <a:pPr lvl="1" rtl="0"/>
            <a:r>
              <a:rPr lang="pt-BR"/>
              <a:t>Segundo nível</a:t>
            </a:r>
          </a:p>
          <a:p>
            <a:pPr lvl="2" rtl="0"/>
            <a:r>
              <a:rPr lang="pt-BR"/>
              <a:t>Terceiro nível</a:t>
            </a:r>
          </a:p>
          <a:p>
            <a:pPr lvl="3" rtl="0"/>
            <a:r>
              <a:rPr lang="pt-BR"/>
              <a:t>Quarto nível</a:t>
            </a:r>
          </a:p>
          <a:p>
            <a:pPr lvl="4" rtl="0"/>
            <a:r>
              <a:rPr lang="pt-BR"/>
              <a:t>Quinto nível</a:t>
            </a:r>
          </a:p>
        </p:txBody>
      </p:sp>
      <p:sp>
        <p:nvSpPr>
          <p:cNvPr id="4" name="Espaço Reservado para Data 3">
            <a:extLst>
              <a:ext uri="{FF2B5EF4-FFF2-40B4-BE49-F238E27FC236}">
                <a16:creationId xmlns:a16="http://schemas.microsoft.com/office/drawing/2014/main" id="{C319819E-0266-97DD-DFD1-BAAA06AE3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pt-BR" sz="1200">
                <a:solidFill>
                  <a:schemeClr val="tx1">
                    <a:tint val="82000"/>
                  </a:schemeClr>
                </a:solidFill>
              </a:defRPr>
            </a:lvl1pPr>
          </a:lstStyle>
          <a:p>
            <a:pPr rtl="0"/>
            <a:fld id="{CA836E21-2FA2-43DB-8FEC-0949C96C5B11}" type="datetime1">
              <a:rPr lang="pt-BR" smtClean="0"/>
              <a:t>19/06/2026</a:t>
            </a:fld>
            <a:endParaRPr lang="pt-BR"/>
          </a:p>
        </p:txBody>
      </p:sp>
      <p:sp>
        <p:nvSpPr>
          <p:cNvPr id="5" name="Espaço Reservado para Rodapé 4">
            <a:extLst>
              <a:ext uri="{FF2B5EF4-FFF2-40B4-BE49-F238E27FC236}">
                <a16:creationId xmlns:a16="http://schemas.microsoft.com/office/drawing/2014/main" id="{2BFD19C9-01CE-9E2A-CDA5-C15940F05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pt-BR" sz="1200">
                <a:solidFill>
                  <a:schemeClr val="tx1">
                    <a:tint val="82000"/>
                  </a:schemeClr>
                </a:solidFill>
              </a:defRPr>
            </a:lvl1pPr>
          </a:lstStyle>
          <a:p>
            <a:pPr rtl="0"/>
            <a:endParaRPr lang="pt-BR"/>
          </a:p>
        </p:txBody>
      </p:sp>
      <p:sp>
        <p:nvSpPr>
          <p:cNvPr id="6" name="Espaço Reservado para o Número do Slide 5">
            <a:extLst>
              <a:ext uri="{FF2B5EF4-FFF2-40B4-BE49-F238E27FC236}">
                <a16:creationId xmlns:a16="http://schemas.microsoft.com/office/drawing/2014/main" id="{A1801085-7B28-048D-E3D3-9C3614268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lang="pt-BR" sz="1200">
                <a:solidFill>
                  <a:schemeClr val="tx1">
                    <a:tint val="82000"/>
                  </a:schemeClr>
                </a:solidFill>
              </a:defRPr>
            </a:lvl1pPr>
          </a:lstStyle>
          <a:p>
            <a:pPr rtl="0"/>
            <a:fld id="{CBD12358-51D2-46B3-9BDE-DF29528B9454}" type="slidenum">
              <a:rPr lang="pt-BR" smtClean="0"/>
              <a:t>‹nº›</a:t>
            </a:fld>
            <a:endParaRPr lang="pt-BR"/>
          </a:p>
        </p:txBody>
      </p:sp>
    </p:spTree>
    <p:extLst>
      <p:ext uri="{BB962C8B-B14F-4D97-AF65-F5344CB8AC3E}">
        <p14:creationId xmlns:p14="http://schemas.microsoft.com/office/powerpoint/2010/main" val="132001615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8" r:id="rId17"/>
    <p:sldLayoutId id="2147483691" r:id="rId18"/>
    <p:sldLayoutId id="2147483692" r:id="rId19"/>
    <p:sldLayoutId id="2147483694" r:id="rId20"/>
    <p:sldLayoutId id="2147483695" r:id="rId21"/>
    <p:sldLayoutId id="2147483696" r:id="rId22"/>
    <p:sldLayoutId id="2147483700" r:id="rId23"/>
    <p:sldLayoutId id="2147483702" r:id="rId24"/>
    <p:sldLayoutId id="2147483703" r:id="rId25"/>
    <p:sldLayoutId id="2147483707" r:id="rId26"/>
    <p:sldLayoutId id="2147483708" r:id="rId27"/>
  </p:sldLayoutIdLst>
  <p:hf sldNum="0" hdr="0" ftr="0" dt="0"/>
  <p:txStyles>
    <p:titleStyle>
      <a:lvl1pPr algn="l" defTabSz="914400" rtl="0" eaLnBrk="1" latinLnBrk="0" hangingPunct="1">
        <a:lnSpc>
          <a:spcPct val="90000"/>
        </a:lnSpc>
        <a:spcBef>
          <a:spcPct val="0"/>
        </a:spcBef>
        <a:buNone/>
        <a:defRPr lang="pt-BR" sz="4000" i="1" kern="1200" cap="all"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pt-B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pt-B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pt-B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9pPr>
    </p:bodyStyle>
    <p:otherStyle>
      <a:defPPr>
        <a:defRPr lang="pt-BR"/>
      </a:defPPr>
      <a:lvl1pPr marL="0" algn="l" defTabSz="914400" rtl="0" eaLnBrk="1" latinLnBrk="0" hangingPunct="1">
        <a:defRPr lang="pt-BR" sz="1800" kern="1200">
          <a:solidFill>
            <a:schemeClr val="tx1"/>
          </a:solidFill>
          <a:latin typeface="+mn-lt"/>
          <a:ea typeface="+mn-ea"/>
          <a:cs typeface="+mn-cs"/>
        </a:defRPr>
      </a:lvl1pPr>
      <a:lvl2pPr marL="457200" algn="l" defTabSz="914400" rtl="0" eaLnBrk="1" latinLnBrk="0" hangingPunct="1">
        <a:defRPr lang="pt-BR" sz="1800" kern="1200">
          <a:solidFill>
            <a:schemeClr val="tx1"/>
          </a:solidFill>
          <a:latin typeface="+mn-lt"/>
          <a:ea typeface="+mn-ea"/>
          <a:cs typeface="+mn-cs"/>
        </a:defRPr>
      </a:lvl2pPr>
      <a:lvl3pPr marL="914400" algn="l" defTabSz="914400" rtl="0" eaLnBrk="1" latinLnBrk="0" hangingPunct="1">
        <a:defRPr lang="pt-BR" sz="1800" kern="1200">
          <a:solidFill>
            <a:schemeClr val="tx1"/>
          </a:solidFill>
          <a:latin typeface="+mn-lt"/>
          <a:ea typeface="+mn-ea"/>
          <a:cs typeface="+mn-cs"/>
        </a:defRPr>
      </a:lvl3pPr>
      <a:lvl4pPr marL="1371600" algn="l" defTabSz="914400" rtl="0" eaLnBrk="1" latinLnBrk="0" hangingPunct="1">
        <a:defRPr lang="pt-BR" sz="1800" kern="1200">
          <a:solidFill>
            <a:schemeClr val="tx1"/>
          </a:solidFill>
          <a:latin typeface="+mn-lt"/>
          <a:ea typeface="+mn-ea"/>
          <a:cs typeface="+mn-cs"/>
        </a:defRPr>
      </a:lvl4pPr>
      <a:lvl5pPr marL="1828800" algn="l" defTabSz="914400" rtl="0" eaLnBrk="1" latinLnBrk="0" hangingPunct="1">
        <a:defRPr lang="pt-BR" sz="1800" kern="1200">
          <a:solidFill>
            <a:schemeClr val="tx1"/>
          </a:solidFill>
          <a:latin typeface="+mn-lt"/>
          <a:ea typeface="+mn-ea"/>
          <a:cs typeface="+mn-cs"/>
        </a:defRPr>
      </a:lvl5pPr>
      <a:lvl6pPr marL="2286000" algn="l" defTabSz="914400" rtl="0" eaLnBrk="1" latinLnBrk="0" hangingPunct="1">
        <a:defRPr lang="pt-BR" sz="1800" kern="1200">
          <a:solidFill>
            <a:schemeClr val="tx1"/>
          </a:solidFill>
          <a:latin typeface="+mn-lt"/>
          <a:ea typeface="+mn-ea"/>
          <a:cs typeface="+mn-cs"/>
        </a:defRPr>
      </a:lvl6pPr>
      <a:lvl7pPr marL="2743200" algn="l" defTabSz="914400" rtl="0" eaLnBrk="1" latinLnBrk="0" hangingPunct="1">
        <a:defRPr lang="pt-BR" sz="1800" kern="1200">
          <a:solidFill>
            <a:schemeClr val="tx1"/>
          </a:solidFill>
          <a:latin typeface="+mn-lt"/>
          <a:ea typeface="+mn-ea"/>
          <a:cs typeface="+mn-cs"/>
        </a:defRPr>
      </a:lvl7pPr>
      <a:lvl8pPr marL="3200400" algn="l" defTabSz="914400" rtl="0" eaLnBrk="1" latinLnBrk="0" hangingPunct="1">
        <a:defRPr lang="pt-BR" sz="1800" kern="1200">
          <a:solidFill>
            <a:schemeClr val="tx1"/>
          </a:solidFill>
          <a:latin typeface="+mn-lt"/>
          <a:ea typeface="+mn-ea"/>
          <a:cs typeface="+mn-cs"/>
        </a:defRPr>
      </a:lvl8pPr>
      <a:lvl9pPr marL="3657600" algn="l" defTabSz="914400" rtl="0" eaLnBrk="1" latinLnBrk="0" hangingPunct="1">
        <a:defRPr lang="pt-B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svg"/><Relationship Id="rId7" Type="http://schemas.openxmlformats.org/officeDocument/2006/relationships/image" Target="../media/image54.svg"/><Relationship Id="rId12" Type="http://schemas.openxmlformats.org/officeDocument/2006/relationships/image" Target="../media/image8.png"/><Relationship Id="rId2" Type="http://schemas.openxmlformats.org/officeDocument/2006/relationships/image" Target="../media/image49.png"/><Relationship Id="rId1" Type="http://schemas.openxmlformats.org/officeDocument/2006/relationships/slideLayout" Target="../slideLayouts/slideLayout14.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50.svg"/><Relationship Id="rId18" Type="http://schemas.openxmlformats.org/officeDocument/2006/relationships/image" Target="../media/image55.png"/><Relationship Id="rId3" Type="http://schemas.openxmlformats.org/officeDocument/2006/relationships/image" Target="../media/image60.svg"/><Relationship Id="rId21" Type="http://schemas.openxmlformats.org/officeDocument/2006/relationships/image" Target="../media/image58.svg"/><Relationship Id="rId7" Type="http://schemas.openxmlformats.org/officeDocument/2006/relationships/image" Target="../media/image64.svg"/><Relationship Id="rId12" Type="http://schemas.openxmlformats.org/officeDocument/2006/relationships/image" Target="../media/image49.png"/><Relationship Id="rId17" Type="http://schemas.openxmlformats.org/officeDocument/2006/relationships/image" Target="../media/image54.svg"/><Relationship Id="rId2" Type="http://schemas.openxmlformats.org/officeDocument/2006/relationships/image" Target="../media/image59.png"/><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14.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svg"/><Relationship Id="rId15" Type="http://schemas.openxmlformats.org/officeDocument/2006/relationships/image" Target="../media/image52.svg"/><Relationship Id="rId23" Type="http://schemas.openxmlformats.org/officeDocument/2006/relationships/image" Target="../media/image1.png"/><Relationship Id="rId10" Type="http://schemas.openxmlformats.org/officeDocument/2006/relationships/image" Target="../media/image67.png"/><Relationship Id="rId19" Type="http://schemas.openxmlformats.org/officeDocument/2006/relationships/image" Target="../media/image56.svg"/><Relationship Id="rId4" Type="http://schemas.openxmlformats.org/officeDocument/2006/relationships/image" Target="../media/image61.png"/><Relationship Id="rId9" Type="http://schemas.openxmlformats.org/officeDocument/2006/relationships/image" Target="../media/image66.svg"/><Relationship Id="rId14" Type="http://schemas.openxmlformats.org/officeDocument/2006/relationships/image" Target="../media/image51.png"/><Relationship Id="rId22"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svg"/><Relationship Id="rId7" Type="http://schemas.openxmlformats.org/officeDocument/2006/relationships/image" Target="../media/image74.svg"/><Relationship Id="rId12" Type="http://schemas.openxmlformats.org/officeDocument/2006/relationships/image" Target="../media/image79.png"/><Relationship Id="rId2" Type="http://schemas.openxmlformats.org/officeDocument/2006/relationships/image" Target="../media/image69.png"/><Relationship Id="rId1" Type="http://schemas.openxmlformats.org/officeDocument/2006/relationships/slideLayout" Target="../slideLayouts/slideLayout20.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2.svg"/><Relationship Id="rId15" Type="http://schemas.openxmlformats.org/officeDocument/2006/relationships/image" Target="../media/image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svg"/><Relationship Id="rId1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2.png"/><Relationship Id="rId3" Type="http://schemas.openxmlformats.org/officeDocument/2006/relationships/image" Target="../media/image70.svg"/><Relationship Id="rId7" Type="http://schemas.openxmlformats.org/officeDocument/2006/relationships/image" Target="../media/image82.svg"/><Relationship Id="rId12" Type="http://schemas.openxmlformats.org/officeDocument/2006/relationships/image" Target="../media/image1.png"/><Relationship Id="rId2" Type="http://schemas.openxmlformats.org/officeDocument/2006/relationships/image" Target="../media/image69.png"/><Relationship Id="rId1" Type="http://schemas.openxmlformats.org/officeDocument/2006/relationships/slideLayout" Target="../slideLayouts/slideLayout34.xml"/><Relationship Id="rId6" Type="http://schemas.openxmlformats.org/officeDocument/2006/relationships/image" Target="../media/image81.png"/><Relationship Id="rId11" Type="http://schemas.openxmlformats.org/officeDocument/2006/relationships/image" Target="../media/image80.png"/><Relationship Id="rId5" Type="http://schemas.openxmlformats.org/officeDocument/2006/relationships/image" Target="../media/image72.svg"/><Relationship Id="rId10" Type="http://schemas.openxmlformats.org/officeDocument/2006/relationships/image" Target="../media/image79.png"/><Relationship Id="rId4" Type="http://schemas.openxmlformats.org/officeDocument/2006/relationships/image" Target="../media/image71.png"/><Relationship Id="rId9" Type="http://schemas.openxmlformats.org/officeDocument/2006/relationships/image" Target="../media/image84.sv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5.jpeg"/><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lickr.com/photos/agenciasenado/32587330967"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20.png"/><Relationship Id="rId3" Type="http://schemas.openxmlformats.org/officeDocument/2006/relationships/image" Target="../media/image76.svg"/><Relationship Id="rId7" Type="http://schemas.openxmlformats.org/officeDocument/2006/relationships/image" Target="../media/image87.png"/><Relationship Id="rId12" Type="http://schemas.openxmlformats.org/officeDocument/2006/relationships/image" Target="../media/image19.svg"/><Relationship Id="rId2" Type="http://schemas.openxmlformats.org/officeDocument/2006/relationships/image" Target="../media/image75.png"/><Relationship Id="rId1" Type="http://schemas.openxmlformats.org/officeDocument/2006/relationships/slideLayout" Target="../slideLayouts/slideLayout32.xml"/><Relationship Id="rId6" Type="http://schemas.openxmlformats.org/officeDocument/2006/relationships/image" Target="../media/image79.png"/><Relationship Id="rId11" Type="http://schemas.openxmlformats.org/officeDocument/2006/relationships/image" Target="../media/image18.png"/><Relationship Id="rId5" Type="http://schemas.openxmlformats.org/officeDocument/2006/relationships/image" Target="../media/image78.svg"/><Relationship Id="rId15" Type="http://schemas.openxmlformats.org/officeDocument/2006/relationships/image" Target="../media/image2.png"/><Relationship Id="rId10" Type="http://schemas.openxmlformats.org/officeDocument/2006/relationships/image" Target="../media/image17.jpg"/><Relationship Id="rId4" Type="http://schemas.openxmlformats.org/officeDocument/2006/relationships/image" Target="../media/image77.png"/><Relationship Id="rId9" Type="http://schemas.microsoft.com/office/2007/relationships/hdphoto" Target="../media/hdphoto4.wdp"/><Relationship Id="rId14" Type="http://schemas.openxmlformats.org/officeDocument/2006/relationships/image" Target="../media/image21.sv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jpe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1.jpg"/><Relationship Id="rId1" Type="http://schemas.openxmlformats.org/officeDocument/2006/relationships/slideLayout" Target="../slideLayouts/slideLayout40.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36.xml"/><Relationship Id="rId6" Type="http://schemas.openxmlformats.org/officeDocument/2006/relationships/image" Target="../media/image2.png"/><Relationship Id="rId5" Type="http://schemas.microsoft.com/office/2007/relationships/hdphoto" Target="../media/hdphoto5.wdp"/><Relationship Id="rId4" Type="http://schemas.openxmlformats.org/officeDocument/2006/relationships/image" Target="../media/image9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5.png"/><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6.jpeg"/><Relationship Id="rId1" Type="http://schemas.openxmlformats.org/officeDocument/2006/relationships/slideLayout" Target="../slideLayouts/slideLayout3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96.jpe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7.png"/><Relationship Id="rId1" Type="http://schemas.openxmlformats.org/officeDocument/2006/relationships/slideLayout" Target="../slideLayouts/slideLayout3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56.svg"/><Relationship Id="rId3" Type="http://schemas.openxmlformats.org/officeDocument/2006/relationships/image" Target="../media/image60.svg"/><Relationship Id="rId7" Type="http://schemas.openxmlformats.org/officeDocument/2006/relationships/image" Target="../media/image64.svg"/><Relationship Id="rId12" Type="http://schemas.openxmlformats.org/officeDocument/2006/relationships/image" Target="../media/image55.png"/><Relationship Id="rId17" Type="http://schemas.openxmlformats.org/officeDocument/2006/relationships/image" Target="../media/image2.png"/><Relationship Id="rId2" Type="http://schemas.openxmlformats.org/officeDocument/2006/relationships/image" Target="../media/image59.png"/><Relationship Id="rId16" Type="http://schemas.openxmlformats.org/officeDocument/2006/relationships/image" Target="../media/image1.png"/><Relationship Id="rId1" Type="http://schemas.openxmlformats.org/officeDocument/2006/relationships/slideLayout" Target="../slideLayouts/slideLayout43.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svg"/><Relationship Id="rId15" Type="http://schemas.openxmlformats.org/officeDocument/2006/relationships/image" Target="../media/image58.sv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 Id="rId14" Type="http://schemas.openxmlformats.org/officeDocument/2006/relationships/image" Target="../media/image57.png"/></Relationships>
</file>

<file path=ppt/slides/_rels/slide2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diagramColors" Target="../diagrams/colors2.xml"/><Relationship Id="rId11" Type="http://schemas.openxmlformats.org/officeDocument/2006/relationships/image" Target="../media/image1.png"/><Relationship Id="rId5" Type="http://schemas.openxmlformats.org/officeDocument/2006/relationships/diagramQuickStyle" Target="../diagrams/quickStyle2.xml"/><Relationship Id="rId10" Type="http://schemas.microsoft.com/office/2007/relationships/hdphoto" Target="../media/hdphoto6.wdp"/><Relationship Id="rId4" Type="http://schemas.openxmlformats.org/officeDocument/2006/relationships/diagramLayout" Target="../diagrams/layout2.xml"/><Relationship Id="rId9" Type="http://schemas.openxmlformats.org/officeDocument/2006/relationships/image" Target="../media/image98.png"/></Relationships>
</file>

<file path=ppt/slides/_rels/slide2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50.svg"/><Relationship Id="rId18" Type="http://schemas.openxmlformats.org/officeDocument/2006/relationships/image" Target="../media/image55.png"/><Relationship Id="rId3" Type="http://schemas.openxmlformats.org/officeDocument/2006/relationships/image" Target="../media/image101.svg"/><Relationship Id="rId21" Type="http://schemas.openxmlformats.org/officeDocument/2006/relationships/image" Target="../media/image58.svg"/><Relationship Id="rId7" Type="http://schemas.openxmlformats.org/officeDocument/2006/relationships/image" Target="../media/image105.svg"/><Relationship Id="rId12" Type="http://schemas.openxmlformats.org/officeDocument/2006/relationships/image" Target="../media/image49.png"/><Relationship Id="rId17" Type="http://schemas.openxmlformats.org/officeDocument/2006/relationships/image" Target="../media/image54.svg"/><Relationship Id="rId2" Type="http://schemas.openxmlformats.org/officeDocument/2006/relationships/image" Target="../media/image100.png"/><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44.xml"/><Relationship Id="rId6" Type="http://schemas.openxmlformats.org/officeDocument/2006/relationships/image" Target="../media/image104.png"/><Relationship Id="rId11" Type="http://schemas.openxmlformats.org/officeDocument/2006/relationships/image" Target="../media/image109.svg"/><Relationship Id="rId5" Type="http://schemas.openxmlformats.org/officeDocument/2006/relationships/image" Target="../media/image103.svg"/><Relationship Id="rId15" Type="http://schemas.openxmlformats.org/officeDocument/2006/relationships/image" Target="../media/image52.svg"/><Relationship Id="rId23" Type="http://schemas.openxmlformats.org/officeDocument/2006/relationships/image" Target="../media/image2.png"/><Relationship Id="rId10" Type="http://schemas.openxmlformats.org/officeDocument/2006/relationships/image" Target="../media/image108.png"/><Relationship Id="rId19" Type="http://schemas.openxmlformats.org/officeDocument/2006/relationships/image" Target="../media/image56.svg"/><Relationship Id="rId4" Type="http://schemas.openxmlformats.org/officeDocument/2006/relationships/image" Target="../media/image102.png"/><Relationship Id="rId9" Type="http://schemas.openxmlformats.org/officeDocument/2006/relationships/image" Target="../media/image107.svg"/><Relationship Id="rId14" Type="http://schemas.openxmlformats.org/officeDocument/2006/relationships/image" Target="../media/image51.png"/><Relationship Id="rId22"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0.png"/><Relationship Id="rId1" Type="http://schemas.openxmlformats.org/officeDocument/2006/relationships/slideLayout" Target="../slideLayouts/slideLayout44.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4.svg"/><Relationship Id="rId7" Type="http://schemas.openxmlformats.org/officeDocument/2006/relationships/image" Target="../media/image117.svg"/><Relationship Id="rId2" Type="http://schemas.openxmlformats.org/officeDocument/2006/relationships/image" Target="../media/image113.png"/><Relationship Id="rId1" Type="http://schemas.openxmlformats.org/officeDocument/2006/relationships/slideLayout" Target="../slideLayouts/slideLayout15.xml"/><Relationship Id="rId6" Type="http://schemas.openxmlformats.org/officeDocument/2006/relationships/image" Target="../media/image116.png"/><Relationship Id="rId5" Type="http://schemas.microsoft.com/office/2007/relationships/hdphoto" Target="../media/hdphoto7.wdp"/><Relationship Id="rId4" Type="http://schemas.openxmlformats.org/officeDocument/2006/relationships/image" Target="../media/image115.png"/><Relationship Id="rId9" Type="http://schemas.openxmlformats.org/officeDocument/2006/relationships/image" Target="../media/image119.svg"/></Relationships>
</file>

<file path=ppt/slides/_rels/slide33.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6.svg"/><Relationship Id="rId3" Type="http://schemas.openxmlformats.org/officeDocument/2006/relationships/image" Target="../media/image120.svg"/><Relationship Id="rId7" Type="http://schemas.microsoft.com/office/2007/relationships/hdphoto" Target="../media/hdphoto7.wdp"/><Relationship Id="rId12" Type="http://schemas.openxmlformats.org/officeDocument/2006/relationships/image" Target="../media/image125.png"/><Relationship Id="rId2" Type="http://schemas.openxmlformats.org/officeDocument/2006/relationships/image" Target="../media/image118.png"/><Relationship Id="rId1" Type="http://schemas.openxmlformats.org/officeDocument/2006/relationships/slideLayout" Target="../slideLayouts/slideLayout15.xml"/><Relationship Id="rId6" Type="http://schemas.openxmlformats.org/officeDocument/2006/relationships/image" Target="../media/image115.png"/><Relationship Id="rId11" Type="http://schemas.openxmlformats.org/officeDocument/2006/relationships/image" Target="../media/image124.svg"/><Relationship Id="rId5" Type="http://schemas.openxmlformats.org/officeDocument/2006/relationships/image" Target="../media/image122.svg"/><Relationship Id="rId10" Type="http://schemas.openxmlformats.org/officeDocument/2006/relationships/image" Target="../media/image123.png"/><Relationship Id="rId4" Type="http://schemas.openxmlformats.org/officeDocument/2006/relationships/image" Target="../media/image121.png"/><Relationship Id="rId9" Type="http://schemas.openxmlformats.org/officeDocument/2006/relationships/image" Target="../media/image117.svg"/></Relationships>
</file>

<file path=ppt/slides/_rels/slide3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7.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8.png"/><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9.png"/><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0.png"/><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2.png"/><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3.png"/><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2.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7.png"/><Relationship Id="rId18" Type="http://schemas.openxmlformats.org/officeDocument/2006/relationships/image" Target="../media/image31.svg"/><Relationship Id="rId3" Type="http://schemas.openxmlformats.org/officeDocument/2006/relationships/image" Target="../media/image18.png"/><Relationship Id="rId21" Type="http://schemas.openxmlformats.org/officeDocument/2006/relationships/image" Target="../media/image1.png"/><Relationship Id="rId7" Type="http://schemas.openxmlformats.org/officeDocument/2006/relationships/image" Target="../media/image22.png"/><Relationship Id="rId12" Type="http://schemas.openxmlformats.org/officeDocument/2006/relationships/image" Target="../media/image26.svg"/><Relationship Id="rId17" Type="http://schemas.openxmlformats.org/officeDocument/2006/relationships/image" Target="../media/image30.png"/><Relationship Id="rId2" Type="http://schemas.openxmlformats.org/officeDocument/2006/relationships/image" Target="../media/image17.jpg"/><Relationship Id="rId16" Type="http://schemas.microsoft.com/office/2007/relationships/hdphoto" Target="../media/hdphoto2.wdp"/><Relationship Id="rId20" Type="http://schemas.microsoft.com/office/2007/relationships/hdphoto" Target="../media/hdphoto3.wdp"/><Relationship Id="rId1" Type="http://schemas.openxmlformats.org/officeDocument/2006/relationships/slideLayout" Target="../slideLayouts/slideLayout14.xml"/><Relationship Id="rId6" Type="http://schemas.openxmlformats.org/officeDocument/2006/relationships/image" Target="../media/image21.svg"/><Relationship Id="rId11" Type="http://schemas.openxmlformats.org/officeDocument/2006/relationships/image" Target="../media/image25.png"/><Relationship Id="rId5" Type="http://schemas.openxmlformats.org/officeDocument/2006/relationships/image" Target="../media/image20.png"/><Relationship Id="rId15" Type="http://schemas.openxmlformats.org/officeDocument/2006/relationships/image" Target="../media/image29.png"/><Relationship Id="rId10" Type="http://schemas.microsoft.com/office/2007/relationships/hdphoto" Target="../media/hdphoto1.wdp"/><Relationship Id="rId19" Type="http://schemas.openxmlformats.org/officeDocument/2006/relationships/image" Target="../media/image32.pn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8.sv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18" Type="http://schemas.openxmlformats.org/officeDocument/2006/relationships/image" Target="../media/image1.pn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33.png"/><Relationship Id="rId16"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Ícone&#10;&#10;Descrição gerada automaticamente">
            <a:extLst>
              <a:ext uri="{FF2B5EF4-FFF2-40B4-BE49-F238E27FC236}">
                <a16:creationId xmlns:a16="http://schemas.microsoft.com/office/drawing/2014/main" id="{FBD1276B-D429-0441-FF99-9B55AA0B7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983604" y="5752905"/>
            <a:ext cx="224790" cy="1891665"/>
          </a:xfrm>
          <a:prstGeom prst="rect">
            <a:avLst/>
          </a:prstGeom>
        </p:spPr>
      </p:pic>
      <p:pic>
        <p:nvPicPr>
          <p:cNvPr id="9" name="Imagem 8">
            <a:extLst>
              <a:ext uri="{FF2B5EF4-FFF2-40B4-BE49-F238E27FC236}">
                <a16:creationId xmlns:a16="http://schemas.microsoft.com/office/drawing/2014/main" id="{1F14F826-8D95-504D-EEEA-79BC796686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078994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FE8EE-3AF5-2776-9571-DE7D8941FEF8}"/>
            </a:ext>
          </a:extLst>
        </p:cNvPr>
        <p:cNvGrpSpPr/>
        <p:nvPr/>
      </p:nvGrpSpPr>
      <p:grpSpPr>
        <a:xfrm>
          <a:off x="0" y="0"/>
          <a:ext cx="0" cy="0"/>
          <a:chOff x="0" y="0"/>
          <a:chExt cx="0" cy="0"/>
        </a:xfrm>
      </p:grpSpPr>
      <p:grpSp>
        <p:nvGrpSpPr>
          <p:cNvPr id="64" name="Agrupar 63">
            <a:extLst>
              <a:ext uri="{FF2B5EF4-FFF2-40B4-BE49-F238E27FC236}">
                <a16:creationId xmlns:a16="http://schemas.microsoft.com/office/drawing/2014/main" id="{0E6B6743-7DD1-CE83-AEF2-B30F658AAAE9}"/>
              </a:ext>
            </a:extLst>
          </p:cNvPr>
          <p:cNvGrpSpPr/>
          <p:nvPr/>
        </p:nvGrpSpPr>
        <p:grpSpPr>
          <a:xfrm>
            <a:off x="-4017185" y="597310"/>
            <a:ext cx="9575427" cy="5663380"/>
            <a:chOff x="-4017185" y="597310"/>
            <a:chExt cx="9575427" cy="5663380"/>
          </a:xfrm>
        </p:grpSpPr>
        <p:sp>
          <p:nvSpPr>
            <p:cNvPr id="6" name="Elipse 5">
              <a:extLst>
                <a:ext uri="{FF2B5EF4-FFF2-40B4-BE49-F238E27FC236}">
                  <a16:creationId xmlns:a16="http://schemas.microsoft.com/office/drawing/2014/main" id="{5005B6D9-4000-A13D-9B10-62061BF875EB}"/>
                </a:ext>
              </a:extLst>
            </p:cNvPr>
            <p:cNvSpPr/>
            <p:nvPr/>
          </p:nvSpPr>
          <p:spPr>
            <a:xfrm>
              <a:off x="-4017185" y="597310"/>
              <a:ext cx="9575427" cy="5663380"/>
            </a:xfrm>
            <a:prstGeom prst="ellipse">
              <a:avLst/>
            </a:prstGeom>
            <a:solidFill>
              <a:srgbClr val="008080">
                <a:alpha val="44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3" name="Gráfico 12" descr="Fábrica com preenchimento sólido">
              <a:extLst>
                <a:ext uri="{FF2B5EF4-FFF2-40B4-BE49-F238E27FC236}">
                  <a16:creationId xmlns:a16="http://schemas.microsoft.com/office/drawing/2014/main" id="{860071E1-B6AB-256C-6C90-36F305665D3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895950" y="3700177"/>
              <a:ext cx="1022774" cy="1022774"/>
            </a:xfrm>
            <a:prstGeom prst="rect">
              <a:avLst/>
            </a:prstGeom>
          </p:spPr>
        </p:pic>
        <p:sp>
          <p:nvSpPr>
            <p:cNvPr id="38" name="Retângulo 37">
              <a:extLst>
                <a:ext uri="{FF2B5EF4-FFF2-40B4-BE49-F238E27FC236}">
                  <a16:creationId xmlns:a16="http://schemas.microsoft.com/office/drawing/2014/main" id="{F51FAE23-4596-FA9F-9275-63DAE603D5B0}"/>
                </a:ext>
              </a:extLst>
            </p:cNvPr>
            <p:cNvSpPr/>
            <p:nvPr/>
          </p:nvSpPr>
          <p:spPr>
            <a:xfrm>
              <a:off x="3765058" y="2458150"/>
              <a:ext cx="1242648" cy="523220"/>
            </a:xfrm>
            <a:prstGeom prst="rect">
              <a:avLst/>
            </a:prstGeom>
            <a:noFill/>
          </p:spPr>
          <p:txBody>
            <a:bodyPr wrap="none" lIns="91440" tIns="45720" rIns="91440" bIns="45720">
              <a:spAutoFit/>
            </a:bodyPr>
            <a:lstStyle/>
            <a:p>
              <a:pPr algn="ctr"/>
              <a:r>
                <a:rPr lang="pt-BR" sz="1400" b="0" cap="none" spc="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FUNDAÇÃO </a:t>
              </a:r>
            </a:p>
            <a:p>
              <a:pPr algn="ctr"/>
              <a:r>
                <a:rPr lang="pt-BR" sz="1400" b="0" cap="none" spc="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ESTATAL</a:t>
              </a:r>
            </a:p>
          </p:txBody>
        </p:sp>
        <p:sp>
          <p:nvSpPr>
            <p:cNvPr id="39" name="Retângulo 38">
              <a:extLst>
                <a:ext uri="{FF2B5EF4-FFF2-40B4-BE49-F238E27FC236}">
                  <a16:creationId xmlns:a16="http://schemas.microsoft.com/office/drawing/2014/main" id="{7569ACF7-F063-7E84-95FC-36CB4C961310}"/>
                </a:ext>
              </a:extLst>
            </p:cNvPr>
            <p:cNvSpPr/>
            <p:nvPr/>
          </p:nvSpPr>
          <p:spPr>
            <a:xfrm>
              <a:off x="3481412" y="4606450"/>
              <a:ext cx="1234632" cy="523220"/>
            </a:xfrm>
            <a:prstGeom prst="rect">
              <a:avLst/>
            </a:prstGeom>
            <a:noFill/>
          </p:spPr>
          <p:txBody>
            <a:bodyPr wrap="none" lIns="91440" tIns="45720" rIns="91440" bIns="45720">
              <a:spAutoFit/>
            </a:bodyPr>
            <a:lstStyle/>
            <a:p>
              <a:pPr algn="ctr"/>
              <a:r>
                <a:rPr lang="pt-BR" sz="1400" b="0" cap="none" spc="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EMPRESAS </a:t>
              </a:r>
            </a:p>
            <a:p>
              <a:pPr algn="ctr"/>
              <a:r>
                <a:rPr lang="pt-BR"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ESTATAIS</a:t>
              </a:r>
              <a:endParaRPr lang="pt-BR" sz="1400" b="0" cap="none" spc="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43" name="Gráfico 42" descr="Edifício com preenchimento sólido">
              <a:extLst>
                <a:ext uri="{FF2B5EF4-FFF2-40B4-BE49-F238E27FC236}">
                  <a16:creationId xmlns:a16="http://schemas.microsoft.com/office/drawing/2014/main" id="{6463A284-0739-A925-3415-F1C8EC4965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45348" y="1836586"/>
              <a:ext cx="646472" cy="646472"/>
            </a:xfrm>
            <a:prstGeom prst="rect">
              <a:avLst/>
            </a:prstGeom>
          </p:spPr>
        </p:pic>
      </p:grpSp>
      <p:grpSp>
        <p:nvGrpSpPr>
          <p:cNvPr id="65" name="Agrupar 64">
            <a:extLst>
              <a:ext uri="{FF2B5EF4-FFF2-40B4-BE49-F238E27FC236}">
                <a16:creationId xmlns:a16="http://schemas.microsoft.com/office/drawing/2014/main" id="{E8889A61-3DB3-A183-DEE7-049CB6938689}"/>
              </a:ext>
            </a:extLst>
          </p:cNvPr>
          <p:cNvGrpSpPr/>
          <p:nvPr/>
        </p:nvGrpSpPr>
        <p:grpSpPr>
          <a:xfrm>
            <a:off x="-3727749" y="1071101"/>
            <a:ext cx="7683819" cy="4671551"/>
            <a:chOff x="-3727749" y="1071101"/>
            <a:chExt cx="7683819" cy="4671551"/>
          </a:xfrm>
        </p:grpSpPr>
        <p:sp>
          <p:nvSpPr>
            <p:cNvPr id="66" name="Elipse 65">
              <a:extLst>
                <a:ext uri="{FF2B5EF4-FFF2-40B4-BE49-F238E27FC236}">
                  <a16:creationId xmlns:a16="http://schemas.microsoft.com/office/drawing/2014/main" id="{75449BCC-2FB1-2B3A-CA8E-EEDE8AEE0182}"/>
                </a:ext>
              </a:extLst>
            </p:cNvPr>
            <p:cNvSpPr/>
            <p:nvPr/>
          </p:nvSpPr>
          <p:spPr>
            <a:xfrm>
              <a:off x="-3727749" y="1071101"/>
              <a:ext cx="7683819" cy="4671551"/>
            </a:xfrm>
            <a:prstGeom prst="ellipse">
              <a:avLst/>
            </a:prstGeom>
            <a:solidFill>
              <a:srgbClr val="0033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bg1"/>
                </a:solidFill>
              </a:endParaRPr>
            </a:p>
          </p:txBody>
        </p:sp>
        <p:sp>
          <p:nvSpPr>
            <p:cNvPr id="67" name="Retângulo 66">
              <a:extLst>
                <a:ext uri="{FF2B5EF4-FFF2-40B4-BE49-F238E27FC236}">
                  <a16:creationId xmlns:a16="http://schemas.microsoft.com/office/drawing/2014/main" id="{D655826A-9A2B-1718-EFDC-43A2343F4F89}"/>
                </a:ext>
              </a:extLst>
            </p:cNvPr>
            <p:cNvSpPr/>
            <p:nvPr/>
          </p:nvSpPr>
          <p:spPr>
            <a:xfrm>
              <a:off x="1161955" y="4898547"/>
              <a:ext cx="1292340" cy="523220"/>
            </a:xfrm>
            <a:prstGeom prst="rect">
              <a:avLst/>
            </a:prstGeom>
            <a:noFill/>
          </p:spPr>
          <p:txBody>
            <a:bodyPr wrap="none" lIns="91440" tIns="45720" rIns="91440" bIns="45720">
              <a:spAutoFit/>
            </a:bodyPr>
            <a:lstStyle/>
            <a:p>
              <a:pPr algn="ctr"/>
              <a:r>
                <a:rPr lang="pt-BR" sz="1400" b="0"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CONSÓRCIO</a:t>
              </a:r>
            </a:p>
            <a:p>
              <a:pPr algn="ctr"/>
              <a:r>
                <a:rPr lang="pt-BR"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PÚBLICO</a:t>
              </a:r>
              <a:endParaRPr lang="pt-BR" sz="1400" b="0"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68" name="Gráfico 67" descr="Banco com preenchimento sólido">
              <a:extLst>
                <a:ext uri="{FF2B5EF4-FFF2-40B4-BE49-F238E27FC236}">
                  <a16:creationId xmlns:a16="http://schemas.microsoft.com/office/drawing/2014/main" id="{ACE58009-17AB-72AB-7244-0B7E9212605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72732" y="1528301"/>
              <a:ext cx="732196" cy="732196"/>
            </a:xfrm>
            <a:prstGeom prst="rect">
              <a:avLst/>
            </a:prstGeom>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9" name="Gráfico 68" descr="Banco com preenchimento sólido">
              <a:extLst>
                <a:ext uri="{FF2B5EF4-FFF2-40B4-BE49-F238E27FC236}">
                  <a16:creationId xmlns:a16="http://schemas.microsoft.com/office/drawing/2014/main" id="{009D8D5F-A000-98B0-CEC9-FBBEEA7BBF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45896" y="2879930"/>
              <a:ext cx="732196" cy="732196"/>
            </a:xfrm>
            <a:prstGeom prst="rect">
              <a:avLst/>
            </a:prstGeom>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0" name="Retângulo 69">
              <a:extLst>
                <a:ext uri="{FF2B5EF4-FFF2-40B4-BE49-F238E27FC236}">
                  <a16:creationId xmlns:a16="http://schemas.microsoft.com/office/drawing/2014/main" id="{047A7CB4-22C5-2D8A-0C6B-216ED1667A43}"/>
                </a:ext>
              </a:extLst>
            </p:cNvPr>
            <p:cNvSpPr/>
            <p:nvPr/>
          </p:nvSpPr>
          <p:spPr>
            <a:xfrm>
              <a:off x="1876197" y="2162114"/>
              <a:ext cx="1219693" cy="307777"/>
            </a:xfrm>
            <a:prstGeom prst="rect">
              <a:avLst/>
            </a:prstGeom>
            <a:noFill/>
          </p:spPr>
          <p:txBody>
            <a:bodyPr wrap="none" lIns="91440" tIns="45720" rIns="91440" bIns="45720">
              <a:spAutoFit/>
            </a:bodyPr>
            <a:lstStyle/>
            <a:p>
              <a:pPr algn="ctr"/>
              <a:r>
                <a:rPr lang="pt-BR" sz="1400" b="0"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AUTARQUIA</a:t>
              </a:r>
            </a:p>
          </p:txBody>
        </p:sp>
        <p:sp>
          <p:nvSpPr>
            <p:cNvPr id="71" name="Retângulo 70">
              <a:extLst>
                <a:ext uri="{FF2B5EF4-FFF2-40B4-BE49-F238E27FC236}">
                  <a16:creationId xmlns:a16="http://schemas.microsoft.com/office/drawing/2014/main" id="{93ECB628-9C0A-319A-6663-FB1055D3BA0B}"/>
                </a:ext>
              </a:extLst>
            </p:cNvPr>
            <p:cNvSpPr/>
            <p:nvPr/>
          </p:nvSpPr>
          <p:spPr>
            <a:xfrm>
              <a:off x="2224711" y="3566998"/>
              <a:ext cx="1362873" cy="523220"/>
            </a:xfrm>
            <a:prstGeom prst="rect">
              <a:avLst/>
            </a:prstGeom>
            <a:noFill/>
          </p:spPr>
          <p:txBody>
            <a:bodyPr wrap="none" lIns="91440" tIns="45720" rIns="91440" bIns="45720">
              <a:spAutoFit/>
            </a:bodyPr>
            <a:lstStyle/>
            <a:p>
              <a:pPr algn="ctr"/>
              <a:r>
                <a:rPr lang="pt-BR" sz="1400" b="0"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FUNDAÇÃO</a:t>
              </a:r>
            </a:p>
            <a:p>
              <a:pPr algn="ctr"/>
              <a:r>
                <a:rPr lang="pt-BR"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AUTÁRQUICA</a:t>
              </a:r>
              <a:endParaRPr lang="pt-BR" sz="1400" b="0"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72" name="Gráfico 71" descr="Banco com preenchimento sólido">
              <a:extLst>
                <a:ext uri="{FF2B5EF4-FFF2-40B4-BE49-F238E27FC236}">
                  <a16:creationId xmlns:a16="http://schemas.microsoft.com/office/drawing/2014/main" id="{01AFE839-E8A8-FD15-CF50-B9E651D52B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72732" y="4211564"/>
              <a:ext cx="732196" cy="732196"/>
            </a:xfrm>
            <a:prstGeom prst="rect">
              <a:avLst/>
            </a:prstGeom>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grpSp>
        <p:nvGrpSpPr>
          <p:cNvPr id="73" name="Agrupar 72">
            <a:extLst>
              <a:ext uri="{FF2B5EF4-FFF2-40B4-BE49-F238E27FC236}">
                <a16:creationId xmlns:a16="http://schemas.microsoft.com/office/drawing/2014/main" id="{4C84DDD0-1C7C-2429-CF95-F69DCE677F4E}"/>
              </a:ext>
            </a:extLst>
          </p:cNvPr>
          <p:cNvGrpSpPr/>
          <p:nvPr/>
        </p:nvGrpSpPr>
        <p:grpSpPr>
          <a:xfrm>
            <a:off x="-3883491" y="1234757"/>
            <a:ext cx="6079502" cy="4291780"/>
            <a:chOff x="-3900335" y="1220123"/>
            <a:chExt cx="6079502" cy="4291780"/>
          </a:xfrm>
          <a:solidFill>
            <a:srgbClr val="000066"/>
          </a:solidFill>
        </p:grpSpPr>
        <p:sp>
          <p:nvSpPr>
            <p:cNvPr id="74" name="Elipse 73">
              <a:extLst>
                <a:ext uri="{FF2B5EF4-FFF2-40B4-BE49-F238E27FC236}">
                  <a16:creationId xmlns:a16="http://schemas.microsoft.com/office/drawing/2014/main" id="{DABF2A54-5E13-E330-7EE8-905064323009}"/>
                </a:ext>
              </a:extLst>
            </p:cNvPr>
            <p:cNvSpPr/>
            <p:nvPr/>
          </p:nvSpPr>
          <p:spPr>
            <a:xfrm>
              <a:off x="-3900335" y="1220123"/>
              <a:ext cx="6079502" cy="4291780"/>
            </a:xfrm>
            <a:prstGeom prst="ellipse">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5" name="Retângulo 74">
              <a:extLst>
                <a:ext uri="{FF2B5EF4-FFF2-40B4-BE49-F238E27FC236}">
                  <a16:creationId xmlns:a16="http://schemas.microsoft.com/office/drawing/2014/main" id="{2B72C9F3-7754-79DA-8941-1C52B92128A9}"/>
                </a:ext>
              </a:extLst>
            </p:cNvPr>
            <p:cNvSpPr/>
            <p:nvPr/>
          </p:nvSpPr>
          <p:spPr>
            <a:xfrm>
              <a:off x="278426" y="3254760"/>
              <a:ext cx="1475853" cy="584775"/>
            </a:xfrm>
            <a:prstGeom prst="rect">
              <a:avLst/>
            </a:prstGeom>
            <a:grpFill/>
          </p:spPr>
          <p:txBody>
            <a:bodyPr wrap="none" lIns="91440" tIns="45720" rIns="91440" bIns="45720">
              <a:spAutoFit/>
            </a:bodyPr>
            <a:lstStyle/>
            <a:p>
              <a:pPr algn="ctr"/>
              <a:r>
                <a:rPr lang="pt-BR" sz="1600" b="0"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SECRETARIA</a:t>
              </a:r>
            </a:p>
            <a:p>
              <a:pPr algn="ctr"/>
              <a:r>
                <a:rPr lang="pt-BR" sz="16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 SAÚDE</a:t>
              </a:r>
            </a:p>
          </p:txBody>
        </p:sp>
        <p:pic>
          <p:nvPicPr>
            <p:cNvPr id="76" name="Gráfico 75" descr="Banco com preenchimento sólido">
              <a:extLst>
                <a:ext uri="{FF2B5EF4-FFF2-40B4-BE49-F238E27FC236}">
                  <a16:creationId xmlns:a16="http://schemas.microsoft.com/office/drawing/2014/main" id="{AB71AE75-A338-7427-95B9-6E4DEF54456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0179" y="2342924"/>
              <a:ext cx="914400" cy="914400"/>
            </a:xfrm>
            <a:prstGeom prst="rect">
              <a:avLst/>
            </a:prstGeom>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sp>
        <p:nvSpPr>
          <p:cNvPr id="77" name="Retângulo 76">
            <a:extLst>
              <a:ext uri="{FF2B5EF4-FFF2-40B4-BE49-F238E27FC236}">
                <a16:creationId xmlns:a16="http://schemas.microsoft.com/office/drawing/2014/main" id="{6D12F4A7-8C49-2D31-8C86-E604A50D0586}"/>
              </a:ext>
            </a:extLst>
          </p:cNvPr>
          <p:cNvSpPr/>
          <p:nvPr/>
        </p:nvSpPr>
        <p:spPr>
          <a:xfrm>
            <a:off x="4951371" y="512638"/>
            <a:ext cx="5840021" cy="1015663"/>
          </a:xfrm>
          <a:prstGeom prst="rect">
            <a:avLst/>
          </a:prstGeom>
          <a:noFill/>
          <a:ln>
            <a:noFill/>
          </a:ln>
        </p:spPr>
        <p:txBody>
          <a:bodyPr wrap="square" lIns="91440" tIns="45720" rIns="91440" bIns="45720">
            <a:spAutoFit/>
          </a:bodyPr>
          <a:lstStyle/>
          <a:p>
            <a:pPr algn="ctr"/>
            <a:r>
              <a:rPr lang="pt-BR" sz="2000" b="0" cap="all" spc="0" dirty="0">
                <a:ln w="0"/>
                <a:solidFill>
                  <a:schemeClr val="tx1"/>
                </a:solidFill>
                <a:effectLst>
                  <a:outerShdw blurRad="38100" dist="19050" dir="2700000" algn="tl" rotWithShape="0">
                    <a:schemeClr val="dk1">
                      <a:alpha val="40000"/>
                    </a:schemeClr>
                  </a:outerShdw>
                </a:effectLst>
              </a:rPr>
              <a:t>Formas jurídico-administrativas de atuação  do Poder Público na implantação das políticas de saúde</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2" name="Retângulo 1">
            <a:extLst>
              <a:ext uri="{FF2B5EF4-FFF2-40B4-BE49-F238E27FC236}">
                <a16:creationId xmlns:a16="http://schemas.microsoft.com/office/drawing/2014/main" id="{FD881903-A003-F3AC-2778-49B5B8027EAE}"/>
              </a:ext>
            </a:extLst>
          </p:cNvPr>
          <p:cNvSpPr/>
          <p:nvPr/>
        </p:nvSpPr>
        <p:spPr>
          <a:xfrm>
            <a:off x="5550017" y="6606696"/>
            <a:ext cx="1091966" cy="215444"/>
          </a:xfrm>
          <a:prstGeom prst="rect">
            <a:avLst/>
          </a:prstGeom>
          <a:noFill/>
        </p:spPr>
        <p:txBody>
          <a:bodyPr wrap="none" lIns="91440" tIns="45720" rIns="91440" bIns="45720">
            <a:spAutoFit/>
          </a:bodyPr>
          <a:lstStyle/>
          <a:p>
            <a:pPr algn="ctr"/>
            <a:r>
              <a:rPr lang="pt-BR" sz="800" b="0" cap="none" spc="0" dirty="0">
                <a:ln w="0"/>
                <a:solidFill>
                  <a:schemeClr val="tx1"/>
                </a:solidFill>
                <a:effectLst>
                  <a:outerShdw blurRad="38100" dist="19050" dir="2700000" algn="tl" rotWithShape="0">
                    <a:schemeClr val="dk1">
                      <a:alpha val="40000"/>
                    </a:schemeClr>
                  </a:outerShdw>
                </a:effectLst>
              </a:rPr>
              <a:t>VABS/DGP/JUN2025</a:t>
            </a:r>
          </a:p>
        </p:txBody>
      </p:sp>
      <p:pic>
        <p:nvPicPr>
          <p:cNvPr id="19" name="Gráfico 18" descr="Escola com preenchimento sólido">
            <a:extLst>
              <a:ext uri="{FF2B5EF4-FFF2-40B4-BE49-F238E27FC236}">
                <a16:creationId xmlns:a16="http://schemas.microsoft.com/office/drawing/2014/main" id="{622381B4-493B-485C-B9FF-1C3C5144757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4157" y="2343376"/>
            <a:ext cx="1051120" cy="1051120"/>
          </a:xfrm>
          <a:prstGeom prst="rect">
            <a:avLst/>
          </a:prstGeom>
        </p:spPr>
      </p:pic>
      <p:pic>
        <p:nvPicPr>
          <p:cNvPr id="3" name="Elemento gráfico 201">
            <a:extLst>
              <a:ext uri="{FF2B5EF4-FFF2-40B4-BE49-F238E27FC236}">
                <a16:creationId xmlns:a16="http://schemas.microsoft.com/office/drawing/2014/main" id="{E4BEDEA4-C879-522D-D675-E63B021EAADE}"/>
              </a:ext>
            </a:extLst>
          </p:cNvPr>
          <p:cNvPicPr/>
          <p:nvPr/>
        </p:nvPicPr>
        <p:blipFill>
          <a:blip r:embed="rId12" cstate="print">
            <a:extLst>
              <a:ext uri="{28A0092B-C50C-407E-A947-70E740481C1C}">
                <a14:useLocalDpi xmlns:a14="http://schemas.microsoft.com/office/drawing/2010/main" val="0"/>
              </a:ext>
            </a:extLst>
          </a:blip>
          <a:srcRect/>
          <a:stretch/>
        </p:blipFill>
        <p:spPr>
          <a:xfrm>
            <a:off x="11430482" y="22739"/>
            <a:ext cx="547793" cy="4260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6" name="Title 1">
            <a:extLst>
              <a:ext uri="{FF2B5EF4-FFF2-40B4-BE49-F238E27FC236}">
                <a16:creationId xmlns:a16="http://schemas.microsoft.com/office/drawing/2014/main" id="{49E0B083-00CB-BA64-8452-46906C48CA88}"/>
              </a:ext>
            </a:extLst>
          </p:cNvPr>
          <p:cNvSpPr txBox="1">
            <a:spLocks/>
          </p:cNvSpPr>
          <p:nvPr/>
        </p:nvSpPr>
        <p:spPr>
          <a:xfrm>
            <a:off x="10791392" y="67683"/>
            <a:ext cx="912986" cy="4154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DIREITO E  GESTÃO  PÚBLICA</a:t>
            </a:r>
          </a:p>
        </p:txBody>
      </p:sp>
      <p:sp>
        <p:nvSpPr>
          <p:cNvPr id="18" name="Seta: para a Direita 17">
            <a:extLst>
              <a:ext uri="{FF2B5EF4-FFF2-40B4-BE49-F238E27FC236}">
                <a16:creationId xmlns:a16="http://schemas.microsoft.com/office/drawing/2014/main" id="{68CE8375-8F5A-A607-315B-39969393D84D}"/>
              </a:ext>
            </a:extLst>
          </p:cNvPr>
          <p:cNvSpPr/>
          <p:nvPr/>
        </p:nvSpPr>
        <p:spPr>
          <a:xfrm flipH="1">
            <a:off x="5866607" y="2656684"/>
            <a:ext cx="1891665" cy="1431395"/>
          </a:xfrm>
          <a:prstGeom prst="rightArrow">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2" name="CaixaDeTexto 21">
            <a:extLst>
              <a:ext uri="{FF2B5EF4-FFF2-40B4-BE49-F238E27FC236}">
                <a16:creationId xmlns:a16="http://schemas.microsoft.com/office/drawing/2014/main" id="{7D521C92-62C3-826E-E535-148113772467}"/>
              </a:ext>
            </a:extLst>
          </p:cNvPr>
          <p:cNvSpPr txBox="1"/>
          <p:nvPr/>
        </p:nvSpPr>
        <p:spPr>
          <a:xfrm>
            <a:off x="7889658" y="2028159"/>
            <a:ext cx="4088617" cy="2739211"/>
          </a:xfrm>
          <a:prstGeom prst="rect">
            <a:avLst/>
          </a:prstGeom>
          <a:noFill/>
        </p:spPr>
        <p:txBody>
          <a:bodyPr wrap="square">
            <a:spAutoFit/>
          </a:bodyPr>
          <a:lstStyle/>
          <a:p>
            <a:pPr algn="ctr"/>
            <a:r>
              <a:rPr lang="pt-BR" sz="2800" dirty="0">
                <a:latin typeface="Arial" panose="020B0604020202020204" pitchFamily="34" charset="0"/>
                <a:cs typeface="Arial" panose="020B0604020202020204" pitchFamily="34" charset="0"/>
              </a:rPr>
              <a:t>Formas jurídico-institucionais que integram a </a:t>
            </a:r>
          </a:p>
          <a:p>
            <a:pPr algn="ctr"/>
            <a:r>
              <a:rPr lang="pt-BR" sz="2800" u="sng" dirty="0">
                <a:solidFill>
                  <a:schemeClr val="accent1">
                    <a:lumMod val="75000"/>
                    <a:lumOff val="25000"/>
                  </a:schemeClr>
                </a:solidFill>
                <a:latin typeface="Arial" panose="020B0604020202020204" pitchFamily="34" charset="0"/>
                <a:cs typeface="Arial" panose="020B0604020202020204" pitchFamily="34" charset="0"/>
              </a:rPr>
              <a:t>REDE PRÓPRIA</a:t>
            </a:r>
            <a:r>
              <a:rPr lang="pt-BR" sz="2800" dirty="0">
                <a:latin typeface="Arial" panose="020B0604020202020204" pitchFamily="34" charset="0"/>
                <a:cs typeface="Arial" panose="020B0604020202020204" pitchFamily="34" charset="0"/>
              </a:rPr>
              <a:t> de Serviços de Atenção à Saúde do SUS</a:t>
            </a:r>
            <a:r>
              <a:rPr lang="pt-BR"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84388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Agrupar 13">
            <a:extLst>
              <a:ext uri="{FF2B5EF4-FFF2-40B4-BE49-F238E27FC236}">
                <a16:creationId xmlns:a16="http://schemas.microsoft.com/office/drawing/2014/main" id="{40B7B115-953A-D760-DFC8-3422BAD47F21}"/>
              </a:ext>
            </a:extLst>
          </p:cNvPr>
          <p:cNvGrpSpPr/>
          <p:nvPr/>
        </p:nvGrpSpPr>
        <p:grpSpPr>
          <a:xfrm>
            <a:off x="-3900335" y="-333195"/>
            <a:ext cx="15354300" cy="7408606"/>
            <a:chOff x="-3900335" y="-333195"/>
            <a:chExt cx="15354300" cy="7408606"/>
          </a:xfrm>
        </p:grpSpPr>
        <p:grpSp>
          <p:nvGrpSpPr>
            <p:cNvPr id="59" name="Agrupar 58">
              <a:extLst>
                <a:ext uri="{FF2B5EF4-FFF2-40B4-BE49-F238E27FC236}">
                  <a16:creationId xmlns:a16="http://schemas.microsoft.com/office/drawing/2014/main" id="{7196F7AA-C639-9789-4601-22EF387B36A9}"/>
                </a:ext>
              </a:extLst>
            </p:cNvPr>
            <p:cNvGrpSpPr/>
            <p:nvPr/>
          </p:nvGrpSpPr>
          <p:grpSpPr>
            <a:xfrm>
              <a:off x="-3900335" y="-333195"/>
              <a:ext cx="15354300" cy="7408606"/>
              <a:chOff x="-3981450" y="-275303"/>
              <a:chExt cx="15354300" cy="7408606"/>
            </a:xfrm>
          </p:grpSpPr>
          <p:sp>
            <p:nvSpPr>
              <p:cNvPr id="9" name="Elipse 8">
                <a:extLst>
                  <a:ext uri="{FF2B5EF4-FFF2-40B4-BE49-F238E27FC236}">
                    <a16:creationId xmlns:a16="http://schemas.microsoft.com/office/drawing/2014/main" id="{3EC82235-2E3C-4D25-56BD-DB44EB45CA99}"/>
                  </a:ext>
                </a:extLst>
              </p:cNvPr>
              <p:cNvSpPr/>
              <p:nvPr/>
            </p:nvSpPr>
            <p:spPr>
              <a:xfrm>
                <a:off x="-3981450" y="-275303"/>
                <a:ext cx="15354300" cy="7408606"/>
              </a:xfrm>
              <a:prstGeom prst="ellipse">
                <a:avLst/>
              </a:prstGeom>
              <a:solidFill>
                <a:srgbClr val="FFCCCC">
                  <a:alpha val="41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4" name="Gráfico 43" descr="Trabalho remoto estrutura de tópicos">
                <a:extLst>
                  <a:ext uri="{FF2B5EF4-FFF2-40B4-BE49-F238E27FC236}">
                    <a16:creationId xmlns:a16="http://schemas.microsoft.com/office/drawing/2014/main" id="{845D1068-6E3C-3905-58D2-FEFFFEDEF7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0197" y="3784044"/>
                <a:ext cx="797834" cy="797834"/>
              </a:xfrm>
              <a:prstGeom prst="rect">
                <a:avLst/>
              </a:prstGeom>
            </p:spPr>
          </p:pic>
          <p:sp>
            <p:nvSpPr>
              <p:cNvPr id="47" name="Retângulo 46">
                <a:extLst>
                  <a:ext uri="{FF2B5EF4-FFF2-40B4-BE49-F238E27FC236}">
                    <a16:creationId xmlns:a16="http://schemas.microsoft.com/office/drawing/2014/main" id="{72D116CD-27A6-4F80-6A98-79874E2A4A34}"/>
                  </a:ext>
                </a:extLst>
              </p:cNvPr>
              <p:cNvSpPr/>
              <p:nvPr/>
            </p:nvSpPr>
            <p:spPr>
              <a:xfrm>
                <a:off x="9575570" y="2659414"/>
                <a:ext cx="1021433" cy="523220"/>
              </a:xfrm>
              <a:prstGeom prst="rect">
                <a:avLst/>
              </a:prstGeom>
              <a:noFill/>
            </p:spPr>
            <p:txBody>
              <a:bodyPr wrap="none" lIns="91440" tIns="45720" rIns="91440" bIns="45720">
                <a:spAutoFit/>
              </a:bodyPr>
              <a:lstStyle/>
              <a:p>
                <a:pPr algn="ctr"/>
                <a:r>
                  <a:rPr lang="pt-BR" sz="1400" b="0" cap="none" spc="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OSC</a:t>
                </a:r>
              </a:p>
              <a:p>
                <a:pPr algn="ctr"/>
                <a:r>
                  <a:rPr lang="pt-BR" sz="1400" b="0" cap="none" spc="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(MROSC)</a:t>
                </a:r>
              </a:p>
            </p:txBody>
          </p:sp>
          <p:sp>
            <p:nvSpPr>
              <p:cNvPr id="49" name="Retângulo 48">
                <a:extLst>
                  <a:ext uri="{FF2B5EF4-FFF2-40B4-BE49-F238E27FC236}">
                    <a16:creationId xmlns:a16="http://schemas.microsoft.com/office/drawing/2014/main" id="{8A2D3AFB-70CB-4665-2E65-E50D0B0B4094}"/>
                  </a:ext>
                </a:extLst>
              </p:cNvPr>
              <p:cNvSpPr/>
              <p:nvPr/>
            </p:nvSpPr>
            <p:spPr>
              <a:xfrm>
                <a:off x="9935042" y="4545212"/>
                <a:ext cx="744114" cy="307777"/>
              </a:xfrm>
              <a:prstGeom prst="rect">
                <a:avLst/>
              </a:prstGeom>
              <a:noFill/>
            </p:spPr>
            <p:txBody>
              <a:bodyPr wrap="none" lIns="91440" tIns="45720" rIns="91440" bIns="45720">
                <a:spAutoFit/>
              </a:bodyPr>
              <a:lstStyle/>
              <a:p>
                <a:pPr algn="ctr"/>
                <a:r>
                  <a:rPr lang="pt-BR" sz="1400" b="0" cap="none" spc="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OSCIP</a:t>
                </a:r>
              </a:p>
            </p:txBody>
          </p:sp>
          <p:pic>
            <p:nvPicPr>
              <p:cNvPr id="55" name="Gráfico 54" descr="Cidade estrutura de tópicos">
                <a:extLst>
                  <a:ext uri="{FF2B5EF4-FFF2-40B4-BE49-F238E27FC236}">
                    <a16:creationId xmlns:a16="http://schemas.microsoft.com/office/drawing/2014/main" id="{507AF22C-4E96-E7ED-93B2-67C8860180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99016" y="2000969"/>
                <a:ext cx="734524" cy="734524"/>
              </a:xfrm>
              <a:prstGeom prst="rect">
                <a:avLst/>
              </a:prstGeom>
            </p:spPr>
          </p:pic>
        </p:grpSp>
        <p:pic>
          <p:nvPicPr>
            <p:cNvPr id="10" name="Gráfico 9" descr="Arquitetura moderna estrutura de tópicos">
              <a:extLst>
                <a:ext uri="{FF2B5EF4-FFF2-40B4-BE49-F238E27FC236}">
                  <a16:creationId xmlns:a16="http://schemas.microsoft.com/office/drawing/2014/main" id="{146D1EAB-3D57-9451-AA44-27B6577152B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529647" y="567602"/>
              <a:ext cx="914400" cy="914400"/>
            </a:xfrm>
            <a:prstGeom prst="rect">
              <a:avLst/>
            </a:prstGeom>
          </p:spPr>
        </p:pic>
        <p:sp>
          <p:nvSpPr>
            <p:cNvPr id="11" name="Retângulo 10">
              <a:extLst>
                <a:ext uri="{FF2B5EF4-FFF2-40B4-BE49-F238E27FC236}">
                  <a16:creationId xmlns:a16="http://schemas.microsoft.com/office/drawing/2014/main" id="{633F5099-D848-E7D9-052A-BDC3D58B2E2F}"/>
                </a:ext>
              </a:extLst>
            </p:cNvPr>
            <p:cNvSpPr/>
            <p:nvPr/>
          </p:nvSpPr>
          <p:spPr>
            <a:xfrm>
              <a:off x="8894482" y="1342554"/>
              <a:ext cx="1395510" cy="523220"/>
            </a:xfrm>
            <a:prstGeom prst="rect">
              <a:avLst/>
            </a:prstGeom>
            <a:noFill/>
          </p:spPr>
          <p:txBody>
            <a:bodyPr wrap="non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ENTIDADE</a:t>
              </a:r>
            </a:p>
            <a:p>
              <a:pPr algn="ctr"/>
              <a:r>
                <a:rPr lang="pt-BR"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CONTRATADA</a:t>
              </a:r>
              <a:endParaRPr lang="pt-BR" sz="1400" b="0" cap="none" spc="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grpSp>
        <p:nvGrpSpPr>
          <p:cNvPr id="12" name="Agrupar 11">
            <a:extLst>
              <a:ext uri="{FF2B5EF4-FFF2-40B4-BE49-F238E27FC236}">
                <a16:creationId xmlns:a16="http://schemas.microsoft.com/office/drawing/2014/main" id="{52ACD3EC-3C6D-26F5-A5FB-2D15CCFCE6BB}"/>
              </a:ext>
            </a:extLst>
          </p:cNvPr>
          <p:cNvGrpSpPr/>
          <p:nvPr/>
        </p:nvGrpSpPr>
        <p:grpSpPr>
          <a:xfrm>
            <a:off x="-3983982" y="-338290"/>
            <a:ext cx="13458249" cy="7408606"/>
            <a:chOff x="-3917649" y="-342765"/>
            <a:chExt cx="13458249" cy="7408606"/>
          </a:xfrm>
        </p:grpSpPr>
        <p:grpSp>
          <p:nvGrpSpPr>
            <p:cNvPr id="60" name="Agrupar 59">
              <a:extLst>
                <a:ext uri="{FF2B5EF4-FFF2-40B4-BE49-F238E27FC236}">
                  <a16:creationId xmlns:a16="http://schemas.microsoft.com/office/drawing/2014/main" id="{74A3C7B0-ABDD-9221-F916-E06D7C9D3C77}"/>
                </a:ext>
              </a:extLst>
            </p:cNvPr>
            <p:cNvGrpSpPr/>
            <p:nvPr/>
          </p:nvGrpSpPr>
          <p:grpSpPr>
            <a:xfrm>
              <a:off x="-3917649" y="-342765"/>
              <a:ext cx="13458249" cy="7408606"/>
              <a:chOff x="-3917649" y="-342765"/>
              <a:chExt cx="13458249" cy="7408606"/>
            </a:xfrm>
          </p:grpSpPr>
          <p:sp>
            <p:nvSpPr>
              <p:cNvPr id="8" name="Elipse 7">
                <a:extLst>
                  <a:ext uri="{FF2B5EF4-FFF2-40B4-BE49-F238E27FC236}">
                    <a16:creationId xmlns:a16="http://schemas.microsoft.com/office/drawing/2014/main" id="{ACA96A35-890C-EC55-6457-218C7971A14E}"/>
                  </a:ext>
                </a:extLst>
              </p:cNvPr>
              <p:cNvSpPr/>
              <p:nvPr/>
            </p:nvSpPr>
            <p:spPr>
              <a:xfrm>
                <a:off x="-3917649" y="-342765"/>
                <a:ext cx="13337299" cy="7408606"/>
              </a:xfrm>
              <a:prstGeom prst="ellipse">
                <a:avLst/>
              </a:prstGeom>
              <a:solidFill>
                <a:srgbClr val="FFCC99">
                  <a:alpha val="46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1" name="Gráfico 20" descr="Hospital estrutura de tópicos">
                <a:extLst>
                  <a:ext uri="{FF2B5EF4-FFF2-40B4-BE49-F238E27FC236}">
                    <a16:creationId xmlns:a16="http://schemas.microsoft.com/office/drawing/2014/main" id="{EA00FE37-A4AA-546C-B93A-7B40B0E55B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52160" y="2404867"/>
                <a:ext cx="797834" cy="797834"/>
              </a:xfrm>
              <a:prstGeom prst="rect">
                <a:avLst/>
              </a:prstGeom>
            </p:spPr>
          </p:pic>
          <p:sp>
            <p:nvSpPr>
              <p:cNvPr id="37" name="Retângulo 36">
                <a:extLst>
                  <a:ext uri="{FF2B5EF4-FFF2-40B4-BE49-F238E27FC236}">
                    <a16:creationId xmlns:a16="http://schemas.microsoft.com/office/drawing/2014/main" id="{31B0DBC9-6AC0-E379-B27B-BFB002CE1C9C}"/>
                  </a:ext>
                </a:extLst>
              </p:cNvPr>
              <p:cNvSpPr/>
              <p:nvPr/>
            </p:nvSpPr>
            <p:spPr>
              <a:xfrm>
                <a:off x="7539646" y="3118235"/>
                <a:ext cx="1511952" cy="523220"/>
              </a:xfrm>
              <a:prstGeom prst="rect">
                <a:avLst/>
              </a:prstGeom>
              <a:noFill/>
            </p:spPr>
            <p:txBody>
              <a:bodyPr wrap="none" lIns="91440" tIns="45720" rIns="91440" bIns="45720">
                <a:spAutoFit/>
              </a:bodyPr>
              <a:lstStyle/>
              <a:p>
                <a:pPr algn="ctr"/>
                <a:r>
                  <a:rPr lang="pt-BR" sz="1400" b="0" cap="none" spc="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ORGANIZAÇÃO</a:t>
                </a:r>
              </a:p>
              <a:p>
                <a:pPr algn="ctr"/>
                <a:r>
                  <a:rPr lang="pt-BR"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SOCIAL</a:t>
                </a:r>
                <a:endParaRPr lang="pt-BR" sz="1400" b="0" cap="none" spc="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50" name="Retângulo 49">
                <a:extLst>
                  <a:ext uri="{FF2B5EF4-FFF2-40B4-BE49-F238E27FC236}">
                    <a16:creationId xmlns:a16="http://schemas.microsoft.com/office/drawing/2014/main" id="{A3555F9B-72D0-A08B-EE44-885EED5D2199}"/>
                  </a:ext>
                </a:extLst>
              </p:cNvPr>
              <p:cNvSpPr/>
              <p:nvPr/>
            </p:nvSpPr>
            <p:spPr>
              <a:xfrm>
                <a:off x="8049486" y="5160157"/>
                <a:ext cx="1491114" cy="307777"/>
              </a:xfrm>
              <a:prstGeom prst="rect">
                <a:avLst/>
              </a:prstGeom>
              <a:noFill/>
            </p:spPr>
            <p:txBody>
              <a:bodyPr wrap="none" lIns="91440" tIns="45720" rIns="91440" bIns="45720">
                <a:spAutoFit/>
              </a:bodyPr>
              <a:lstStyle/>
              <a:p>
                <a:pPr algn="ctr"/>
                <a:r>
                  <a:rPr lang="pt-BR" sz="1400" b="0" cap="none" spc="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FILANTRÓPICA</a:t>
                </a:r>
              </a:p>
            </p:txBody>
          </p:sp>
          <p:pic>
            <p:nvPicPr>
              <p:cNvPr id="51" name="Gráfico 50" descr="Hospital estrutura de tópicos">
                <a:extLst>
                  <a:ext uri="{FF2B5EF4-FFF2-40B4-BE49-F238E27FC236}">
                    <a16:creationId xmlns:a16="http://schemas.microsoft.com/office/drawing/2014/main" id="{EE0364BD-1C33-D807-A6C1-3FE78ED158A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96126" y="4452361"/>
                <a:ext cx="797834" cy="797834"/>
              </a:xfrm>
              <a:prstGeom prst="rect">
                <a:avLst/>
              </a:prstGeom>
            </p:spPr>
          </p:pic>
        </p:grpSp>
        <p:pic>
          <p:nvPicPr>
            <p:cNvPr id="4" name="Gráfico 3" descr="Arquitetura moderna estrutura de tópicos">
              <a:extLst>
                <a:ext uri="{FF2B5EF4-FFF2-40B4-BE49-F238E27FC236}">
                  <a16:creationId xmlns:a16="http://schemas.microsoft.com/office/drawing/2014/main" id="{5D27CDA2-1118-1DE9-C895-D36E9A954EF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959086" y="1056207"/>
              <a:ext cx="914400" cy="914400"/>
            </a:xfrm>
            <a:prstGeom prst="rect">
              <a:avLst/>
            </a:prstGeom>
          </p:spPr>
        </p:pic>
        <p:sp>
          <p:nvSpPr>
            <p:cNvPr id="5" name="Retângulo 4">
              <a:extLst>
                <a:ext uri="{FF2B5EF4-FFF2-40B4-BE49-F238E27FC236}">
                  <a16:creationId xmlns:a16="http://schemas.microsoft.com/office/drawing/2014/main" id="{7C35AC24-78E8-0B4E-B3E6-2E1F55D68806}"/>
                </a:ext>
              </a:extLst>
            </p:cNvPr>
            <p:cNvSpPr/>
            <p:nvPr/>
          </p:nvSpPr>
          <p:spPr>
            <a:xfrm>
              <a:off x="7176006" y="1607805"/>
              <a:ext cx="1664815" cy="523220"/>
            </a:xfrm>
            <a:prstGeom prst="rect">
              <a:avLst/>
            </a:prstGeom>
            <a:noFill/>
          </p:spPr>
          <p:txBody>
            <a:bodyPr wrap="none" lIns="91440" tIns="45720" rIns="91440" bIns="45720">
              <a:spAutoFit/>
            </a:bodyPr>
            <a:lstStyle/>
            <a:p>
              <a:pPr algn="ctr"/>
              <a:r>
                <a:rPr lang="pt-BR" sz="1400" b="0" cap="none" spc="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PPP </a:t>
              </a:r>
            </a:p>
            <a:p>
              <a:pPr algn="ctr"/>
              <a:r>
                <a:rPr lang="pt-BR" sz="1400" b="0" cap="none" spc="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ADMINISTRATIVA</a:t>
              </a:r>
            </a:p>
          </p:txBody>
        </p:sp>
      </p:grpSp>
      <p:grpSp>
        <p:nvGrpSpPr>
          <p:cNvPr id="61" name="Agrupar 60">
            <a:extLst>
              <a:ext uri="{FF2B5EF4-FFF2-40B4-BE49-F238E27FC236}">
                <a16:creationId xmlns:a16="http://schemas.microsoft.com/office/drawing/2014/main" id="{7E0F56AC-6F7A-B2C9-F33D-BFC0389FE958}"/>
              </a:ext>
            </a:extLst>
          </p:cNvPr>
          <p:cNvGrpSpPr/>
          <p:nvPr/>
        </p:nvGrpSpPr>
        <p:grpSpPr>
          <a:xfrm>
            <a:off x="-3943029" y="-62987"/>
            <a:ext cx="11416342" cy="6858000"/>
            <a:chOff x="-3966351" y="-22124"/>
            <a:chExt cx="11416342" cy="6858000"/>
          </a:xfrm>
        </p:grpSpPr>
        <p:sp>
          <p:nvSpPr>
            <p:cNvPr id="7" name="Elipse 6">
              <a:extLst>
                <a:ext uri="{FF2B5EF4-FFF2-40B4-BE49-F238E27FC236}">
                  <a16:creationId xmlns:a16="http://schemas.microsoft.com/office/drawing/2014/main" id="{84C12A48-D6B8-EA00-8BEA-FE6FCCC33254}"/>
                </a:ext>
              </a:extLst>
            </p:cNvPr>
            <p:cNvSpPr/>
            <p:nvPr/>
          </p:nvSpPr>
          <p:spPr>
            <a:xfrm>
              <a:off x="-3966351" y="-22124"/>
              <a:ext cx="11416342" cy="6858000"/>
            </a:xfrm>
            <a:prstGeom prst="ellipse">
              <a:avLst/>
            </a:prstGeom>
            <a:solidFill>
              <a:srgbClr val="CCCCFF">
                <a:alpha val="5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Retângulo 47">
              <a:extLst>
                <a:ext uri="{FF2B5EF4-FFF2-40B4-BE49-F238E27FC236}">
                  <a16:creationId xmlns:a16="http://schemas.microsoft.com/office/drawing/2014/main" id="{F3027F47-F118-C3F9-07BA-4AB98DD8F063}"/>
                </a:ext>
              </a:extLst>
            </p:cNvPr>
            <p:cNvSpPr/>
            <p:nvPr/>
          </p:nvSpPr>
          <p:spPr>
            <a:xfrm>
              <a:off x="5558242" y="3892154"/>
              <a:ext cx="1699440" cy="523220"/>
            </a:xfrm>
            <a:prstGeom prst="rect">
              <a:avLst/>
            </a:prstGeom>
            <a:noFill/>
          </p:spPr>
          <p:txBody>
            <a:bodyPr wrap="none" lIns="91440" tIns="45720" rIns="91440" bIns="45720">
              <a:spAutoFit/>
            </a:bodyPr>
            <a:lstStyle/>
            <a:p>
              <a:pPr algn="ctr"/>
              <a:r>
                <a:rPr lang="pt-BR" sz="1400" b="0" cap="none" spc="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SERVIÇO SOCIAL</a:t>
              </a:r>
            </a:p>
            <a:p>
              <a:pPr algn="ctr"/>
              <a:r>
                <a:rPr lang="pt-BR"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AUTÔNOMO</a:t>
              </a:r>
              <a:endParaRPr lang="pt-BR" sz="1400" b="0" cap="none" spc="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53" name="Gráfico 52" descr="Edifício com preenchimento sólido">
              <a:extLst>
                <a:ext uri="{FF2B5EF4-FFF2-40B4-BE49-F238E27FC236}">
                  <a16:creationId xmlns:a16="http://schemas.microsoft.com/office/drawing/2014/main" id="{8C531EB9-2E01-A289-BEA1-FEE60FADA4A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77336" y="3118235"/>
              <a:ext cx="781050" cy="781050"/>
            </a:xfrm>
            <a:prstGeom prst="rect">
              <a:avLst/>
            </a:prstGeom>
          </p:spPr>
        </p:pic>
      </p:grpSp>
      <p:grpSp>
        <p:nvGrpSpPr>
          <p:cNvPr id="64" name="Agrupar 63">
            <a:extLst>
              <a:ext uri="{FF2B5EF4-FFF2-40B4-BE49-F238E27FC236}">
                <a16:creationId xmlns:a16="http://schemas.microsoft.com/office/drawing/2014/main" id="{8F123189-DFB3-917F-D534-2779D2C33456}"/>
              </a:ext>
            </a:extLst>
          </p:cNvPr>
          <p:cNvGrpSpPr/>
          <p:nvPr/>
        </p:nvGrpSpPr>
        <p:grpSpPr>
          <a:xfrm>
            <a:off x="-4017185" y="597310"/>
            <a:ext cx="9575427" cy="5663380"/>
            <a:chOff x="-4017185" y="597310"/>
            <a:chExt cx="9575427" cy="5663380"/>
          </a:xfrm>
        </p:grpSpPr>
        <p:sp>
          <p:nvSpPr>
            <p:cNvPr id="6" name="Elipse 5">
              <a:extLst>
                <a:ext uri="{FF2B5EF4-FFF2-40B4-BE49-F238E27FC236}">
                  <a16:creationId xmlns:a16="http://schemas.microsoft.com/office/drawing/2014/main" id="{895C6472-D058-DA8C-895E-0BE096596DAD}"/>
                </a:ext>
              </a:extLst>
            </p:cNvPr>
            <p:cNvSpPr/>
            <p:nvPr/>
          </p:nvSpPr>
          <p:spPr>
            <a:xfrm>
              <a:off x="-4017185" y="597310"/>
              <a:ext cx="9575427" cy="5663380"/>
            </a:xfrm>
            <a:prstGeom prst="ellipse">
              <a:avLst/>
            </a:prstGeom>
            <a:solidFill>
              <a:srgbClr val="008080">
                <a:alpha val="44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3" name="Gráfico 12" descr="Fábrica com preenchimento sólido">
              <a:extLst>
                <a:ext uri="{FF2B5EF4-FFF2-40B4-BE49-F238E27FC236}">
                  <a16:creationId xmlns:a16="http://schemas.microsoft.com/office/drawing/2014/main" id="{6A26A1C4-6BC8-18C6-19D5-5E03580AA09E}"/>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3895950" y="3700177"/>
              <a:ext cx="1022774" cy="1022774"/>
            </a:xfrm>
            <a:prstGeom prst="rect">
              <a:avLst/>
            </a:prstGeom>
          </p:spPr>
        </p:pic>
        <p:sp>
          <p:nvSpPr>
            <p:cNvPr id="38" name="Retângulo 37">
              <a:extLst>
                <a:ext uri="{FF2B5EF4-FFF2-40B4-BE49-F238E27FC236}">
                  <a16:creationId xmlns:a16="http://schemas.microsoft.com/office/drawing/2014/main" id="{10399FDA-C115-63E1-FC5E-8582BB8111AC}"/>
                </a:ext>
              </a:extLst>
            </p:cNvPr>
            <p:cNvSpPr/>
            <p:nvPr/>
          </p:nvSpPr>
          <p:spPr>
            <a:xfrm>
              <a:off x="3765058" y="2458150"/>
              <a:ext cx="1242648" cy="523220"/>
            </a:xfrm>
            <a:prstGeom prst="rect">
              <a:avLst/>
            </a:prstGeom>
            <a:noFill/>
          </p:spPr>
          <p:txBody>
            <a:bodyPr wrap="none" lIns="91440" tIns="45720" rIns="91440" bIns="45720">
              <a:spAutoFit/>
            </a:bodyPr>
            <a:lstStyle/>
            <a:p>
              <a:pPr algn="ctr"/>
              <a:r>
                <a:rPr lang="pt-BR" sz="1400" b="0" cap="none" spc="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FUNDAÇÃO </a:t>
              </a:r>
            </a:p>
            <a:p>
              <a:pPr algn="ctr"/>
              <a:r>
                <a:rPr lang="pt-BR" sz="1400" b="0" cap="none" spc="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ESTATAL</a:t>
              </a:r>
            </a:p>
          </p:txBody>
        </p:sp>
        <p:sp>
          <p:nvSpPr>
            <p:cNvPr id="39" name="Retângulo 38">
              <a:extLst>
                <a:ext uri="{FF2B5EF4-FFF2-40B4-BE49-F238E27FC236}">
                  <a16:creationId xmlns:a16="http://schemas.microsoft.com/office/drawing/2014/main" id="{3239604F-B7C0-CA47-AAA7-B9978ED633FD}"/>
                </a:ext>
              </a:extLst>
            </p:cNvPr>
            <p:cNvSpPr/>
            <p:nvPr/>
          </p:nvSpPr>
          <p:spPr>
            <a:xfrm>
              <a:off x="3481412" y="4606450"/>
              <a:ext cx="1234632" cy="523220"/>
            </a:xfrm>
            <a:prstGeom prst="rect">
              <a:avLst/>
            </a:prstGeom>
            <a:noFill/>
          </p:spPr>
          <p:txBody>
            <a:bodyPr wrap="none" lIns="91440" tIns="45720" rIns="91440" bIns="45720">
              <a:spAutoFit/>
            </a:bodyPr>
            <a:lstStyle/>
            <a:p>
              <a:pPr algn="ctr"/>
              <a:r>
                <a:rPr lang="pt-BR" sz="1400" b="0" cap="none" spc="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EMPRESAS </a:t>
              </a:r>
            </a:p>
            <a:p>
              <a:pPr algn="ctr"/>
              <a:r>
                <a:rPr lang="pt-BR"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ESTATAIS</a:t>
              </a:r>
              <a:endParaRPr lang="pt-BR" sz="1400" b="0" cap="none" spc="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43" name="Gráfico 42" descr="Edifício com preenchimento sólido">
              <a:extLst>
                <a:ext uri="{FF2B5EF4-FFF2-40B4-BE49-F238E27FC236}">
                  <a16:creationId xmlns:a16="http://schemas.microsoft.com/office/drawing/2014/main" id="{0C35CD2E-B39C-7D99-E6ED-2AD8A2C6CB2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945348" y="1836586"/>
              <a:ext cx="646472" cy="646472"/>
            </a:xfrm>
            <a:prstGeom prst="rect">
              <a:avLst/>
            </a:prstGeom>
          </p:spPr>
        </p:pic>
      </p:grpSp>
      <p:grpSp>
        <p:nvGrpSpPr>
          <p:cNvPr id="65" name="Agrupar 64">
            <a:extLst>
              <a:ext uri="{FF2B5EF4-FFF2-40B4-BE49-F238E27FC236}">
                <a16:creationId xmlns:a16="http://schemas.microsoft.com/office/drawing/2014/main" id="{B069DFBB-A910-73BB-EF1A-359FE6CFFC5D}"/>
              </a:ext>
            </a:extLst>
          </p:cNvPr>
          <p:cNvGrpSpPr/>
          <p:nvPr/>
        </p:nvGrpSpPr>
        <p:grpSpPr>
          <a:xfrm>
            <a:off x="-3727749" y="1071101"/>
            <a:ext cx="7683819" cy="4671551"/>
            <a:chOff x="-3727749" y="1071101"/>
            <a:chExt cx="7683819" cy="4671551"/>
          </a:xfrm>
        </p:grpSpPr>
        <p:sp>
          <p:nvSpPr>
            <p:cNvPr id="66" name="Elipse 65">
              <a:extLst>
                <a:ext uri="{FF2B5EF4-FFF2-40B4-BE49-F238E27FC236}">
                  <a16:creationId xmlns:a16="http://schemas.microsoft.com/office/drawing/2014/main" id="{7BD1715F-0FEC-D44D-E1CE-E6CF9B42FD06}"/>
                </a:ext>
              </a:extLst>
            </p:cNvPr>
            <p:cNvSpPr/>
            <p:nvPr/>
          </p:nvSpPr>
          <p:spPr>
            <a:xfrm>
              <a:off x="-3727749" y="1071101"/>
              <a:ext cx="7683819" cy="4671551"/>
            </a:xfrm>
            <a:prstGeom prst="ellipse">
              <a:avLst/>
            </a:prstGeom>
            <a:solidFill>
              <a:srgbClr val="0033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bg1"/>
                </a:solidFill>
              </a:endParaRPr>
            </a:p>
          </p:txBody>
        </p:sp>
        <p:sp>
          <p:nvSpPr>
            <p:cNvPr id="67" name="Retângulo 66">
              <a:extLst>
                <a:ext uri="{FF2B5EF4-FFF2-40B4-BE49-F238E27FC236}">
                  <a16:creationId xmlns:a16="http://schemas.microsoft.com/office/drawing/2014/main" id="{6BDD4953-D683-8B4F-FD4B-709C54DA0CD7}"/>
                </a:ext>
              </a:extLst>
            </p:cNvPr>
            <p:cNvSpPr/>
            <p:nvPr/>
          </p:nvSpPr>
          <p:spPr>
            <a:xfrm>
              <a:off x="1161955" y="4898547"/>
              <a:ext cx="1292340" cy="523220"/>
            </a:xfrm>
            <a:prstGeom prst="rect">
              <a:avLst/>
            </a:prstGeom>
            <a:noFill/>
          </p:spPr>
          <p:txBody>
            <a:bodyPr wrap="none" lIns="91440" tIns="45720" rIns="91440" bIns="45720">
              <a:spAutoFit/>
            </a:bodyPr>
            <a:lstStyle/>
            <a:p>
              <a:pPr algn="ctr"/>
              <a:r>
                <a:rPr lang="pt-BR" sz="1400" b="0"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CONSÓRCIO</a:t>
              </a:r>
            </a:p>
            <a:p>
              <a:pPr algn="ctr"/>
              <a:r>
                <a:rPr lang="pt-BR"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PÚBLICO</a:t>
              </a:r>
              <a:endParaRPr lang="pt-BR" sz="1400" b="0"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68" name="Gráfico 67" descr="Banco com preenchimento sólido">
              <a:extLst>
                <a:ext uri="{FF2B5EF4-FFF2-40B4-BE49-F238E27FC236}">
                  <a16:creationId xmlns:a16="http://schemas.microsoft.com/office/drawing/2014/main" id="{678C24EB-B3C1-819C-98BA-1F689FF7A23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672732" y="1528301"/>
              <a:ext cx="732196" cy="732196"/>
            </a:xfrm>
            <a:prstGeom prst="rect">
              <a:avLst/>
            </a:prstGeom>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9" name="Gráfico 68" descr="Banco com preenchimento sólido">
              <a:extLst>
                <a:ext uri="{FF2B5EF4-FFF2-40B4-BE49-F238E27FC236}">
                  <a16:creationId xmlns:a16="http://schemas.microsoft.com/office/drawing/2014/main" id="{34792A1D-5101-D33E-054C-BDE66A75AFA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245896" y="2879930"/>
              <a:ext cx="732196" cy="732196"/>
            </a:xfrm>
            <a:prstGeom prst="rect">
              <a:avLst/>
            </a:prstGeom>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0" name="Retângulo 69">
              <a:extLst>
                <a:ext uri="{FF2B5EF4-FFF2-40B4-BE49-F238E27FC236}">
                  <a16:creationId xmlns:a16="http://schemas.microsoft.com/office/drawing/2014/main" id="{0BD94BAD-C2C2-97A7-8A00-45F2A649FC82}"/>
                </a:ext>
              </a:extLst>
            </p:cNvPr>
            <p:cNvSpPr/>
            <p:nvPr/>
          </p:nvSpPr>
          <p:spPr>
            <a:xfrm>
              <a:off x="1876197" y="2162114"/>
              <a:ext cx="1219693" cy="307777"/>
            </a:xfrm>
            <a:prstGeom prst="rect">
              <a:avLst/>
            </a:prstGeom>
            <a:noFill/>
          </p:spPr>
          <p:txBody>
            <a:bodyPr wrap="none" lIns="91440" tIns="45720" rIns="91440" bIns="45720">
              <a:spAutoFit/>
            </a:bodyPr>
            <a:lstStyle/>
            <a:p>
              <a:pPr algn="ctr"/>
              <a:r>
                <a:rPr lang="pt-BR" sz="1400" b="0"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AUTARQUIA</a:t>
              </a:r>
            </a:p>
          </p:txBody>
        </p:sp>
        <p:sp>
          <p:nvSpPr>
            <p:cNvPr id="71" name="Retângulo 70">
              <a:extLst>
                <a:ext uri="{FF2B5EF4-FFF2-40B4-BE49-F238E27FC236}">
                  <a16:creationId xmlns:a16="http://schemas.microsoft.com/office/drawing/2014/main" id="{659B5FA6-D3F3-48D5-5937-4D6366236ECB}"/>
                </a:ext>
              </a:extLst>
            </p:cNvPr>
            <p:cNvSpPr/>
            <p:nvPr/>
          </p:nvSpPr>
          <p:spPr>
            <a:xfrm>
              <a:off x="2224711" y="3566998"/>
              <a:ext cx="1362873" cy="523220"/>
            </a:xfrm>
            <a:prstGeom prst="rect">
              <a:avLst/>
            </a:prstGeom>
            <a:noFill/>
          </p:spPr>
          <p:txBody>
            <a:bodyPr wrap="none" lIns="91440" tIns="45720" rIns="91440" bIns="45720">
              <a:spAutoFit/>
            </a:bodyPr>
            <a:lstStyle/>
            <a:p>
              <a:pPr algn="ctr"/>
              <a:r>
                <a:rPr lang="pt-BR" sz="1400" b="0"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FUNDAÇÃO</a:t>
              </a:r>
            </a:p>
            <a:p>
              <a:pPr algn="ctr"/>
              <a:r>
                <a:rPr lang="pt-BR"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AUTÁRQUICA</a:t>
              </a:r>
              <a:endParaRPr lang="pt-BR" sz="1400" b="0"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72" name="Gráfico 71" descr="Banco com preenchimento sólido">
              <a:extLst>
                <a:ext uri="{FF2B5EF4-FFF2-40B4-BE49-F238E27FC236}">
                  <a16:creationId xmlns:a16="http://schemas.microsoft.com/office/drawing/2014/main" id="{FE353B69-32E1-D0B8-678E-9CD91D40F64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672732" y="4211564"/>
              <a:ext cx="732196" cy="732196"/>
            </a:xfrm>
            <a:prstGeom prst="rect">
              <a:avLst/>
            </a:prstGeom>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grpSp>
        <p:nvGrpSpPr>
          <p:cNvPr id="73" name="Agrupar 72">
            <a:extLst>
              <a:ext uri="{FF2B5EF4-FFF2-40B4-BE49-F238E27FC236}">
                <a16:creationId xmlns:a16="http://schemas.microsoft.com/office/drawing/2014/main" id="{96008F82-0AE0-A9F5-01B1-07EDDBCD05D7}"/>
              </a:ext>
            </a:extLst>
          </p:cNvPr>
          <p:cNvGrpSpPr/>
          <p:nvPr/>
        </p:nvGrpSpPr>
        <p:grpSpPr>
          <a:xfrm>
            <a:off x="-3883491" y="1234757"/>
            <a:ext cx="6079502" cy="4291780"/>
            <a:chOff x="-3900335" y="1220123"/>
            <a:chExt cx="6079502" cy="4291780"/>
          </a:xfrm>
          <a:solidFill>
            <a:srgbClr val="000066"/>
          </a:solidFill>
        </p:grpSpPr>
        <p:sp>
          <p:nvSpPr>
            <p:cNvPr id="74" name="Elipse 73">
              <a:extLst>
                <a:ext uri="{FF2B5EF4-FFF2-40B4-BE49-F238E27FC236}">
                  <a16:creationId xmlns:a16="http://schemas.microsoft.com/office/drawing/2014/main" id="{0D2664BB-088C-19C9-4078-D2A934A4EF8C}"/>
                </a:ext>
              </a:extLst>
            </p:cNvPr>
            <p:cNvSpPr/>
            <p:nvPr/>
          </p:nvSpPr>
          <p:spPr>
            <a:xfrm>
              <a:off x="-3900335" y="1220123"/>
              <a:ext cx="6079502" cy="4291780"/>
            </a:xfrm>
            <a:prstGeom prst="ellipse">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5" name="Retângulo 74">
              <a:extLst>
                <a:ext uri="{FF2B5EF4-FFF2-40B4-BE49-F238E27FC236}">
                  <a16:creationId xmlns:a16="http://schemas.microsoft.com/office/drawing/2014/main" id="{20813EF9-3F1A-8641-B598-6C4A44922A81}"/>
                </a:ext>
              </a:extLst>
            </p:cNvPr>
            <p:cNvSpPr/>
            <p:nvPr/>
          </p:nvSpPr>
          <p:spPr>
            <a:xfrm>
              <a:off x="278426" y="3254760"/>
              <a:ext cx="1475853" cy="584775"/>
            </a:xfrm>
            <a:prstGeom prst="rect">
              <a:avLst/>
            </a:prstGeom>
            <a:grpFill/>
          </p:spPr>
          <p:txBody>
            <a:bodyPr wrap="none" lIns="91440" tIns="45720" rIns="91440" bIns="45720">
              <a:spAutoFit/>
            </a:bodyPr>
            <a:lstStyle/>
            <a:p>
              <a:pPr algn="ctr"/>
              <a:r>
                <a:rPr lang="pt-BR" sz="1600" b="0"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SECRETARIA</a:t>
              </a:r>
            </a:p>
            <a:p>
              <a:pPr algn="ctr"/>
              <a:r>
                <a:rPr lang="pt-BR" sz="16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 SAÚDE</a:t>
              </a:r>
            </a:p>
          </p:txBody>
        </p:sp>
        <p:pic>
          <p:nvPicPr>
            <p:cNvPr id="76" name="Gráfico 75" descr="Banco com preenchimento sólido">
              <a:extLst>
                <a:ext uri="{FF2B5EF4-FFF2-40B4-BE49-F238E27FC236}">
                  <a16:creationId xmlns:a16="http://schemas.microsoft.com/office/drawing/2014/main" id="{7B228E1E-E9AD-0F80-BF4D-82BEEF35153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30179" y="2342924"/>
              <a:ext cx="914400" cy="914400"/>
            </a:xfrm>
            <a:prstGeom prst="rect">
              <a:avLst/>
            </a:prstGeom>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sp>
        <p:nvSpPr>
          <p:cNvPr id="2" name="Retângulo 1">
            <a:extLst>
              <a:ext uri="{FF2B5EF4-FFF2-40B4-BE49-F238E27FC236}">
                <a16:creationId xmlns:a16="http://schemas.microsoft.com/office/drawing/2014/main" id="{484151C8-ADAD-06BE-7251-2B541E1C34D1}"/>
              </a:ext>
            </a:extLst>
          </p:cNvPr>
          <p:cNvSpPr/>
          <p:nvPr/>
        </p:nvSpPr>
        <p:spPr>
          <a:xfrm>
            <a:off x="5550017" y="6606696"/>
            <a:ext cx="1091966" cy="215444"/>
          </a:xfrm>
          <a:prstGeom prst="rect">
            <a:avLst/>
          </a:prstGeom>
          <a:noFill/>
        </p:spPr>
        <p:txBody>
          <a:bodyPr wrap="none" lIns="91440" tIns="45720" rIns="91440" bIns="45720">
            <a:spAutoFit/>
          </a:bodyPr>
          <a:lstStyle/>
          <a:p>
            <a:pPr algn="ctr"/>
            <a:r>
              <a:rPr lang="pt-BR" sz="800" b="0" cap="none" spc="0" dirty="0">
                <a:ln w="0"/>
                <a:solidFill>
                  <a:schemeClr val="tx1"/>
                </a:solidFill>
                <a:effectLst>
                  <a:outerShdw blurRad="38100" dist="19050" dir="2700000" algn="tl" rotWithShape="0">
                    <a:schemeClr val="dk1">
                      <a:alpha val="40000"/>
                    </a:schemeClr>
                  </a:outerShdw>
                </a:effectLst>
              </a:rPr>
              <a:t>VABS/DGP/JUN2025</a:t>
            </a:r>
          </a:p>
        </p:txBody>
      </p:sp>
      <p:pic>
        <p:nvPicPr>
          <p:cNvPr id="19" name="Gráfico 18" descr="Escola com preenchimento sólido">
            <a:extLst>
              <a:ext uri="{FF2B5EF4-FFF2-40B4-BE49-F238E27FC236}">
                <a16:creationId xmlns:a16="http://schemas.microsoft.com/office/drawing/2014/main" id="{D7346853-E842-C07E-8631-482FA79C0B3D}"/>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94157" y="2343376"/>
            <a:ext cx="1051120" cy="1051120"/>
          </a:xfrm>
          <a:prstGeom prst="rect">
            <a:avLst/>
          </a:prstGeom>
        </p:spPr>
      </p:pic>
      <p:pic>
        <p:nvPicPr>
          <p:cNvPr id="3" name="Elemento gráfico 201">
            <a:extLst>
              <a:ext uri="{FF2B5EF4-FFF2-40B4-BE49-F238E27FC236}">
                <a16:creationId xmlns:a16="http://schemas.microsoft.com/office/drawing/2014/main" id="{F2DB7CA4-249B-37E0-B912-FFE204B22DEB}"/>
              </a:ext>
            </a:extLst>
          </p:cNvPr>
          <p:cNvPicPr/>
          <p:nvPr/>
        </p:nvPicPr>
        <p:blipFill>
          <a:blip r:embed="rId22" cstate="print">
            <a:extLst>
              <a:ext uri="{28A0092B-C50C-407E-A947-70E740481C1C}">
                <a14:useLocalDpi xmlns:a14="http://schemas.microsoft.com/office/drawing/2010/main" val="0"/>
              </a:ext>
            </a:extLst>
          </a:blip>
          <a:srcRect/>
          <a:stretch/>
        </p:blipFill>
        <p:spPr>
          <a:xfrm>
            <a:off x="11430482" y="22739"/>
            <a:ext cx="547793" cy="4260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5" name="Imagem 14" descr="Ícone&#10;&#10;Descrição gerada automaticamente">
            <a:extLst>
              <a:ext uri="{FF2B5EF4-FFF2-40B4-BE49-F238E27FC236}">
                <a16:creationId xmlns:a16="http://schemas.microsoft.com/office/drawing/2014/main" id="{95ACEDED-C654-D6EC-7F79-60AE86E90FE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5997420" y="5787947"/>
            <a:ext cx="224790" cy="1891665"/>
          </a:xfrm>
          <a:prstGeom prst="rect">
            <a:avLst/>
          </a:prstGeom>
        </p:spPr>
      </p:pic>
      <p:sp>
        <p:nvSpPr>
          <p:cNvPr id="16" name="Title 1">
            <a:extLst>
              <a:ext uri="{FF2B5EF4-FFF2-40B4-BE49-F238E27FC236}">
                <a16:creationId xmlns:a16="http://schemas.microsoft.com/office/drawing/2014/main" id="{DA44600E-F5CF-8F2D-1BA7-22B56635E0F3}"/>
              </a:ext>
            </a:extLst>
          </p:cNvPr>
          <p:cNvSpPr txBox="1">
            <a:spLocks/>
          </p:cNvSpPr>
          <p:nvPr/>
        </p:nvSpPr>
        <p:spPr>
          <a:xfrm>
            <a:off x="10791392" y="67683"/>
            <a:ext cx="912986" cy="4154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DIREITO E  GESTÃO  PÚBLICA</a:t>
            </a:r>
          </a:p>
        </p:txBody>
      </p:sp>
      <p:grpSp>
        <p:nvGrpSpPr>
          <p:cNvPr id="29" name="Agrupar 28">
            <a:extLst>
              <a:ext uri="{FF2B5EF4-FFF2-40B4-BE49-F238E27FC236}">
                <a16:creationId xmlns:a16="http://schemas.microsoft.com/office/drawing/2014/main" id="{FE107DA6-3376-C9AE-7BF8-452359753355}"/>
              </a:ext>
            </a:extLst>
          </p:cNvPr>
          <p:cNvGrpSpPr/>
          <p:nvPr/>
        </p:nvGrpSpPr>
        <p:grpSpPr>
          <a:xfrm>
            <a:off x="-4036441" y="592215"/>
            <a:ext cx="9575427" cy="5663380"/>
            <a:chOff x="-4055586" y="610874"/>
            <a:chExt cx="9575427" cy="5663380"/>
          </a:xfrm>
        </p:grpSpPr>
        <p:sp>
          <p:nvSpPr>
            <p:cNvPr id="18" name="Elipse 17">
              <a:extLst>
                <a:ext uri="{FF2B5EF4-FFF2-40B4-BE49-F238E27FC236}">
                  <a16:creationId xmlns:a16="http://schemas.microsoft.com/office/drawing/2014/main" id="{1450830E-3CBF-BA45-A313-86627DF6A474}"/>
                </a:ext>
              </a:extLst>
            </p:cNvPr>
            <p:cNvSpPr/>
            <p:nvPr/>
          </p:nvSpPr>
          <p:spPr>
            <a:xfrm>
              <a:off x="-4055586" y="610874"/>
              <a:ext cx="9575427" cy="5663380"/>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6" name="Seta: para a Direita 25">
              <a:extLst>
                <a:ext uri="{FF2B5EF4-FFF2-40B4-BE49-F238E27FC236}">
                  <a16:creationId xmlns:a16="http://schemas.microsoft.com/office/drawing/2014/main" id="{12DD3E3D-8BAF-9358-96FB-622941742A5E}"/>
                </a:ext>
              </a:extLst>
            </p:cNvPr>
            <p:cNvSpPr/>
            <p:nvPr/>
          </p:nvSpPr>
          <p:spPr>
            <a:xfrm>
              <a:off x="1649182" y="4124377"/>
              <a:ext cx="2447749" cy="1357558"/>
            </a:xfrm>
            <a:prstGeom prst="rightArrow">
              <a:avLst/>
            </a:prstGeom>
            <a:solidFill>
              <a:srgbClr val="CC66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8" name="CaixaDeTexto 27">
              <a:extLst>
                <a:ext uri="{FF2B5EF4-FFF2-40B4-BE49-F238E27FC236}">
                  <a16:creationId xmlns:a16="http://schemas.microsoft.com/office/drawing/2014/main" id="{7768FFF1-08B5-87B8-41AF-858072850493}"/>
                </a:ext>
              </a:extLst>
            </p:cNvPr>
            <p:cNvSpPr txBox="1"/>
            <p:nvPr/>
          </p:nvSpPr>
          <p:spPr>
            <a:xfrm>
              <a:off x="27223" y="1624016"/>
              <a:ext cx="4428306" cy="2677656"/>
            </a:xfrm>
            <a:prstGeom prst="rect">
              <a:avLst/>
            </a:prstGeom>
            <a:noFill/>
          </p:spPr>
          <p:txBody>
            <a:bodyPr wrap="square">
              <a:spAutoFit/>
            </a:bodyPr>
            <a:lstStyle/>
            <a:p>
              <a:pPr algn="ctr"/>
              <a:r>
                <a:rPr lang="pt-BR" sz="2800" dirty="0"/>
                <a:t>Formas jurídico-institucionais de </a:t>
              </a:r>
              <a:r>
                <a:rPr lang="pt-BR" sz="2800" b="1" u="sng" dirty="0">
                  <a:solidFill>
                    <a:schemeClr val="accent6">
                      <a:lumMod val="75000"/>
                    </a:schemeClr>
                  </a:solidFill>
                </a:rPr>
                <a:t>PARTICIPAÇÃO COMPLEMENTAR </a:t>
              </a:r>
              <a:r>
                <a:rPr lang="pt-BR" sz="2800" dirty="0"/>
                <a:t>da iniciativa privada no âmbito do SUS.</a:t>
              </a:r>
            </a:p>
          </p:txBody>
        </p:sp>
      </p:grpSp>
    </p:spTree>
    <p:extLst>
      <p:ext uri="{BB962C8B-B14F-4D97-AF65-F5344CB8AC3E}">
        <p14:creationId xmlns:p14="http://schemas.microsoft.com/office/powerpoint/2010/main" val="924379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1461DE95-DF9A-4A30-F96E-130CED48DA36}"/>
              </a:ext>
            </a:extLst>
          </p:cNvPr>
          <p:cNvSpPr/>
          <p:nvPr/>
        </p:nvSpPr>
        <p:spPr>
          <a:xfrm>
            <a:off x="4290340" y="3674989"/>
            <a:ext cx="7415384" cy="2867497"/>
          </a:xfrm>
          <a:prstGeom prst="rect">
            <a:avLst/>
          </a:prstGeom>
          <a:solidFill>
            <a:srgbClr val="F9D5BD">
              <a:alpha val="71765"/>
            </a:srgb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1" dirty="0"/>
          </a:p>
        </p:txBody>
      </p:sp>
      <p:sp>
        <p:nvSpPr>
          <p:cNvPr id="5" name="Retângulo 4">
            <a:extLst>
              <a:ext uri="{FF2B5EF4-FFF2-40B4-BE49-F238E27FC236}">
                <a16:creationId xmlns:a16="http://schemas.microsoft.com/office/drawing/2014/main" id="{155D172A-44E3-FBCE-6578-007487B957F9}"/>
              </a:ext>
            </a:extLst>
          </p:cNvPr>
          <p:cNvSpPr/>
          <p:nvPr/>
        </p:nvSpPr>
        <p:spPr>
          <a:xfrm>
            <a:off x="477256" y="3623851"/>
            <a:ext cx="3839361" cy="2867497"/>
          </a:xfrm>
          <a:prstGeom prst="rect">
            <a:avLst/>
          </a:prstGeom>
          <a:solidFill>
            <a:srgbClr val="B4C7E7">
              <a:alpha val="72000"/>
            </a:srgb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1" dirty="0"/>
          </a:p>
        </p:txBody>
      </p:sp>
      <p:sp>
        <p:nvSpPr>
          <p:cNvPr id="6" name="Retângulo: Cantos Superiores Arredondados 5">
            <a:extLst>
              <a:ext uri="{FF2B5EF4-FFF2-40B4-BE49-F238E27FC236}">
                <a16:creationId xmlns:a16="http://schemas.microsoft.com/office/drawing/2014/main" id="{8684EF59-E31F-6576-A937-1D9FFC0E78DA}"/>
              </a:ext>
            </a:extLst>
          </p:cNvPr>
          <p:cNvSpPr/>
          <p:nvPr/>
        </p:nvSpPr>
        <p:spPr>
          <a:xfrm>
            <a:off x="652097" y="480643"/>
            <a:ext cx="3440742" cy="324907"/>
          </a:xfrm>
          <a:prstGeom prst="round2SameRect">
            <a:avLst/>
          </a:prstGeom>
          <a:solidFill>
            <a:schemeClr val="accent1">
              <a:lumMod val="5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1" dirty="0"/>
          </a:p>
        </p:txBody>
      </p:sp>
      <p:sp>
        <p:nvSpPr>
          <p:cNvPr id="7" name="Retângulo: Cantos Superiores Arredondados 6">
            <a:extLst>
              <a:ext uri="{FF2B5EF4-FFF2-40B4-BE49-F238E27FC236}">
                <a16:creationId xmlns:a16="http://schemas.microsoft.com/office/drawing/2014/main" id="{86281BFD-BD30-DA56-71F5-32D8A7BAB40C}"/>
              </a:ext>
            </a:extLst>
          </p:cNvPr>
          <p:cNvSpPr/>
          <p:nvPr/>
        </p:nvSpPr>
        <p:spPr>
          <a:xfrm>
            <a:off x="6676237" y="477165"/>
            <a:ext cx="2819444" cy="324907"/>
          </a:xfrm>
          <a:prstGeom prst="round2SameRect">
            <a:avLst/>
          </a:prstGeom>
          <a:solidFill>
            <a:srgbClr val="843C0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1" dirty="0"/>
          </a:p>
        </p:txBody>
      </p:sp>
      <p:sp>
        <p:nvSpPr>
          <p:cNvPr id="8" name="Retângulo 7">
            <a:extLst>
              <a:ext uri="{FF2B5EF4-FFF2-40B4-BE49-F238E27FC236}">
                <a16:creationId xmlns:a16="http://schemas.microsoft.com/office/drawing/2014/main" id="{AF2C684A-2A9B-310F-0A68-CEE9B008D9B6}"/>
              </a:ext>
            </a:extLst>
          </p:cNvPr>
          <p:cNvSpPr/>
          <p:nvPr/>
        </p:nvSpPr>
        <p:spPr>
          <a:xfrm>
            <a:off x="4306654" y="802075"/>
            <a:ext cx="7408089" cy="2836450"/>
          </a:xfrm>
          <a:prstGeom prst="rect">
            <a:avLst/>
          </a:prstGeom>
          <a:solidFill>
            <a:srgbClr val="F9D5BD">
              <a:alpha val="71765"/>
            </a:srgb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1" dirty="0"/>
          </a:p>
        </p:txBody>
      </p:sp>
      <p:sp>
        <p:nvSpPr>
          <p:cNvPr id="9" name="Retângulo 8">
            <a:extLst>
              <a:ext uri="{FF2B5EF4-FFF2-40B4-BE49-F238E27FC236}">
                <a16:creationId xmlns:a16="http://schemas.microsoft.com/office/drawing/2014/main" id="{C1535C40-A9A4-EA0A-6E4B-90E43381115D}"/>
              </a:ext>
            </a:extLst>
          </p:cNvPr>
          <p:cNvSpPr/>
          <p:nvPr/>
        </p:nvSpPr>
        <p:spPr>
          <a:xfrm>
            <a:off x="474645" y="802074"/>
            <a:ext cx="3829399" cy="2821778"/>
          </a:xfrm>
          <a:prstGeom prst="rect">
            <a:avLst/>
          </a:prstGeom>
          <a:solidFill>
            <a:srgbClr val="B4C7E7">
              <a:alpha val="72000"/>
            </a:srgb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1" dirty="0"/>
          </a:p>
        </p:txBody>
      </p:sp>
      <p:sp>
        <p:nvSpPr>
          <p:cNvPr id="10" name="Retângulo 9">
            <a:extLst>
              <a:ext uri="{FF2B5EF4-FFF2-40B4-BE49-F238E27FC236}">
                <a16:creationId xmlns:a16="http://schemas.microsoft.com/office/drawing/2014/main" id="{402706F4-A28E-3CA4-0518-1427AEF0F466}"/>
              </a:ext>
            </a:extLst>
          </p:cNvPr>
          <p:cNvSpPr/>
          <p:nvPr/>
        </p:nvSpPr>
        <p:spPr>
          <a:xfrm rot="5400000">
            <a:off x="1289491" y="3623853"/>
            <a:ext cx="6048000" cy="45719"/>
          </a:xfrm>
          <a:prstGeom prst="rect">
            <a:avLst/>
          </a:prstGeom>
          <a:solidFill>
            <a:schemeClr val="accent1">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1" dirty="0"/>
          </a:p>
        </p:txBody>
      </p:sp>
      <p:sp>
        <p:nvSpPr>
          <p:cNvPr id="11" name="Triângulo isósceles 10">
            <a:extLst>
              <a:ext uri="{FF2B5EF4-FFF2-40B4-BE49-F238E27FC236}">
                <a16:creationId xmlns:a16="http://schemas.microsoft.com/office/drawing/2014/main" id="{D0F08CE3-BFA0-6BD4-A393-D2C511FCA8A5}"/>
              </a:ext>
            </a:extLst>
          </p:cNvPr>
          <p:cNvSpPr/>
          <p:nvPr/>
        </p:nvSpPr>
        <p:spPr>
          <a:xfrm rot="16200000">
            <a:off x="112400" y="3534730"/>
            <a:ext cx="186396" cy="179364"/>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1" dirty="0"/>
          </a:p>
        </p:txBody>
      </p:sp>
      <p:sp>
        <p:nvSpPr>
          <p:cNvPr id="12" name="Triângulo isósceles 11">
            <a:extLst>
              <a:ext uri="{FF2B5EF4-FFF2-40B4-BE49-F238E27FC236}">
                <a16:creationId xmlns:a16="http://schemas.microsoft.com/office/drawing/2014/main" id="{BEC53930-88ED-7EB2-FAA2-87660DB36490}"/>
              </a:ext>
            </a:extLst>
          </p:cNvPr>
          <p:cNvSpPr/>
          <p:nvPr/>
        </p:nvSpPr>
        <p:spPr>
          <a:xfrm rot="5400000" flipH="1">
            <a:off x="11882925" y="3534901"/>
            <a:ext cx="186396" cy="179364"/>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1" dirty="0"/>
          </a:p>
        </p:txBody>
      </p:sp>
      <p:sp>
        <p:nvSpPr>
          <p:cNvPr id="13" name="Triângulo isósceles 12">
            <a:extLst>
              <a:ext uri="{FF2B5EF4-FFF2-40B4-BE49-F238E27FC236}">
                <a16:creationId xmlns:a16="http://schemas.microsoft.com/office/drawing/2014/main" id="{B41FBD71-846C-ABFF-459F-323ED27F6BBD}"/>
              </a:ext>
            </a:extLst>
          </p:cNvPr>
          <p:cNvSpPr/>
          <p:nvPr/>
        </p:nvSpPr>
        <p:spPr>
          <a:xfrm flipH="1">
            <a:off x="4221774" y="475850"/>
            <a:ext cx="186396" cy="179364"/>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1" dirty="0"/>
          </a:p>
        </p:txBody>
      </p:sp>
      <p:sp>
        <p:nvSpPr>
          <p:cNvPr id="14" name="Triângulo isósceles 13">
            <a:extLst>
              <a:ext uri="{FF2B5EF4-FFF2-40B4-BE49-F238E27FC236}">
                <a16:creationId xmlns:a16="http://schemas.microsoft.com/office/drawing/2014/main" id="{EEB62203-D800-B459-BD4C-7D2B96D68658}"/>
              </a:ext>
            </a:extLst>
          </p:cNvPr>
          <p:cNvSpPr/>
          <p:nvPr/>
        </p:nvSpPr>
        <p:spPr>
          <a:xfrm flipH="1" flipV="1">
            <a:off x="4222159" y="6646091"/>
            <a:ext cx="186396" cy="179364"/>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1" dirty="0"/>
          </a:p>
        </p:txBody>
      </p:sp>
      <p:sp>
        <p:nvSpPr>
          <p:cNvPr id="15" name="Retângulo 14">
            <a:extLst>
              <a:ext uri="{FF2B5EF4-FFF2-40B4-BE49-F238E27FC236}">
                <a16:creationId xmlns:a16="http://schemas.microsoft.com/office/drawing/2014/main" id="{5A3176AD-35B8-C8C4-6368-08DD1E12089E}"/>
              </a:ext>
            </a:extLst>
          </p:cNvPr>
          <p:cNvSpPr/>
          <p:nvPr/>
        </p:nvSpPr>
        <p:spPr>
          <a:xfrm>
            <a:off x="1038682" y="483990"/>
            <a:ext cx="2860195" cy="307907"/>
          </a:xfrm>
          <a:prstGeom prst="rect">
            <a:avLst/>
          </a:prstGeom>
          <a:noFill/>
        </p:spPr>
        <p:txBody>
          <a:bodyPr wrap="square" lIns="91440" tIns="45721" rIns="91440" bIns="45721">
            <a:spAutoFit/>
          </a:bodyPr>
          <a:lstStyle/>
          <a:p>
            <a:pPr algn="ctr"/>
            <a:r>
              <a:rPr lang="pt-BR" sz="1401" dirty="0">
                <a:ln w="0"/>
                <a:solidFill>
                  <a:schemeClr val="bg1"/>
                </a:solidFill>
                <a:effectLst>
                  <a:outerShdw blurRad="38100" dist="19050" dir="2700000" algn="tl" rotWithShape="0">
                    <a:schemeClr val="dk1">
                      <a:alpha val="40000"/>
                    </a:schemeClr>
                  </a:outerShdw>
                </a:effectLst>
                <a:latin typeface="Tw Cen MT" panose="020B0602020104020603" pitchFamily="34" charset="0"/>
              </a:rPr>
              <a:t>ADMINISTRAÇÃO PÚBLICA</a:t>
            </a:r>
          </a:p>
        </p:txBody>
      </p:sp>
      <p:sp>
        <p:nvSpPr>
          <p:cNvPr id="16" name="Retângulo 15">
            <a:extLst>
              <a:ext uri="{FF2B5EF4-FFF2-40B4-BE49-F238E27FC236}">
                <a16:creationId xmlns:a16="http://schemas.microsoft.com/office/drawing/2014/main" id="{FD8A153C-C703-A7E4-5144-E6B7BD522B4F}"/>
              </a:ext>
            </a:extLst>
          </p:cNvPr>
          <p:cNvSpPr/>
          <p:nvPr/>
        </p:nvSpPr>
        <p:spPr>
          <a:xfrm rot="16200000">
            <a:off x="-463148" y="2020008"/>
            <a:ext cx="1481755" cy="307907"/>
          </a:xfrm>
          <a:prstGeom prst="rect">
            <a:avLst/>
          </a:prstGeom>
          <a:noFill/>
        </p:spPr>
        <p:txBody>
          <a:bodyPr wrap="square" lIns="91440" tIns="45721" rIns="91440" bIns="45721">
            <a:spAutoFit/>
          </a:bodyPr>
          <a:lstStyle/>
          <a:p>
            <a:pPr algn="ctr"/>
            <a:r>
              <a:rPr lang="pt-BR" sz="1401" b="1" dirty="0">
                <a:ln w="0"/>
                <a:solidFill>
                  <a:schemeClr val="accent1">
                    <a:lumMod val="50000"/>
                  </a:schemeClr>
                </a:solidFill>
                <a:effectLst>
                  <a:outerShdw blurRad="38100" dist="19050" dir="2700000" algn="tl" rotWithShape="0">
                    <a:schemeClr val="dk1">
                      <a:alpha val="40000"/>
                    </a:schemeClr>
                  </a:outerShdw>
                </a:effectLst>
                <a:latin typeface="Tw Cen MT" panose="020B0602020104020603" pitchFamily="34" charset="0"/>
              </a:rPr>
              <a:t>ORDEM SOCIAL</a:t>
            </a:r>
          </a:p>
        </p:txBody>
      </p:sp>
      <p:sp>
        <p:nvSpPr>
          <p:cNvPr id="17" name="Retângulo 16">
            <a:extLst>
              <a:ext uri="{FF2B5EF4-FFF2-40B4-BE49-F238E27FC236}">
                <a16:creationId xmlns:a16="http://schemas.microsoft.com/office/drawing/2014/main" id="{C071DE16-1E57-80FA-0AE1-F0769E6B0A5F}"/>
              </a:ext>
            </a:extLst>
          </p:cNvPr>
          <p:cNvSpPr/>
          <p:nvPr/>
        </p:nvSpPr>
        <p:spPr>
          <a:xfrm>
            <a:off x="6159446" y="477167"/>
            <a:ext cx="3874004" cy="307907"/>
          </a:xfrm>
          <a:prstGeom prst="rect">
            <a:avLst/>
          </a:prstGeom>
          <a:noFill/>
        </p:spPr>
        <p:txBody>
          <a:bodyPr wrap="square" lIns="91440" tIns="45721" rIns="91440" bIns="45721">
            <a:spAutoFit/>
          </a:bodyPr>
          <a:lstStyle/>
          <a:p>
            <a:pPr algn="ctr"/>
            <a:r>
              <a:rPr lang="pt-BR" sz="1401" dirty="0">
                <a:ln w="0"/>
                <a:solidFill>
                  <a:schemeClr val="bg1"/>
                </a:solidFill>
                <a:effectLst>
                  <a:outerShdw blurRad="38100" dist="19050" dir="2700000" algn="tl" rotWithShape="0">
                    <a:schemeClr val="dk1">
                      <a:alpha val="40000"/>
                    </a:schemeClr>
                  </a:outerShdw>
                </a:effectLst>
                <a:latin typeface="Tw Cen MT" panose="020B0602020104020603" pitchFamily="34" charset="0"/>
              </a:rPr>
              <a:t>AGENTES SOCIAIS E DE MERCADO</a:t>
            </a:r>
          </a:p>
        </p:txBody>
      </p:sp>
      <p:sp>
        <p:nvSpPr>
          <p:cNvPr id="18" name="Retângulo 17">
            <a:extLst>
              <a:ext uri="{FF2B5EF4-FFF2-40B4-BE49-F238E27FC236}">
                <a16:creationId xmlns:a16="http://schemas.microsoft.com/office/drawing/2014/main" id="{3CCD4428-DF2B-8D7C-2727-7CCE575E51ED}"/>
              </a:ext>
            </a:extLst>
          </p:cNvPr>
          <p:cNvSpPr/>
          <p:nvPr/>
        </p:nvSpPr>
        <p:spPr>
          <a:xfrm rot="16200000">
            <a:off x="-799182" y="4876964"/>
            <a:ext cx="2121091" cy="307907"/>
          </a:xfrm>
          <a:prstGeom prst="rect">
            <a:avLst/>
          </a:prstGeom>
          <a:noFill/>
        </p:spPr>
        <p:txBody>
          <a:bodyPr wrap="square" lIns="91440" tIns="45721" rIns="91440" bIns="45721">
            <a:spAutoFit/>
          </a:bodyPr>
          <a:lstStyle/>
          <a:p>
            <a:pPr algn="ctr"/>
            <a:r>
              <a:rPr lang="pt-BR" sz="1401" b="1" dirty="0">
                <a:ln w="0"/>
                <a:solidFill>
                  <a:schemeClr val="accent1">
                    <a:lumMod val="50000"/>
                  </a:schemeClr>
                </a:solidFill>
                <a:effectLst>
                  <a:outerShdw blurRad="38100" dist="19050" dir="2700000" algn="tl" rotWithShape="0">
                    <a:schemeClr val="dk1">
                      <a:alpha val="40000"/>
                    </a:schemeClr>
                  </a:outerShdw>
                </a:effectLst>
                <a:latin typeface="Tw Cen MT" panose="020B0602020104020603" pitchFamily="34" charset="0"/>
              </a:rPr>
              <a:t>ORDEM ECONÔMICA</a:t>
            </a:r>
          </a:p>
        </p:txBody>
      </p:sp>
      <p:sp>
        <p:nvSpPr>
          <p:cNvPr id="19" name="Retângulo 18">
            <a:extLst>
              <a:ext uri="{FF2B5EF4-FFF2-40B4-BE49-F238E27FC236}">
                <a16:creationId xmlns:a16="http://schemas.microsoft.com/office/drawing/2014/main" id="{E0CD78FD-DFB2-19BE-A4C3-CB0DA3B92CEC}"/>
              </a:ext>
            </a:extLst>
          </p:cNvPr>
          <p:cNvSpPr/>
          <p:nvPr/>
        </p:nvSpPr>
        <p:spPr>
          <a:xfrm>
            <a:off x="295278" y="3600992"/>
            <a:ext cx="11592000" cy="45719"/>
          </a:xfrm>
          <a:prstGeom prst="rect">
            <a:avLst/>
          </a:prstGeom>
          <a:solidFill>
            <a:schemeClr val="accent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1" dirty="0"/>
          </a:p>
        </p:txBody>
      </p:sp>
      <p:sp>
        <p:nvSpPr>
          <p:cNvPr id="20" name="Retângulo 19">
            <a:extLst>
              <a:ext uri="{FF2B5EF4-FFF2-40B4-BE49-F238E27FC236}">
                <a16:creationId xmlns:a16="http://schemas.microsoft.com/office/drawing/2014/main" id="{5445B99F-46A2-537B-782F-61B4F489B2EC}"/>
              </a:ext>
            </a:extLst>
          </p:cNvPr>
          <p:cNvSpPr/>
          <p:nvPr/>
        </p:nvSpPr>
        <p:spPr>
          <a:xfrm rot="16200000">
            <a:off x="3818453" y="5998134"/>
            <a:ext cx="709570" cy="261612"/>
          </a:xfrm>
          <a:prstGeom prst="rect">
            <a:avLst/>
          </a:prstGeom>
          <a:noFill/>
        </p:spPr>
        <p:txBody>
          <a:bodyPr wrap="square" lIns="91440" tIns="45721" rIns="91440" bIns="45721">
            <a:spAutoFit/>
          </a:bodyPr>
          <a:lstStyle/>
          <a:p>
            <a:pPr algn="ctr"/>
            <a:r>
              <a:rPr lang="pt-BR" sz="1100" b="1" dirty="0">
                <a:ln w="0"/>
                <a:solidFill>
                  <a:schemeClr val="accent1">
                    <a:lumMod val="50000"/>
                  </a:schemeClr>
                </a:solidFill>
                <a:effectLst>
                  <a:outerShdw blurRad="38100" dist="19050" dir="2700000" algn="tl" rotWithShape="0">
                    <a:schemeClr val="dk1">
                      <a:alpha val="40000"/>
                    </a:schemeClr>
                  </a:outerShdw>
                </a:effectLst>
                <a:latin typeface="Tw Cen MT" panose="020B0602020104020603" pitchFamily="34" charset="0"/>
              </a:rPr>
              <a:t>EIXO Y</a:t>
            </a:r>
          </a:p>
        </p:txBody>
      </p:sp>
      <p:sp>
        <p:nvSpPr>
          <p:cNvPr id="21" name="Retângulo 20">
            <a:extLst>
              <a:ext uri="{FF2B5EF4-FFF2-40B4-BE49-F238E27FC236}">
                <a16:creationId xmlns:a16="http://schemas.microsoft.com/office/drawing/2014/main" id="{4B7062C0-6CF8-5891-2397-4034F81B0644}"/>
              </a:ext>
            </a:extLst>
          </p:cNvPr>
          <p:cNvSpPr/>
          <p:nvPr/>
        </p:nvSpPr>
        <p:spPr>
          <a:xfrm>
            <a:off x="11077045" y="3608754"/>
            <a:ext cx="709570" cy="261612"/>
          </a:xfrm>
          <a:prstGeom prst="rect">
            <a:avLst/>
          </a:prstGeom>
          <a:noFill/>
        </p:spPr>
        <p:txBody>
          <a:bodyPr wrap="square" lIns="91440" tIns="45721" rIns="91440" bIns="45721">
            <a:spAutoFit/>
          </a:bodyPr>
          <a:lstStyle/>
          <a:p>
            <a:pPr algn="ctr"/>
            <a:r>
              <a:rPr lang="pt-BR" sz="1100" b="1" dirty="0">
                <a:ln w="0"/>
                <a:solidFill>
                  <a:schemeClr val="accent1">
                    <a:lumMod val="50000"/>
                  </a:schemeClr>
                </a:solidFill>
                <a:effectLst>
                  <a:outerShdw blurRad="38100" dist="19050" dir="2700000" algn="tl" rotWithShape="0">
                    <a:schemeClr val="dk1">
                      <a:alpha val="40000"/>
                    </a:schemeClr>
                  </a:outerShdw>
                </a:effectLst>
                <a:latin typeface="Tw Cen MT" panose="020B0602020104020603" pitchFamily="34" charset="0"/>
              </a:rPr>
              <a:t>EIXO X</a:t>
            </a:r>
          </a:p>
        </p:txBody>
      </p:sp>
      <p:pic>
        <p:nvPicPr>
          <p:cNvPr id="22" name="Gráfico 21" descr="Edifício com preenchimento sólido">
            <a:extLst>
              <a:ext uri="{FF2B5EF4-FFF2-40B4-BE49-F238E27FC236}">
                <a16:creationId xmlns:a16="http://schemas.microsoft.com/office/drawing/2014/main" id="{D022BE80-C9CE-C459-BAD0-58210858E7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99198" y="100947"/>
            <a:ext cx="371499" cy="371499"/>
          </a:xfrm>
          <a:prstGeom prst="rect">
            <a:avLst/>
          </a:prstGeom>
        </p:spPr>
      </p:pic>
      <p:pic>
        <p:nvPicPr>
          <p:cNvPr id="23" name="Gráfico 22" descr="Arquitetura moderna com preenchimento sólido">
            <a:extLst>
              <a:ext uri="{FF2B5EF4-FFF2-40B4-BE49-F238E27FC236}">
                <a16:creationId xmlns:a16="http://schemas.microsoft.com/office/drawing/2014/main" id="{8A98FC40-B28D-708B-69F4-30361557BB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87048" y="170998"/>
            <a:ext cx="320428" cy="320428"/>
          </a:xfrm>
          <a:prstGeom prst="rect">
            <a:avLst/>
          </a:prstGeom>
        </p:spPr>
      </p:pic>
      <p:pic>
        <p:nvPicPr>
          <p:cNvPr id="24" name="Gráfico 23" descr="Banco com preenchimento sólido">
            <a:extLst>
              <a:ext uri="{FF2B5EF4-FFF2-40B4-BE49-F238E27FC236}">
                <a16:creationId xmlns:a16="http://schemas.microsoft.com/office/drawing/2014/main" id="{9E58C678-F789-B4DE-77FA-25096AD80B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74520" y="105334"/>
            <a:ext cx="371499" cy="371499"/>
          </a:xfrm>
          <a:prstGeom prst="rect">
            <a:avLst/>
          </a:prstGeom>
        </p:spPr>
      </p:pic>
      <p:pic>
        <p:nvPicPr>
          <p:cNvPr id="25" name="Gráfico 24" descr="Grupo de pessoas com preenchimento sólido">
            <a:extLst>
              <a:ext uri="{FF2B5EF4-FFF2-40B4-BE49-F238E27FC236}">
                <a16:creationId xmlns:a16="http://schemas.microsoft.com/office/drawing/2014/main" id="{A8974695-2398-80A6-82AD-80C6E462AB9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200000">
            <a:off x="40171" y="1165315"/>
            <a:ext cx="364329" cy="364329"/>
          </a:xfrm>
          <a:prstGeom prst="rect">
            <a:avLst/>
          </a:prstGeom>
        </p:spPr>
      </p:pic>
      <p:pic>
        <p:nvPicPr>
          <p:cNvPr id="26" name="Gráfico 25" descr="Moedas com preenchimento sólido">
            <a:extLst>
              <a:ext uri="{FF2B5EF4-FFF2-40B4-BE49-F238E27FC236}">
                <a16:creationId xmlns:a16="http://schemas.microsoft.com/office/drawing/2014/main" id="{249A06D9-0A89-003F-6E60-B02AD37C5DD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6200000">
            <a:off x="68083" y="5937526"/>
            <a:ext cx="363600" cy="363600"/>
          </a:xfrm>
          <a:prstGeom prst="rect">
            <a:avLst/>
          </a:prstGeom>
        </p:spPr>
      </p:pic>
      <p:sp>
        <p:nvSpPr>
          <p:cNvPr id="27" name="Retângulo: Cantos Arredondados 26">
            <a:extLst>
              <a:ext uri="{FF2B5EF4-FFF2-40B4-BE49-F238E27FC236}">
                <a16:creationId xmlns:a16="http://schemas.microsoft.com/office/drawing/2014/main" id="{1A5A9DB4-CFC4-568F-3176-F46659514288}"/>
              </a:ext>
            </a:extLst>
          </p:cNvPr>
          <p:cNvSpPr/>
          <p:nvPr/>
        </p:nvSpPr>
        <p:spPr>
          <a:xfrm rot="16200000" flipH="1">
            <a:off x="-406916" y="3408707"/>
            <a:ext cx="2325280" cy="376951"/>
          </a:xfrm>
          <a:prstGeom prst="roundRect">
            <a:avLst>
              <a:gd name="adj" fmla="val 24196"/>
            </a:avLst>
          </a:prstGeom>
          <a:solidFill>
            <a:schemeClr val="accent1">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Secretaria de Saúde</a:t>
            </a:r>
          </a:p>
        </p:txBody>
      </p:sp>
      <p:sp>
        <p:nvSpPr>
          <p:cNvPr id="28" name="Retângulo: Cantos Arredondados 27">
            <a:extLst>
              <a:ext uri="{FF2B5EF4-FFF2-40B4-BE49-F238E27FC236}">
                <a16:creationId xmlns:a16="http://schemas.microsoft.com/office/drawing/2014/main" id="{0773931C-D799-8127-9F36-FD98C636B1D0}"/>
              </a:ext>
            </a:extLst>
          </p:cNvPr>
          <p:cNvSpPr/>
          <p:nvPr/>
        </p:nvSpPr>
        <p:spPr>
          <a:xfrm rot="16200000" flipH="1">
            <a:off x="67433" y="3454233"/>
            <a:ext cx="2325282" cy="376956"/>
          </a:xfrm>
          <a:prstGeom prst="roundRect">
            <a:avLst>
              <a:gd name="adj" fmla="val 24196"/>
            </a:avLst>
          </a:prstGeom>
          <a:solidFill>
            <a:schemeClr val="accent1">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Autarquia</a:t>
            </a:r>
          </a:p>
        </p:txBody>
      </p:sp>
      <p:sp>
        <p:nvSpPr>
          <p:cNvPr id="29" name="Retângulo: Cantos Arredondados 28">
            <a:extLst>
              <a:ext uri="{FF2B5EF4-FFF2-40B4-BE49-F238E27FC236}">
                <a16:creationId xmlns:a16="http://schemas.microsoft.com/office/drawing/2014/main" id="{40F38C16-CAA3-180C-D3AD-B168597B8542}"/>
              </a:ext>
            </a:extLst>
          </p:cNvPr>
          <p:cNvSpPr/>
          <p:nvPr/>
        </p:nvSpPr>
        <p:spPr>
          <a:xfrm rot="16200000" flipH="1">
            <a:off x="435136" y="2094337"/>
            <a:ext cx="2526292" cy="378000"/>
          </a:xfrm>
          <a:prstGeom prst="roundRect">
            <a:avLst>
              <a:gd name="adj" fmla="val 24196"/>
            </a:avLst>
          </a:prstGeom>
          <a:solidFill>
            <a:schemeClr val="accent1">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Fundação de Dir. Público</a:t>
            </a:r>
          </a:p>
        </p:txBody>
      </p:sp>
      <p:sp>
        <p:nvSpPr>
          <p:cNvPr id="30" name="Retângulo: Cantos Arredondados 29">
            <a:extLst>
              <a:ext uri="{FF2B5EF4-FFF2-40B4-BE49-F238E27FC236}">
                <a16:creationId xmlns:a16="http://schemas.microsoft.com/office/drawing/2014/main" id="{B18EFE9C-44BB-6F26-5AA6-BDD821637D47}"/>
              </a:ext>
            </a:extLst>
          </p:cNvPr>
          <p:cNvSpPr/>
          <p:nvPr/>
        </p:nvSpPr>
        <p:spPr>
          <a:xfrm rot="16200000" flipH="1">
            <a:off x="1005031" y="3408182"/>
            <a:ext cx="2187635" cy="378000"/>
          </a:xfrm>
          <a:prstGeom prst="roundRect">
            <a:avLst>
              <a:gd name="adj" fmla="val 24196"/>
            </a:avLst>
          </a:prstGeom>
          <a:solidFill>
            <a:schemeClr val="accent1">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Consórcio Público</a:t>
            </a:r>
          </a:p>
        </p:txBody>
      </p:sp>
      <p:sp>
        <p:nvSpPr>
          <p:cNvPr id="31" name="Retângulo: Cantos Arredondados 30">
            <a:extLst>
              <a:ext uri="{FF2B5EF4-FFF2-40B4-BE49-F238E27FC236}">
                <a16:creationId xmlns:a16="http://schemas.microsoft.com/office/drawing/2014/main" id="{9926E3E1-2A47-26D0-BE17-96D7DCAAA567}"/>
              </a:ext>
            </a:extLst>
          </p:cNvPr>
          <p:cNvSpPr/>
          <p:nvPr/>
        </p:nvSpPr>
        <p:spPr>
          <a:xfrm rot="16200000" flipH="1">
            <a:off x="1905298" y="4244123"/>
            <a:ext cx="2325281" cy="378000"/>
          </a:xfrm>
          <a:prstGeom prst="roundRect">
            <a:avLst>
              <a:gd name="adj" fmla="val 24196"/>
            </a:avLst>
          </a:prstGeom>
          <a:solidFill>
            <a:schemeClr val="accent1">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Empresa Pública</a:t>
            </a:r>
          </a:p>
        </p:txBody>
      </p:sp>
      <p:sp>
        <p:nvSpPr>
          <p:cNvPr id="32" name="Retângulo: Cantos Arredondados 31">
            <a:extLst>
              <a:ext uri="{FF2B5EF4-FFF2-40B4-BE49-F238E27FC236}">
                <a16:creationId xmlns:a16="http://schemas.microsoft.com/office/drawing/2014/main" id="{4D3E13D0-6273-0CFB-14E9-DBD5E11B81EB}"/>
              </a:ext>
            </a:extLst>
          </p:cNvPr>
          <p:cNvSpPr/>
          <p:nvPr/>
        </p:nvSpPr>
        <p:spPr>
          <a:xfrm rot="16200000" flipH="1">
            <a:off x="2345383" y="4683861"/>
            <a:ext cx="2366135" cy="378000"/>
          </a:xfrm>
          <a:prstGeom prst="roundRect">
            <a:avLst>
              <a:gd name="adj" fmla="val 24196"/>
            </a:avLst>
          </a:prstGeom>
          <a:solidFill>
            <a:schemeClr val="accent1">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Sociedade Economia Mista</a:t>
            </a:r>
          </a:p>
        </p:txBody>
      </p:sp>
      <p:sp>
        <p:nvSpPr>
          <p:cNvPr id="33" name="Retângulo: Cantos Arredondados 32">
            <a:extLst>
              <a:ext uri="{FF2B5EF4-FFF2-40B4-BE49-F238E27FC236}">
                <a16:creationId xmlns:a16="http://schemas.microsoft.com/office/drawing/2014/main" id="{F7B489F1-F402-69CD-2DB5-B30EB464D46D}"/>
              </a:ext>
            </a:extLst>
          </p:cNvPr>
          <p:cNvSpPr/>
          <p:nvPr/>
        </p:nvSpPr>
        <p:spPr>
          <a:xfrm rot="16200000" flipH="1">
            <a:off x="2853473" y="4663112"/>
            <a:ext cx="2305047" cy="378000"/>
          </a:xfrm>
          <a:prstGeom prst="roundRect">
            <a:avLst>
              <a:gd name="adj" fmla="val 24196"/>
            </a:avLst>
          </a:prstGeom>
          <a:solidFill>
            <a:schemeClr val="accent1">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Empresa Subsidiária</a:t>
            </a:r>
          </a:p>
        </p:txBody>
      </p:sp>
      <p:sp>
        <p:nvSpPr>
          <p:cNvPr id="34" name="Retângulo: Cantos Arredondados 33">
            <a:extLst>
              <a:ext uri="{FF2B5EF4-FFF2-40B4-BE49-F238E27FC236}">
                <a16:creationId xmlns:a16="http://schemas.microsoft.com/office/drawing/2014/main" id="{6FD2F00F-46A4-8951-C300-0E6504D3F2C0}"/>
              </a:ext>
            </a:extLst>
          </p:cNvPr>
          <p:cNvSpPr/>
          <p:nvPr/>
        </p:nvSpPr>
        <p:spPr>
          <a:xfrm rot="16200000" flipH="1">
            <a:off x="1322264" y="2048140"/>
            <a:ext cx="2595824" cy="378000"/>
          </a:xfrm>
          <a:prstGeom prst="roundRect">
            <a:avLst>
              <a:gd name="adj" fmla="val 24196"/>
            </a:avLst>
          </a:prstGeom>
          <a:solidFill>
            <a:schemeClr val="accent1">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Fundação de Dir. Privado</a:t>
            </a:r>
          </a:p>
        </p:txBody>
      </p:sp>
      <p:pic>
        <p:nvPicPr>
          <p:cNvPr id="35" name="Imagem 34" descr="Uma imagem contendo Forma&#10;&#10;Descrição gerada automaticamente">
            <a:extLst>
              <a:ext uri="{FF2B5EF4-FFF2-40B4-BE49-F238E27FC236}">
                <a16:creationId xmlns:a16="http://schemas.microsoft.com/office/drawing/2014/main" id="{9248F481-5E12-188B-F7BB-49EDA2B0F3E4}"/>
              </a:ext>
            </a:extLst>
          </p:cNvPr>
          <p:cNvPicPr>
            <a:picLocks noChangeAspect="1"/>
          </p:cNvPicPr>
          <p:nvPr/>
        </p:nvPicPr>
        <p:blipFill rotWithShape="1">
          <a:blip r:embed="rId12">
            <a:extLst>
              <a:ext uri="{28A0092B-C50C-407E-A947-70E740481C1C}">
                <a14:useLocalDpi xmlns:a14="http://schemas.microsoft.com/office/drawing/2010/main" val="0"/>
              </a:ext>
            </a:extLst>
          </a:blip>
          <a:srcRect l="24664" t="7570" r="25727" b="9080"/>
          <a:stretch/>
        </p:blipFill>
        <p:spPr>
          <a:xfrm>
            <a:off x="508815" y="4566632"/>
            <a:ext cx="274089" cy="274531"/>
          </a:xfrm>
          <a:prstGeom prst="rect">
            <a:avLst/>
          </a:prstGeom>
          <a:effectLst>
            <a:outerShdw blurRad="50800" dist="38100" algn="l" rotWithShape="0">
              <a:prstClr val="black">
                <a:alpha val="40000"/>
              </a:prstClr>
            </a:outerShdw>
          </a:effectLst>
        </p:spPr>
      </p:pic>
      <p:pic>
        <p:nvPicPr>
          <p:cNvPr id="36" name="Imagem 35" descr="Uma imagem contendo Forma&#10;&#10;Descrição gerada automaticamente">
            <a:extLst>
              <a:ext uri="{FF2B5EF4-FFF2-40B4-BE49-F238E27FC236}">
                <a16:creationId xmlns:a16="http://schemas.microsoft.com/office/drawing/2014/main" id="{AFF0E5D3-D6AE-55BC-17DB-559055C2172E}"/>
              </a:ext>
            </a:extLst>
          </p:cNvPr>
          <p:cNvPicPr>
            <a:picLocks noChangeAspect="1"/>
          </p:cNvPicPr>
          <p:nvPr/>
        </p:nvPicPr>
        <p:blipFill rotWithShape="1">
          <a:blip r:embed="rId12">
            <a:extLst>
              <a:ext uri="{28A0092B-C50C-407E-A947-70E740481C1C}">
                <a14:useLocalDpi xmlns:a14="http://schemas.microsoft.com/office/drawing/2010/main" val="0"/>
              </a:ext>
            </a:extLst>
          </a:blip>
          <a:srcRect l="24664" t="7570" r="25727" b="9080"/>
          <a:stretch/>
        </p:blipFill>
        <p:spPr>
          <a:xfrm>
            <a:off x="959633" y="4626877"/>
            <a:ext cx="274089" cy="274531"/>
          </a:xfrm>
          <a:prstGeom prst="rect">
            <a:avLst/>
          </a:prstGeom>
          <a:effectLst>
            <a:outerShdw blurRad="50800" dist="38100" dir="2700000" algn="tl" rotWithShape="0">
              <a:prstClr val="black">
                <a:alpha val="40000"/>
              </a:prstClr>
            </a:outerShdw>
          </a:effectLst>
        </p:spPr>
      </p:pic>
      <p:pic>
        <p:nvPicPr>
          <p:cNvPr id="37" name="Imagem 36" descr="Uma imagem contendo Forma&#10;&#10;Descrição gerada automaticamente">
            <a:extLst>
              <a:ext uri="{FF2B5EF4-FFF2-40B4-BE49-F238E27FC236}">
                <a16:creationId xmlns:a16="http://schemas.microsoft.com/office/drawing/2014/main" id="{08221DD9-7148-052A-2DD8-6885F82DCD22}"/>
              </a:ext>
            </a:extLst>
          </p:cNvPr>
          <p:cNvPicPr>
            <a:picLocks noChangeAspect="1"/>
          </p:cNvPicPr>
          <p:nvPr/>
        </p:nvPicPr>
        <p:blipFill rotWithShape="1">
          <a:blip r:embed="rId12">
            <a:extLst>
              <a:ext uri="{28A0092B-C50C-407E-A947-70E740481C1C}">
                <a14:useLocalDpi xmlns:a14="http://schemas.microsoft.com/office/drawing/2010/main" val="0"/>
              </a:ext>
            </a:extLst>
          </a:blip>
          <a:srcRect l="24664" t="7570" r="25727" b="9080"/>
          <a:stretch/>
        </p:blipFill>
        <p:spPr>
          <a:xfrm>
            <a:off x="1449328" y="3361836"/>
            <a:ext cx="274089" cy="274531"/>
          </a:xfrm>
          <a:prstGeom prst="rect">
            <a:avLst/>
          </a:prstGeom>
          <a:effectLst>
            <a:outerShdw blurRad="50800" dist="38100" algn="l" rotWithShape="0">
              <a:prstClr val="black">
                <a:alpha val="40000"/>
              </a:prstClr>
            </a:outerShdw>
          </a:effectLst>
        </p:spPr>
      </p:pic>
      <p:pic>
        <p:nvPicPr>
          <p:cNvPr id="38" name="Imagem 37" descr="Uma imagem contendo Forma&#10;&#10;Descrição gerada automaticamente">
            <a:extLst>
              <a:ext uri="{FF2B5EF4-FFF2-40B4-BE49-F238E27FC236}">
                <a16:creationId xmlns:a16="http://schemas.microsoft.com/office/drawing/2014/main" id="{D7820DD8-03F6-46FB-F017-BA7248AB2358}"/>
              </a:ext>
            </a:extLst>
          </p:cNvPr>
          <p:cNvPicPr>
            <a:picLocks noChangeAspect="1"/>
          </p:cNvPicPr>
          <p:nvPr/>
        </p:nvPicPr>
        <p:blipFill rotWithShape="1">
          <a:blip r:embed="rId12">
            <a:extLst>
              <a:ext uri="{28A0092B-C50C-407E-A947-70E740481C1C}">
                <a14:useLocalDpi xmlns:a14="http://schemas.microsoft.com/office/drawing/2010/main" val="0"/>
              </a:ext>
            </a:extLst>
          </a:blip>
          <a:srcRect l="24664" t="7570" r="25727" b="9080"/>
          <a:stretch/>
        </p:blipFill>
        <p:spPr>
          <a:xfrm>
            <a:off x="1818894" y="4566632"/>
            <a:ext cx="274089" cy="274531"/>
          </a:xfrm>
          <a:prstGeom prst="rect">
            <a:avLst/>
          </a:prstGeom>
          <a:effectLst>
            <a:outerShdw blurRad="50800" dist="38100" algn="l" rotWithShape="0">
              <a:prstClr val="black">
                <a:alpha val="40000"/>
              </a:prstClr>
            </a:outerShdw>
          </a:effectLst>
        </p:spPr>
      </p:pic>
      <p:pic>
        <p:nvPicPr>
          <p:cNvPr id="39" name="Imagem 38" descr="Uma imagem contendo Forma&#10;&#10;Descrição gerada automaticamente">
            <a:extLst>
              <a:ext uri="{FF2B5EF4-FFF2-40B4-BE49-F238E27FC236}">
                <a16:creationId xmlns:a16="http://schemas.microsoft.com/office/drawing/2014/main" id="{9A5E280B-2112-E9AA-B1A3-28C893686C6E}"/>
              </a:ext>
            </a:extLst>
          </p:cNvPr>
          <p:cNvPicPr>
            <a:picLocks noChangeAspect="1"/>
          </p:cNvPicPr>
          <p:nvPr/>
        </p:nvPicPr>
        <p:blipFill rotWithShape="1">
          <a:blip r:embed="rId12">
            <a:extLst>
              <a:ext uri="{28A0092B-C50C-407E-A947-70E740481C1C}">
                <a14:useLocalDpi xmlns:a14="http://schemas.microsoft.com/office/drawing/2010/main" val="0"/>
              </a:ext>
            </a:extLst>
          </a:blip>
          <a:srcRect l="24664" t="7570" r="25727" b="9080"/>
          <a:stretch/>
        </p:blipFill>
        <p:spPr>
          <a:xfrm>
            <a:off x="2386745" y="3347273"/>
            <a:ext cx="274089" cy="274531"/>
          </a:xfrm>
          <a:prstGeom prst="rect">
            <a:avLst/>
          </a:prstGeom>
          <a:effectLst>
            <a:outerShdw blurRad="50800" dist="38100" dir="18900000" algn="bl" rotWithShape="0">
              <a:prstClr val="black">
                <a:alpha val="40000"/>
              </a:prstClr>
            </a:outerShdw>
          </a:effectLst>
        </p:spPr>
      </p:pic>
      <p:pic>
        <p:nvPicPr>
          <p:cNvPr id="40" name="Imagem 39" descr="Uma imagem contendo Forma&#10;&#10;Descrição gerada automaticamente">
            <a:extLst>
              <a:ext uri="{FF2B5EF4-FFF2-40B4-BE49-F238E27FC236}">
                <a16:creationId xmlns:a16="http://schemas.microsoft.com/office/drawing/2014/main" id="{69672B0E-F0E0-89BF-1425-85C049E0EDEA}"/>
              </a:ext>
            </a:extLst>
          </p:cNvPr>
          <p:cNvPicPr>
            <a:picLocks noChangeAspect="1"/>
          </p:cNvPicPr>
          <p:nvPr/>
        </p:nvPicPr>
        <p:blipFill rotWithShape="1">
          <a:blip r:embed="rId12">
            <a:extLst>
              <a:ext uri="{28A0092B-C50C-407E-A947-70E740481C1C}">
                <a14:useLocalDpi xmlns:a14="http://schemas.microsoft.com/office/drawing/2010/main" val="0"/>
              </a:ext>
            </a:extLst>
          </a:blip>
          <a:srcRect l="24664" t="7570" r="25727" b="9080"/>
          <a:stretch/>
        </p:blipFill>
        <p:spPr>
          <a:xfrm>
            <a:off x="2838812" y="5319375"/>
            <a:ext cx="274089" cy="274531"/>
          </a:xfrm>
          <a:prstGeom prst="rect">
            <a:avLst/>
          </a:prstGeom>
          <a:effectLst>
            <a:outerShdw blurRad="50800" dist="38100" dir="18900000" algn="bl" rotWithShape="0">
              <a:prstClr val="black">
                <a:alpha val="40000"/>
              </a:prstClr>
            </a:outerShdw>
          </a:effectLst>
        </p:spPr>
      </p:pic>
      <p:pic>
        <p:nvPicPr>
          <p:cNvPr id="41" name="Imagem 40" descr="Uma imagem contendo Forma&#10;&#10;Descrição gerada automaticamente">
            <a:extLst>
              <a:ext uri="{FF2B5EF4-FFF2-40B4-BE49-F238E27FC236}">
                <a16:creationId xmlns:a16="http://schemas.microsoft.com/office/drawing/2014/main" id="{BEC51A2E-B7FA-422D-C497-A4EB5421387E}"/>
              </a:ext>
            </a:extLst>
          </p:cNvPr>
          <p:cNvPicPr>
            <a:picLocks noChangeAspect="1"/>
          </p:cNvPicPr>
          <p:nvPr/>
        </p:nvPicPr>
        <p:blipFill rotWithShape="1">
          <a:blip r:embed="rId12">
            <a:extLst>
              <a:ext uri="{28A0092B-C50C-407E-A947-70E740481C1C}">
                <a14:useLocalDpi xmlns:a14="http://schemas.microsoft.com/office/drawing/2010/main" val="0"/>
              </a:ext>
            </a:extLst>
          </a:blip>
          <a:srcRect l="24664" t="7570" r="25727" b="9080"/>
          <a:stretch/>
        </p:blipFill>
        <p:spPr>
          <a:xfrm>
            <a:off x="515979" y="6536856"/>
            <a:ext cx="274089" cy="274531"/>
          </a:xfrm>
          <a:prstGeom prst="rect">
            <a:avLst/>
          </a:prstGeom>
        </p:spPr>
      </p:pic>
      <p:sp>
        <p:nvSpPr>
          <p:cNvPr id="42" name="Retângulo 41">
            <a:extLst>
              <a:ext uri="{FF2B5EF4-FFF2-40B4-BE49-F238E27FC236}">
                <a16:creationId xmlns:a16="http://schemas.microsoft.com/office/drawing/2014/main" id="{62BCB829-A6CE-9C27-F393-7BA3D624CDA7}"/>
              </a:ext>
            </a:extLst>
          </p:cNvPr>
          <p:cNvSpPr/>
          <p:nvPr/>
        </p:nvSpPr>
        <p:spPr>
          <a:xfrm>
            <a:off x="624964" y="6510207"/>
            <a:ext cx="869339" cy="307907"/>
          </a:xfrm>
          <a:prstGeom prst="rect">
            <a:avLst/>
          </a:prstGeom>
          <a:noFill/>
        </p:spPr>
        <p:txBody>
          <a:bodyPr wrap="square" lIns="91440" tIns="45721" rIns="91440" bIns="45721">
            <a:spAutoFit/>
          </a:bodyPr>
          <a:lstStyle/>
          <a:p>
            <a:pPr algn="ctr"/>
            <a:r>
              <a:rPr lang="pt-BR" sz="1401" dirty="0">
                <a:ln w="0"/>
                <a:solidFill>
                  <a:schemeClr val="accent1">
                    <a:lumMod val="50000"/>
                  </a:schemeClr>
                </a:solidFill>
                <a:effectLst>
                  <a:outerShdw blurRad="38100" dist="19050" dir="2700000" algn="tl" rotWithShape="0">
                    <a:schemeClr val="dk1">
                      <a:alpha val="40000"/>
                    </a:schemeClr>
                  </a:outerShdw>
                </a:effectLst>
                <a:latin typeface="Tw Cen MT" panose="020B0602020104020603" pitchFamily="34" charset="0"/>
              </a:rPr>
              <a:t>= SUS</a:t>
            </a:r>
          </a:p>
        </p:txBody>
      </p:sp>
      <p:sp>
        <p:nvSpPr>
          <p:cNvPr id="43" name="Retângulo: Cantos Arredondados 42">
            <a:extLst>
              <a:ext uri="{FF2B5EF4-FFF2-40B4-BE49-F238E27FC236}">
                <a16:creationId xmlns:a16="http://schemas.microsoft.com/office/drawing/2014/main" id="{1064C6FD-620E-3BA8-8976-ABEEDD6DEB71}"/>
              </a:ext>
            </a:extLst>
          </p:cNvPr>
          <p:cNvSpPr/>
          <p:nvPr/>
        </p:nvSpPr>
        <p:spPr>
          <a:xfrm rot="16200000" flipH="1">
            <a:off x="3455272" y="3348149"/>
            <a:ext cx="2325280" cy="440205"/>
          </a:xfrm>
          <a:prstGeom prst="roundRect">
            <a:avLst>
              <a:gd name="adj" fmla="val 24196"/>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Conselho de Profissão</a:t>
            </a:r>
          </a:p>
        </p:txBody>
      </p:sp>
      <p:sp>
        <p:nvSpPr>
          <p:cNvPr id="44" name="Retângulo: Cantos Arredondados 43">
            <a:extLst>
              <a:ext uri="{FF2B5EF4-FFF2-40B4-BE49-F238E27FC236}">
                <a16:creationId xmlns:a16="http://schemas.microsoft.com/office/drawing/2014/main" id="{F5EDECE0-B0D1-7351-3C9D-AA3583D25E8E}"/>
              </a:ext>
            </a:extLst>
          </p:cNvPr>
          <p:cNvSpPr/>
          <p:nvPr/>
        </p:nvSpPr>
        <p:spPr>
          <a:xfrm rot="16200000" flipH="1">
            <a:off x="3954118" y="4705901"/>
            <a:ext cx="2362765" cy="440206"/>
          </a:xfrm>
          <a:prstGeom prst="roundRect">
            <a:avLst>
              <a:gd name="adj" fmla="val 24196"/>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Concessionária/</a:t>
            </a:r>
          </a:p>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permissionária </a:t>
            </a:r>
          </a:p>
        </p:txBody>
      </p:sp>
      <p:sp>
        <p:nvSpPr>
          <p:cNvPr id="45" name="Retângulo: Cantos Arredondados 44">
            <a:extLst>
              <a:ext uri="{FF2B5EF4-FFF2-40B4-BE49-F238E27FC236}">
                <a16:creationId xmlns:a16="http://schemas.microsoft.com/office/drawing/2014/main" id="{CEB92B83-A157-BFA7-71CF-FAB5E852D0E8}"/>
              </a:ext>
            </a:extLst>
          </p:cNvPr>
          <p:cNvSpPr/>
          <p:nvPr/>
        </p:nvSpPr>
        <p:spPr>
          <a:xfrm rot="16200000" flipH="1">
            <a:off x="4487961" y="4698686"/>
            <a:ext cx="2291447" cy="440209"/>
          </a:xfrm>
          <a:prstGeom prst="roundRect">
            <a:avLst>
              <a:gd name="adj" fmla="val 24196"/>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PPP Patrocinada</a:t>
            </a:r>
          </a:p>
        </p:txBody>
      </p:sp>
      <p:sp>
        <p:nvSpPr>
          <p:cNvPr id="46" name="Retângulo: Cantos Arredondados 45">
            <a:extLst>
              <a:ext uri="{FF2B5EF4-FFF2-40B4-BE49-F238E27FC236}">
                <a16:creationId xmlns:a16="http://schemas.microsoft.com/office/drawing/2014/main" id="{EF66FC13-2C16-2ED9-81F0-C90E3A7EF0A9}"/>
              </a:ext>
            </a:extLst>
          </p:cNvPr>
          <p:cNvSpPr/>
          <p:nvPr/>
        </p:nvSpPr>
        <p:spPr>
          <a:xfrm rot="16200000" flipH="1">
            <a:off x="5011249" y="4705902"/>
            <a:ext cx="2325280" cy="440205"/>
          </a:xfrm>
          <a:prstGeom prst="roundRect">
            <a:avLst>
              <a:gd name="adj" fmla="val 24196"/>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Empresa coligada</a:t>
            </a:r>
          </a:p>
        </p:txBody>
      </p:sp>
      <p:sp>
        <p:nvSpPr>
          <p:cNvPr id="47" name="Retângulo: Cantos Arredondados 46">
            <a:extLst>
              <a:ext uri="{FF2B5EF4-FFF2-40B4-BE49-F238E27FC236}">
                <a16:creationId xmlns:a16="http://schemas.microsoft.com/office/drawing/2014/main" id="{10876D2F-9BF7-25BC-4247-66C6CEB4E871}"/>
              </a:ext>
            </a:extLst>
          </p:cNvPr>
          <p:cNvSpPr/>
          <p:nvPr/>
        </p:nvSpPr>
        <p:spPr>
          <a:xfrm rot="16200000" flipH="1">
            <a:off x="4914168" y="2006323"/>
            <a:ext cx="2496420" cy="440205"/>
          </a:xfrm>
          <a:prstGeom prst="roundRect">
            <a:avLst>
              <a:gd name="adj" fmla="val 24196"/>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Serviço Social Autônomo</a:t>
            </a:r>
          </a:p>
        </p:txBody>
      </p:sp>
      <p:sp>
        <p:nvSpPr>
          <p:cNvPr id="48" name="Retângulo 47">
            <a:extLst>
              <a:ext uri="{FF2B5EF4-FFF2-40B4-BE49-F238E27FC236}">
                <a16:creationId xmlns:a16="http://schemas.microsoft.com/office/drawing/2014/main" id="{98780815-B697-191C-DEE7-00D7FF2E79B6}"/>
              </a:ext>
            </a:extLst>
          </p:cNvPr>
          <p:cNvSpPr/>
          <p:nvPr/>
        </p:nvSpPr>
        <p:spPr>
          <a:xfrm>
            <a:off x="11017102" y="6492908"/>
            <a:ext cx="869339" cy="307907"/>
          </a:xfrm>
          <a:prstGeom prst="rect">
            <a:avLst/>
          </a:prstGeom>
          <a:noFill/>
        </p:spPr>
        <p:txBody>
          <a:bodyPr wrap="square" lIns="91440" tIns="45721" rIns="91440" bIns="45721">
            <a:spAutoFit/>
          </a:bodyPr>
          <a:lstStyle/>
          <a:p>
            <a:pPr algn="ctr"/>
            <a:r>
              <a:rPr lang="pt-BR" sz="1401" dirty="0">
                <a:ln w="0"/>
                <a:solidFill>
                  <a:schemeClr val="accent1">
                    <a:lumMod val="50000"/>
                  </a:schemeClr>
                </a:solidFill>
                <a:effectLst>
                  <a:outerShdw blurRad="38100" dist="19050" dir="2700000" algn="tl" rotWithShape="0">
                    <a:schemeClr val="dk1">
                      <a:alpha val="40000"/>
                    </a:schemeClr>
                  </a:outerShdw>
                </a:effectLst>
                <a:latin typeface="Tw Cen MT" panose="020B0602020104020603" pitchFamily="34" charset="0"/>
              </a:rPr>
              <a:t>= SUS</a:t>
            </a:r>
          </a:p>
        </p:txBody>
      </p:sp>
      <p:sp>
        <p:nvSpPr>
          <p:cNvPr id="49" name="Retângulo: Cantos Arredondados 48">
            <a:extLst>
              <a:ext uri="{FF2B5EF4-FFF2-40B4-BE49-F238E27FC236}">
                <a16:creationId xmlns:a16="http://schemas.microsoft.com/office/drawing/2014/main" id="{BF75DA8C-813B-6739-1D04-70188D53B58B}"/>
              </a:ext>
            </a:extLst>
          </p:cNvPr>
          <p:cNvSpPr/>
          <p:nvPr/>
        </p:nvSpPr>
        <p:spPr>
          <a:xfrm rot="16200000" flipH="1">
            <a:off x="5509607" y="1976422"/>
            <a:ext cx="2474373" cy="440205"/>
          </a:xfrm>
          <a:prstGeom prst="roundRect">
            <a:avLst>
              <a:gd name="adj" fmla="val 24196"/>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Outras paraestatais</a:t>
            </a:r>
          </a:p>
        </p:txBody>
      </p:sp>
      <p:pic>
        <p:nvPicPr>
          <p:cNvPr id="50" name="Imagem 49" descr="Uma imagem contendo Ícone&#10;&#10;Descrição gerada automaticamente">
            <a:extLst>
              <a:ext uri="{FF2B5EF4-FFF2-40B4-BE49-F238E27FC236}">
                <a16:creationId xmlns:a16="http://schemas.microsoft.com/office/drawing/2014/main" id="{CB4657ED-7704-C91A-F393-C5186A670811}"/>
              </a:ext>
            </a:extLst>
          </p:cNvPr>
          <p:cNvPicPr>
            <a:picLocks noChangeAspect="1"/>
          </p:cNvPicPr>
          <p:nvPr/>
        </p:nvPicPr>
        <p:blipFill rotWithShape="1">
          <a:blip r:embed="rId13">
            <a:extLst>
              <a:ext uri="{28A0092B-C50C-407E-A947-70E740481C1C}">
                <a14:useLocalDpi xmlns:a14="http://schemas.microsoft.com/office/drawing/2010/main" val="0"/>
              </a:ext>
            </a:extLst>
          </a:blip>
          <a:srcRect l="25273" t="7570" r="25583" b="9080"/>
          <a:stretch/>
        </p:blipFill>
        <p:spPr>
          <a:xfrm>
            <a:off x="5885231" y="3270591"/>
            <a:ext cx="271519" cy="274531"/>
          </a:xfrm>
          <a:prstGeom prst="rect">
            <a:avLst/>
          </a:prstGeom>
          <a:effectLst>
            <a:outerShdw blurRad="50800" dist="38100" algn="l" rotWithShape="0">
              <a:prstClr val="black">
                <a:alpha val="40000"/>
              </a:prstClr>
            </a:outerShdw>
          </a:effectLst>
        </p:spPr>
      </p:pic>
      <p:pic>
        <p:nvPicPr>
          <p:cNvPr id="51" name="Imagem 50" descr="Uma imagem contendo Ícone&#10;&#10;Descrição gerada automaticamente">
            <a:extLst>
              <a:ext uri="{FF2B5EF4-FFF2-40B4-BE49-F238E27FC236}">
                <a16:creationId xmlns:a16="http://schemas.microsoft.com/office/drawing/2014/main" id="{D692C478-2341-7110-A7F0-A341FDF865BD}"/>
              </a:ext>
            </a:extLst>
          </p:cNvPr>
          <p:cNvPicPr>
            <a:picLocks noChangeAspect="1"/>
          </p:cNvPicPr>
          <p:nvPr/>
        </p:nvPicPr>
        <p:blipFill rotWithShape="1">
          <a:blip r:embed="rId13">
            <a:extLst>
              <a:ext uri="{28A0092B-C50C-407E-A947-70E740481C1C}">
                <a14:useLocalDpi xmlns:a14="http://schemas.microsoft.com/office/drawing/2010/main" val="0"/>
              </a:ext>
            </a:extLst>
          </a:blip>
          <a:srcRect l="25273" t="7570" r="25583" b="9080"/>
          <a:stretch/>
        </p:blipFill>
        <p:spPr>
          <a:xfrm>
            <a:off x="6502338" y="3233552"/>
            <a:ext cx="271519" cy="292134"/>
          </a:xfrm>
          <a:prstGeom prst="rect">
            <a:avLst/>
          </a:prstGeom>
          <a:effectLst>
            <a:outerShdw blurRad="50800" dist="38100" algn="l" rotWithShape="0">
              <a:prstClr val="black">
                <a:alpha val="40000"/>
              </a:prstClr>
            </a:outerShdw>
          </a:effectLst>
        </p:spPr>
      </p:pic>
      <p:sp>
        <p:nvSpPr>
          <p:cNvPr id="52" name="Retângulo: Cantos Arredondados 51">
            <a:extLst>
              <a:ext uri="{FF2B5EF4-FFF2-40B4-BE49-F238E27FC236}">
                <a16:creationId xmlns:a16="http://schemas.microsoft.com/office/drawing/2014/main" id="{A41E9342-A2D8-B882-C0C1-DF49F11E3062}"/>
              </a:ext>
            </a:extLst>
          </p:cNvPr>
          <p:cNvSpPr/>
          <p:nvPr/>
        </p:nvSpPr>
        <p:spPr>
          <a:xfrm rot="16200000" flipH="1">
            <a:off x="5614142" y="4739854"/>
            <a:ext cx="2265272" cy="440207"/>
          </a:xfrm>
          <a:prstGeom prst="roundRect">
            <a:avLst>
              <a:gd name="adj" fmla="val 24196"/>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Empresa de propósito</a:t>
            </a:r>
          </a:p>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específico</a:t>
            </a:r>
          </a:p>
        </p:txBody>
      </p:sp>
      <p:sp>
        <p:nvSpPr>
          <p:cNvPr id="53" name="Retângulo: Cantos Arredondados 52">
            <a:extLst>
              <a:ext uri="{FF2B5EF4-FFF2-40B4-BE49-F238E27FC236}">
                <a16:creationId xmlns:a16="http://schemas.microsoft.com/office/drawing/2014/main" id="{02BAFD52-23BA-335E-58BA-3C9C12DA7BFB}"/>
              </a:ext>
            </a:extLst>
          </p:cNvPr>
          <p:cNvSpPr/>
          <p:nvPr/>
        </p:nvSpPr>
        <p:spPr>
          <a:xfrm rot="16200000" flipH="1">
            <a:off x="6126330" y="1976902"/>
            <a:ext cx="2496420" cy="440205"/>
          </a:xfrm>
          <a:prstGeom prst="roundRect">
            <a:avLst>
              <a:gd name="adj" fmla="val 24196"/>
            </a:avLst>
          </a:prstGeom>
          <a:solidFill>
            <a:srgbClr val="EF904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Entidades representativas</a:t>
            </a:r>
          </a:p>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de autoridades públicas</a:t>
            </a:r>
          </a:p>
        </p:txBody>
      </p:sp>
      <p:sp>
        <p:nvSpPr>
          <p:cNvPr id="54" name="Retângulo: Cantos Arredondados 53">
            <a:extLst>
              <a:ext uri="{FF2B5EF4-FFF2-40B4-BE49-F238E27FC236}">
                <a16:creationId xmlns:a16="http://schemas.microsoft.com/office/drawing/2014/main" id="{F7AD7B2B-EFA3-CC7E-44DF-E564DBC83BAB}"/>
              </a:ext>
            </a:extLst>
          </p:cNvPr>
          <p:cNvSpPr/>
          <p:nvPr/>
        </p:nvSpPr>
        <p:spPr>
          <a:xfrm rot="16200000" flipH="1">
            <a:off x="7255259" y="1950450"/>
            <a:ext cx="2496420" cy="440205"/>
          </a:xfrm>
          <a:prstGeom prst="roundRect">
            <a:avLst>
              <a:gd name="adj" fmla="val 24196"/>
            </a:avLst>
          </a:prstGeom>
          <a:solidFill>
            <a:srgbClr val="EF904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Organização Social</a:t>
            </a:r>
          </a:p>
        </p:txBody>
      </p:sp>
      <p:pic>
        <p:nvPicPr>
          <p:cNvPr id="55" name="Imagem 54" descr="Uma imagem contendo Ícone&#10;&#10;Descrição gerada automaticamente">
            <a:extLst>
              <a:ext uri="{FF2B5EF4-FFF2-40B4-BE49-F238E27FC236}">
                <a16:creationId xmlns:a16="http://schemas.microsoft.com/office/drawing/2014/main" id="{0CC8B4AF-A25E-C25E-8735-E107971C18EC}"/>
              </a:ext>
            </a:extLst>
          </p:cNvPr>
          <p:cNvPicPr>
            <a:picLocks noChangeAspect="1"/>
          </p:cNvPicPr>
          <p:nvPr/>
        </p:nvPicPr>
        <p:blipFill rotWithShape="1">
          <a:blip r:embed="rId13">
            <a:extLst>
              <a:ext uri="{28A0092B-C50C-407E-A947-70E740481C1C}">
                <a14:useLocalDpi xmlns:a14="http://schemas.microsoft.com/office/drawing/2010/main" val="0"/>
              </a:ext>
            </a:extLst>
          </a:blip>
          <a:srcRect l="25273" t="7570" r="25583" b="9080"/>
          <a:stretch/>
        </p:blipFill>
        <p:spPr>
          <a:xfrm>
            <a:off x="8240390" y="3228786"/>
            <a:ext cx="271519" cy="274531"/>
          </a:xfrm>
          <a:prstGeom prst="rect">
            <a:avLst/>
          </a:prstGeom>
          <a:effectLst>
            <a:outerShdw blurRad="50800" dist="38100" algn="l" rotWithShape="0">
              <a:prstClr val="black">
                <a:alpha val="40000"/>
              </a:prstClr>
            </a:outerShdw>
          </a:effectLst>
        </p:spPr>
      </p:pic>
      <p:sp>
        <p:nvSpPr>
          <p:cNvPr id="56" name="Retângulo: Cantos Arredondados 55">
            <a:extLst>
              <a:ext uri="{FF2B5EF4-FFF2-40B4-BE49-F238E27FC236}">
                <a16:creationId xmlns:a16="http://schemas.microsoft.com/office/drawing/2014/main" id="{59130681-5CCF-F416-7954-D8B51A71B202}"/>
              </a:ext>
            </a:extLst>
          </p:cNvPr>
          <p:cNvSpPr/>
          <p:nvPr/>
        </p:nvSpPr>
        <p:spPr>
          <a:xfrm rot="16200000" flipH="1">
            <a:off x="7822431" y="1952069"/>
            <a:ext cx="2496420" cy="440205"/>
          </a:xfrm>
          <a:prstGeom prst="roundRect">
            <a:avLst>
              <a:gd name="adj" fmla="val 24196"/>
            </a:avLst>
          </a:prstGeom>
          <a:solidFill>
            <a:srgbClr val="EF904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Fundação de Apoio e ICT privada </a:t>
            </a:r>
          </a:p>
        </p:txBody>
      </p:sp>
      <p:pic>
        <p:nvPicPr>
          <p:cNvPr id="57" name="Imagem 56" descr="Uma imagem contendo Ícone&#10;&#10;Descrição gerada automaticamente">
            <a:extLst>
              <a:ext uri="{FF2B5EF4-FFF2-40B4-BE49-F238E27FC236}">
                <a16:creationId xmlns:a16="http://schemas.microsoft.com/office/drawing/2014/main" id="{1E6D1572-50FC-05AC-CB78-7C1FB6BD6BAE}"/>
              </a:ext>
            </a:extLst>
          </p:cNvPr>
          <p:cNvPicPr>
            <a:picLocks noChangeAspect="1"/>
          </p:cNvPicPr>
          <p:nvPr/>
        </p:nvPicPr>
        <p:blipFill rotWithShape="1">
          <a:blip r:embed="rId13">
            <a:extLst>
              <a:ext uri="{28A0092B-C50C-407E-A947-70E740481C1C}">
                <a14:useLocalDpi xmlns:a14="http://schemas.microsoft.com/office/drawing/2010/main" val="0"/>
              </a:ext>
            </a:extLst>
          </a:blip>
          <a:srcRect l="25273" t="7570" r="25583" b="9080"/>
          <a:stretch/>
        </p:blipFill>
        <p:spPr>
          <a:xfrm>
            <a:off x="8807562" y="3230405"/>
            <a:ext cx="271519" cy="274531"/>
          </a:xfrm>
          <a:prstGeom prst="rect">
            <a:avLst/>
          </a:prstGeom>
          <a:effectLst>
            <a:outerShdw blurRad="50800" dist="38100" algn="l" rotWithShape="0">
              <a:prstClr val="black">
                <a:alpha val="40000"/>
              </a:prstClr>
            </a:outerShdw>
          </a:effectLst>
        </p:spPr>
      </p:pic>
      <p:sp>
        <p:nvSpPr>
          <p:cNvPr id="58" name="Retângulo: Cantos Arredondados 57">
            <a:extLst>
              <a:ext uri="{FF2B5EF4-FFF2-40B4-BE49-F238E27FC236}">
                <a16:creationId xmlns:a16="http://schemas.microsoft.com/office/drawing/2014/main" id="{14E35056-A294-DC05-61CB-376EDF8BAF8F}"/>
              </a:ext>
            </a:extLst>
          </p:cNvPr>
          <p:cNvSpPr/>
          <p:nvPr/>
        </p:nvSpPr>
        <p:spPr>
          <a:xfrm rot="16200000" flipH="1">
            <a:off x="8393776" y="1950451"/>
            <a:ext cx="2496420" cy="440205"/>
          </a:xfrm>
          <a:prstGeom prst="roundRect">
            <a:avLst>
              <a:gd name="adj" fmla="val 24196"/>
            </a:avLst>
          </a:prstGeom>
          <a:solidFill>
            <a:srgbClr val="EF904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OSCIP</a:t>
            </a:r>
          </a:p>
        </p:txBody>
      </p:sp>
      <p:pic>
        <p:nvPicPr>
          <p:cNvPr id="59" name="Imagem 58" descr="Uma imagem contendo Ícone&#10;&#10;Descrição gerada automaticamente">
            <a:extLst>
              <a:ext uri="{FF2B5EF4-FFF2-40B4-BE49-F238E27FC236}">
                <a16:creationId xmlns:a16="http://schemas.microsoft.com/office/drawing/2014/main" id="{6A46F2B6-F490-5175-19D6-213914B8939D}"/>
              </a:ext>
            </a:extLst>
          </p:cNvPr>
          <p:cNvPicPr>
            <a:picLocks noChangeAspect="1"/>
          </p:cNvPicPr>
          <p:nvPr/>
        </p:nvPicPr>
        <p:blipFill rotWithShape="1">
          <a:blip r:embed="rId13">
            <a:extLst>
              <a:ext uri="{28A0092B-C50C-407E-A947-70E740481C1C}">
                <a14:useLocalDpi xmlns:a14="http://schemas.microsoft.com/office/drawing/2010/main" val="0"/>
              </a:ext>
            </a:extLst>
          </a:blip>
          <a:srcRect l="25273" t="7570" r="25583" b="9080"/>
          <a:stretch/>
        </p:blipFill>
        <p:spPr>
          <a:xfrm>
            <a:off x="9378907" y="3214719"/>
            <a:ext cx="271519" cy="274531"/>
          </a:xfrm>
          <a:prstGeom prst="rect">
            <a:avLst/>
          </a:prstGeom>
          <a:effectLst>
            <a:outerShdw blurRad="50800" dist="38100" algn="l" rotWithShape="0">
              <a:prstClr val="black">
                <a:alpha val="40000"/>
              </a:prstClr>
            </a:outerShdw>
          </a:effectLst>
        </p:spPr>
      </p:pic>
      <p:sp>
        <p:nvSpPr>
          <p:cNvPr id="60" name="Retângulo: Cantos Arredondados 59">
            <a:extLst>
              <a:ext uri="{FF2B5EF4-FFF2-40B4-BE49-F238E27FC236}">
                <a16:creationId xmlns:a16="http://schemas.microsoft.com/office/drawing/2014/main" id="{3F721DFE-AAD1-552E-FE66-6F4605E82878}"/>
              </a:ext>
            </a:extLst>
          </p:cNvPr>
          <p:cNvSpPr/>
          <p:nvPr/>
        </p:nvSpPr>
        <p:spPr>
          <a:xfrm rot="16200000" flipH="1">
            <a:off x="8993873" y="1987337"/>
            <a:ext cx="2496420" cy="440205"/>
          </a:xfrm>
          <a:prstGeom prst="roundRect">
            <a:avLst>
              <a:gd name="adj" fmla="val 24196"/>
            </a:avLst>
          </a:prstGeom>
          <a:solidFill>
            <a:srgbClr val="EF904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Organiz. da Sociedade Civil  (Lei Federal 13.019/2014)</a:t>
            </a:r>
          </a:p>
        </p:txBody>
      </p:sp>
      <p:pic>
        <p:nvPicPr>
          <p:cNvPr id="61" name="Imagem 60" descr="Uma imagem contendo Ícone&#10;&#10;Descrição gerada automaticamente">
            <a:extLst>
              <a:ext uri="{FF2B5EF4-FFF2-40B4-BE49-F238E27FC236}">
                <a16:creationId xmlns:a16="http://schemas.microsoft.com/office/drawing/2014/main" id="{8988494A-50A1-3E0E-497C-FA8A21CF6629}"/>
              </a:ext>
            </a:extLst>
          </p:cNvPr>
          <p:cNvPicPr>
            <a:picLocks noChangeAspect="1"/>
          </p:cNvPicPr>
          <p:nvPr/>
        </p:nvPicPr>
        <p:blipFill rotWithShape="1">
          <a:blip r:embed="rId13">
            <a:extLst>
              <a:ext uri="{28A0092B-C50C-407E-A947-70E740481C1C}">
                <a14:useLocalDpi xmlns:a14="http://schemas.microsoft.com/office/drawing/2010/main" val="0"/>
              </a:ext>
            </a:extLst>
          </a:blip>
          <a:srcRect l="25273" t="7570" r="25583" b="9080"/>
          <a:stretch/>
        </p:blipFill>
        <p:spPr>
          <a:xfrm>
            <a:off x="9979004" y="3251605"/>
            <a:ext cx="271519" cy="274531"/>
          </a:xfrm>
          <a:prstGeom prst="rect">
            <a:avLst/>
          </a:prstGeom>
          <a:effectLst>
            <a:outerShdw blurRad="50800" dist="38100" algn="l" rotWithShape="0">
              <a:prstClr val="black">
                <a:alpha val="40000"/>
              </a:prstClr>
            </a:outerShdw>
          </a:effectLst>
        </p:spPr>
      </p:pic>
      <p:sp>
        <p:nvSpPr>
          <p:cNvPr id="62" name="Retângulo: Cantos Arredondados 61">
            <a:extLst>
              <a:ext uri="{FF2B5EF4-FFF2-40B4-BE49-F238E27FC236}">
                <a16:creationId xmlns:a16="http://schemas.microsoft.com/office/drawing/2014/main" id="{C2301390-E11E-4B86-2808-8885415803C0}"/>
              </a:ext>
            </a:extLst>
          </p:cNvPr>
          <p:cNvSpPr/>
          <p:nvPr/>
        </p:nvSpPr>
        <p:spPr>
          <a:xfrm rot="16200000" flipH="1">
            <a:off x="7273943" y="4801174"/>
            <a:ext cx="2496420" cy="440205"/>
          </a:xfrm>
          <a:prstGeom prst="roundRect">
            <a:avLst>
              <a:gd name="adj" fmla="val 24196"/>
            </a:avLst>
          </a:prstGeom>
          <a:solidFill>
            <a:srgbClr val="EF904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PPP ADMINISTRATIVA</a:t>
            </a:r>
          </a:p>
        </p:txBody>
      </p:sp>
      <p:sp>
        <p:nvSpPr>
          <p:cNvPr id="63" name="Retângulo: Cantos Arredondados 62">
            <a:extLst>
              <a:ext uri="{FF2B5EF4-FFF2-40B4-BE49-F238E27FC236}">
                <a16:creationId xmlns:a16="http://schemas.microsoft.com/office/drawing/2014/main" id="{405DFC41-70EB-FF09-F14D-35CBFC6710BB}"/>
              </a:ext>
            </a:extLst>
          </p:cNvPr>
          <p:cNvSpPr/>
          <p:nvPr/>
        </p:nvSpPr>
        <p:spPr>
          <a:xfrm rot="16200000" flipH="1">
            <a:off x="9527206" y="4854300"/>
            <a:ext cx="2496420" cy="440205"/>
          </a:xfrm>
          <a:prstGeom prst="roundRect">
            <a:avLst>
              <a:gd name="adj" fmla="val 24196"/>
            </a:avLst>
          </a:prstGeom>
          <a:solidFill>
            <a:srgbClr val="EF904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Empresa Contratada </a:t>
            </a:r>
          </a:p>
        </p:txBody>
      </p:sp>
      <p:sp>
        <p:nvSpPr>
          <p:cNvPr id="64" name="Retângulo: Cantos Arredondados 63">
            <a:extLst>
              <a:ext uri="{FF2B5EF4-FFF2-40B4-BE49-F238E27FC236}">
                <a16:creationId xmlns:a16="http://schemas.microsoft.com/office/drawing/2014/main" id="{D423C1D4-B77C-2F80-2412-FADBF05B5C7A}"/>
              </a:ext>
            </a:extLst>
          </p:cNvPr>
          <p:cNvSpPr/>
          <p:nvPr/>
        </p:nvSpPr>
        <p:spPr>
          <a:xfrm rot="16200000" flipH="1">
            <a:off x="10091365" y="4872781"/>
            <a:ext cx="2496420" cy="440205"/>
          </a:xfrm>
          <a:prstGeom prst="roundRect">
            <a:avLst>
              <a:gd name="adj" fmla="val 24196"/>
            </a:avLst>
          </a:prstGeom>
          <a:solidFill>
            <a:srgbClr val="EF904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Outras Empresas Priv. que atuam livremente no setor</a:t>
            </a:r>
          </a:p>
        </p:txBody>
      </p:sp>
      <p:pic>
        <p:nvPicPr>
          <p:cNvPr id="65" name="Imagem 64" descr="Uma imagem contendo Ícone&#10;&#10;Descrição gerada automaticamente">
            <a:extLst>
              <a:ext uri="{FF2B5EF4-FFF2-40B4-BE49-F238E27FC236}">
                <a16:creationId xmlns:a16="http://schemas.microsoft.com/office/drawing/2014/main" id="{BAD29325-DEFE-1F1F-D39A-F08A5F259FBD}"/>
              </a:ext>
            </a:extLst>
          </p:cNvPr>
          <p:cNvPicPr>
            <a:picLocks noChangeAspect="1"/>
          </p:cNvPicPr>
          <p:nvPr/>
        </p:nvPicPr>
        <p:blipFill rotWithShape="1">
          <a:blip r:embed="rId13">
            <a:extLst>
              <a:ext uri="{28A0092B-C50C-407E-A947-70E740481C1C}">
                <a14:useLocalDpi xmlns:a14="http://schemas.microsoft.com/office/drawing/2010/main" val="0"/>
              </a:ext>
            </a:extLst>
          </a:blip>
          <a:srcRect l="25273" t="7570" r="25583" b="9080"/>
          <a:stretch/>
        </p:blipFill>
        <p:spPr>
          <a:xfrm>
            <a:off x="10756372" y="6123801"/>
            <a:ext cx="271519" cy="274531"/>
          </a:xfrm>
          <a:prstGeom prst="rect">
            <a:avLst/>
          </a:prstGeom>
          <a:effectLst>
            <a:outerShdw blurRad="50800" dist="38100" algn="l" rotWithShape="0">
              <a:prstClr val="black">
                <a:alpha val="40000"/>
              </a:prstClr>
            </a:outerShdw>
          </a:effectLst>
        </p:spPr>
      </p:pic>
      <p:sp>
        <p:nvSpPr>
          <p:cNvPr id="66" name="Retângulo: Cantos Arredondados 65">
            <a:extLst>
              <a:ext uri="{FF2B5EF4-FFF2-40B4-BE49-F238E27FC236}">
                <a16:creationId xmlns:a16="http://schemas.microsoft.com/office/drawing/2014/main" id="{28265509-025B-42E1-1FD5-8E59320E31EE}"/>
              </a:ext>
            </a:extLst>
          </p:cNvPr>
          <p:cNvSpPr/>
          <p:nvPr/>
        </p:nvSpPr>
        <p:spPr>
          <a:xfrm rot="16200000" flipH="1">
            <a:off x="10158015" y="1963542"/>
            <a:ext cx="2496420" cy="440205"/>
          </a:xfrm>
          <a:prstGeom prst="roundRect">
            <a:avLst>
              <a:gd name="adj" fmla="val 24196"/>
            </a:avLst>
          </a:prstGeom>
          <a:solidFill>
            <a:srgbClr val="EF904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Outras </a:t>
            </a:r>
            <a:r>
              <a:rPr lang="pt-BR" sz="1400" dirty="0" err="1">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Entid</a:t>
            </a: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Civis s/ fins </a:t>
            </a:r>
            <a:r>
              <a:rPr lang="pt-BR" sz="1400" dirty="0" err="1">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lucrat</a:t>
            </a: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que atuam no setor</a:t>
            </a:r>
          </a:p>
        </p:txBody>
      </p:sp>
      <p:sp>
        <p:nvSpPr>
          <p:cNvPr id="67" name="Retângulo: Cantos Arredondados 66">
            <a:extLst>
              <a:ext uri="{FF2B5EF4-FFF2-40B4-BE49-F238E27FC236}">
                <a16:creationId xmlns:a16="http://schemas.microsoft.com/office/drawing/2014/main" id="{C1782E55-53A1-6264-74B7-5C0DDC2D5750}"/>
              </a:ext>
            </a:extLst>
          </p:cNvPr>
          <p:cNvSpPr/>
          <p:nvPr/>
        </p:nvSpPr>
        <p:spPr>
          <a:xfrm rot="16200000" flipH="1">
            <a:off x="6672270" y="1939538"/>
            <a:ext cx="2496420" cy="440205"/>
          </a:xfrm>
          <a:prstGeom prst="roundRect">
            <a:avLst>
              <a:gd name="adj" fmla="val 24196"/>
            </a:avLst>
          </a:prstGeom>
          <a:solidFill>
            <a:srgbClr val="EF904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Entidade Beneficente de Assistência Social </a:t>
            </a:r>
          </a:p>
        </p:txBody>
      </p:sp>
      <p:pic>
        <p:nvPicPr>
          <p:cNvPr id="68" name="Imagem 67" descr="Uma imagem contendo Ícone&#10;&#10;Descrição gerada automaticamente">
            <a:extLst>
              <a:ext uri="{FF2B5EF4-FFF2-40B4-BE49-F238E27FC236}">
                <a16:creationId xmlns:a16="http://schemas.microsoft.com/office/drawing/2014/main" id="{AEF405EB-6EF1-78B7-072B-0284089B31F3}"/>
              </a:ext>
            </a:extLst>
          </p:cNvPr>
          <p:cNvPicPr>
            <a:picLocks noChangeAspect="1"/>
          </p:cNvPicPr>
          <p:nvPr/>
        </p:nvPicPr>
        <p:blipFill rotWithShape="1">
          <a:blip r:embed="rId13">
            <a:extLst>
              <a:ext uri="{28A0092B-C50C-407E-A947-70E740481C1C}">
                <a14:useLocalDpi xmlns:a14="http://schemas.microsoft.com/office/drawing/2010/main" val="0"/>
              </a:ext>
            </a:extLst>
          </a:blip>
          <a:srcRect l="25273" t="7570" r="25583" b="9080"/>
          <a:stretch/>
        </p:blipFill>
        <p:spPr>
          <a:xfrm>
            <a:off x="7657401" y="3203806"/>
            <a:ext cx="271519" cy="274531"/>
          </a:xfrm>
          <a:prstGeom prst="rect">
            <a:avLst/>
          </a:prstGeom>
          <a:effectLst>
            <a:outerShdw blurRad="50800" dist="38100" algn="l" rotWithShape="0">
              <a:prstClr val="black">
                <a:alpha val="40000"/>
              </a:prstClr>
            </a:outerShdw>
          </a:effectLst>
        </p:spPr>
      </p:pic>
      <p:pic>
        <p:nvPicPr>
          <p:cNvPr id="69" name="Imagem 68" descr="Uma imagem contendo Ícone&#10;&#10;Descrição gerada automaticamente">
            <a:extLst>
              <a:ext uri="{FF2B5EF4-FFF2-40B4-BE49-F238E27FC236}">
                <a16:creationId xmlns:a16="http://schemas.microsoft.com/office/drawing/2014/main" id="{B072303D-DC0B-AC88-79EF-1C2A36F2491D}"/>
              </a:ext>
            </a:extLst>
          </p:cNvPr>
          <p:cNvPicPr>
            <a:picLocks noChangeAspect="1"/>
          </p:cNvPicPr>
          <p:nvPr/>
        </p:nvPicPr>
        <p:blipFill rotWithShape="1">
          <a:blip r:embed="rId13">
            <a:extLst>
              <a:ext uri="{28A0092B-C50C-407E-A947-70E740481C1C}">
                <a14:useLocalDpi xmlns:a14="http://schemas.microsoft.com/office/drawing/2010/main" val="0"/>
              </a:ext>
            </a:extLst>
          </a:blip>
          <a:srcRect l="25273" t="7570" r="25583" b="9080"/>
          <a:stretch/>
        </p:blipFill>
        <p:spPr>
          <a:xfrm>
            <a:off x="8503469" y="6116138"/>
            <a:ext cx="271519" cy="274531"/>
          </a:xfrm>
          <a:prstGeom prst="rect">
            <a:avLst/>
          </a:prstGeom>
          <a:effectLst>
            <a:outerShdw blurRad="50800" dist="38100" algn="l" rotWithShape="0">
              <a:prstClr val="black">
                <a:alpha val="40000"/>
              </a:prstClr>
            </a:outerShdw>
          </a:effectLst>
        </p:spPr>
      </p:pic>
      <p:pic>
        <p:nvPicPr>
          <p:cNvPr id="2" name="Imagem 1" descr="Ícone&#10;&#10;Descrição gerada automaticamente">
            <a:extLst>
              <a:ext uri="{FF2B5EF4-FFF2-40B4-BE49-F238E27FC236}">
                <a16:creationId xmlns:a16="http://schemas.microsoft.com/office/drawing/2014/main" id="{407F02EB-D64A-2962-D099-77707487C2C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5400000">
            <a:off x="5983604" y="5755641"/>
            <a:ext cx="224790" cy="1891665"/>
          </a:xfrm>
          <a:prstGeom prst="rect">
            <a:avLst/>
          </a:prstGeom>
        </p:spPr>
      </p:pic>
      <p:pic>
        <p:nvPicPr>
          <p:cNvPr id="3" name="Elemento gráfico 201">
            <a:extLst>
              <a:ext uri="{FF2B5EF4-FFF2-40B4-BE49-F238E27FC236}">
                <a16:creationId xmlns:a16="http://schemas.microsoft.com/office/drawing/2014/main" id="{8F7B2CF8-1A52-FDB3-81F5-17A1B136F302}"/>
              </a:ext>
            </a:extLst>
          </p:cNvPr>
          <p:cNvPicPr/>
          <p:nvPr/>
        </p:nvPicPr>
        <p:blipFill>
          <a:blip r:embed="rId15" cstate="print">
            <a:extLst>
              <a:ext uri="{28A0092B-C50C-407E-A947-70E740481C1C}">
                <a14:useLocalDpi xmlns:a14="http://schemas.microsoft.com/office/drawing/2010/main" val="0"/>
              </a:ext>
            </a:extLst>
          </a:blip>
          <a:srcRect/>
          <a:stretch/>
        </p:blipFill>
        <p:spPr>
          <a:xfrm>
            <a:off x="10191881" y="6552553"/>
            <a:ext cx="402929" cy="2830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0" name="Title 1">
            <a:extLst>
              <a:ext uri="{FF2B5EF4-FFF2-40B4-BE49-F238E27FC236}">
                <a16:creationId xmlns:a16="http://schemas.microsoft.com/office/drawing/2014/main" id="{118DA500-4F6B-E801-6B7D-660EDA1852E4}"/>
              </a:ext>
            </a:extLst>
          </p:cNvPr>
          <p:cNvSpPr txBox="1">
            <a:spLocks/>
          </p:cNvSpPr>
          <p:nvPr/>
        </p:nvSpPr>
        <p:spPr>
          <a:xfrm>
            <a:off x="9232452" y="6632429"/>
            <a:ext cx="912986" cy="1384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VABS/DGP/2026</a:t>
            </a:r>
          </a:p>
        </p:txBody>
      </p:sp>
      <p:pic>
        <p:nvPicPr>
          <p:cNvPr id="71" name="Imagem 70" descr="Uma imagem contendo Ícone&#10;&#10;Descrição gerada automaticamente">
            <a:extLst>
              <a:ext uri="{FF2B5EF4-FFF2-40B4-BE49-F238E27FC236}">
                <a16:creationId xmlns:a16="http://schemas.microsoft.com/office/drawing/2014/main" id="{0D7AE07D-46CA-AB71-1060-7BC7F4DF8B3B}"/>
              </a:ext>
            </a:extLst>
          </p:cNvPr>
          <p:cNvPicPr>
            <a:picLocks noChangeAspect="1"/>
          </p:cNvPicPr>
          <p:nvPr/>
        </p:nvPicPr>
        <p:blipFill rotWithShape="1">
          <a:blip r:embed="rId13">
            <a:extLst>
              <a:ext uri="{28A0092B-C50C-407E-A947-70E740481C1C}">
                <a14:useLocalDpi xmlns:a14="http://schemas.microsoft.com/office/drawing/2010/main" val="0"/>
              </a:ext>
            </a:extLst>
          </a:blip>
          <a:srcRect l="25273" t="7570" r="25583" b="9080"/>
          <a:stretch/>
        </p:blipFill>
        <p:spPr>
          <a:xfrm>
            <a:off x="10892131" y="6564207"/>
            <a:ext cx="271519" cy="274531"/>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515960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tângulo 50">
            <a:extLst>
              <a:ext uri="{FF2B5EF4-FFF2-40B4-BE49-F238E27FC236}">
                <a16:creationId xmlns:a16="http://schemas.microsoft.com/office/drawing/2014/main" id="{37E73F20-95F7-D82C-FC6E-1C320C39E672}"/>
              </a:ext>
            </a:extLst>
          </p:cNvPr>
          <p:cNvSpPr/>
          <p:nvPr/>
        </p:nvSpPr>
        <p:spPr>
          <a:xfrm>
            <a:off x="4290340" y="3674989"/>
            <a:ext cx="7415384" cy="2867497"/>
          </a:xfrm>
          <a:prstGeom prst="rect">
            <a:avLst/>
          </a:prstGeom>
          <a:solidFill>
            <a:srgbClr val="F9D5BD">
              <a:alpha val="71765"/>
            </a:srgb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1" dirty="0"/>
          </a:p>
        </p:txBody>
      </p:sp>
      <p:sp>
        <p:nvSpPr>
          <p:cNvPr id="50" name="Retângulo 49">
            <a:extLst>
              <a:ext uri="{FF2B5EF4-FFF2-40B4-BE49-F238E27FC236}">
                <a16:creationId xmlns:a16="http://schemas.microsoft.com/office/drawing/2014/main" id="{0BC4AF4B-DB27-A25A-99DE-7B293CC1F870}"/>
              </a:ext>
            </a:extLst>
          </p:cNvPr>
          <p:cNvSpPr/>
          <p:nvPr/>
        </p:nvSpPr>
        <p:spPr>
          <a:xfrm>
            <a:off x="477256" y="3623851"/>
            <a:ext cx="3839361" cy="2867497"/>
          </a:xfrm>
          <a:prstGeom prst="rect">
            <a:avLst/>
          </a:prstGeom>
          <a:solidFill>
            <a:srgbClr val="B4C7E7">
              <a:alpha val="72000"/>
            </a:srgb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1" dirty="0"/>
          </a:p>
        </p:txBody>
      </p:sp>
      <p:sp>
        <p:nvSpPr>
          <p:cNvPr id="46" name="Retângulo: Cantos Superiores Arredondados 45">
            <a:extLst>
              <a:ext uri="{FF2B5EF4-FFF2-40B4-BE49-F238E27FC236}">
                <a16:creationId xmlns:a16="http://schemas.microsoft.com/office/drawing/2014/main" id="{34A571D6-3371-6048-375B-F53AB3B4ED7C}"/>
              </a:ext>
            </a:extLst>
          </p:cNvPr>
          <p:cNvSpPr/>
          <p:nvPr/>
        </p:nvSpPr>
        <p:spPr>
          <a:xfrm>
            <a:off x="6676237" y="477165"/>
            <a:ext cx="2819444" cy="324907"/>
          </a:xfrm>
          <a:prstGeom prst="round2SameRect">
            <a:avLst/>
          </a:prstGeom>
          <a:solidFill>
            <a:srgbClr val="843C0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1" dirty="0"/>
          </a:p>
        </p:txBody>
      </p:sp>
      <p:sp>
        <p:nvSpPr>
          <p:cNvPr id="38" name="Retângulo 37">
            <a:extLst>
              <a:ext uri="{FF2B5EF4-FFF2-40B4-BE49-F238E27FC236}">
                <a16:creationId xmlns:a16="http://schemas.microsoft.com/office/drawing/2014/main" id="{4E4B5C73-72DB-376B-1DF0-BF0B776A1FA4}"/>
              </a:ext>
            </a:extLst>
          </p:cNvPr>
          <p:cNvSpPr/>
          <p:nvPr/>
        </p:nvSpPr>
        <p:spPr>
          <a:xfrm>
            <a:off x="4306654" y="802075"/>
            <a:ext cx="7408089" cy="2836450"/>
          </a:xfrm>
          <a:prstGeom prst="rect">
            <a:avLst/>
          </a:prstGeom>
          <a:solidFill>
            <a:srgbClr val="F9D5BD">
              <a:alpha val="71765"/>
            </a:srgb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1" dirty="0"/>
          </a:p>
        </p:txBody>
      </p:sp>
      <p:sp>
        <p:nvSpPr>
          <p:cNvPr id="9" name="Retângulo 8">
            <a:extLst>
              <a:ext uri="{FF2B5EF4-FFF2-40B4-BE49-F238E27FC236}">
                <a16:creationId xmlns:a16="http://schemas.microsoft.com/office/drawing/2014/main" id="{EA02EA14-6F2E-BE73-24A5-02E84773B61A}"/>
              </a:ext>
            </a:extLst>
          </p:cNvPr>
          <p:cNvSpPr/>
          <p:nvPr/>
        </p:nvSpPr>
        <p:spPr>
          <a:xfrm>
            <a:off x="474645" y="802074"/>
            <a:ext cx="3829399" cy="2821778"/>
          </a:xfrm>
          <a:prstGeom prst="rect">
            <a:avLst/>
          </a:prstGeom>
          <a:solidFill>
            <a:srgbClr val="B4C7E7">
              <a:alpha val="72000"/>
            </a:srgb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1" dirty="0"/>
          </a:p>
        </p:txBody>
      </p:sp>
      <p:sp>
        <p:nvSpPr>
          <p:cNvPr id="3" name="Retângulo 2">
            <a:extLst>
              <a:ext uri="{FF2B5EF4-FFF2-40B4-BE49-F238E27FC236}">
                <a16:creationId xmlns:a16="http://schemas.microsoft.com/office/drawing/2014/main" id="{C3F46E11-4A5F-F124-B4DB-6DB67ADAEB62}"/>
              </a:ext>
            </a:extLst>
          </p:cNvPr>
          <p:cNvSpPr/>
          <p:nvPr/>
        </p:nvSpPr>
        <p:spPr>
          <a:xfrm rot="5400000">
            <a:off x="1289491" y="3623853"/>
            <a:ext cx="6048000" cy="45719"/>
          </a:xfrm>
          <a:prstGeom prst="rect">
            <a:avLst/>
          </a:prstGeom>
          <a:solidFill>
            <a:schemeClr val="accent1">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1" dirty="0"/>
          </a:p>
        </p:txBody>
      </p:sp>
      <p:sp>
        <p:nvSpPr>
          <p:cNvPr id="4" name="Triângulo isósceles 3">
            <a:extLst>
              <a:ext uri="{FF2B5EF4-FFF2-40B4-BE49-F238E27FC236}">
                <a16:creationId xmlns:a16="http://schemas.microsoft.com/office/drawing/2014/main" id="{F988C7D2-32EE-3090-2402-6C5575264934}"/>
              </a:ext>
            </a:extLst>
          </p:cNvPr>
          <p:cNvSpPr/>
          <p:nvPr/>
        </p:nvSpPr>
        <p:spPr>
          <a:xfrm rot="16200000">
            <a:off x="112400" y="3534730"/>
            <a:ext cx="186396" cy="179364"/>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1" dirty="0"/>
          </a:p>
        </p:txBody>
      </p:sp>
      <p:sp>
        <p:nvSpPr>
          <p:cNvPr id="5" name="Triângulo isósceles 4">
            <a:extLst>
              <a:ext uri="{FF2B5EF4-FFF2-40B4-BE49-F238E27FC236}">
                <a16:creationId xmlns:a16="http://schemas.microsoft.com/office/drawing/2014/main" id="{B4E45327-91B7-FC91-1024-8639A6E7E5F1}"/>
              </a:ext>
            </a:extLst>
          </p:cNvPr>
          <p:cNvSpPr/>
          <p:nvPr/>
        </p:nvSpPr>
        <p:spPr>
          <a:xfrm rot="5400000" flipH="1">
            <a:off x="11882925" y="3534901"/>
            <a:ext cx="186396" cy="179364"/>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1" dirty="0"/>
          </a:p>
        </p:txBody>
      </p:sp>
      <p:sp>
        <p:nvSpPr>
          <p:cNvPr id="6" name="Triângulo isósceles 5">
            <a:extLst>
              <a:ext uri="{FF2B5EF4-FFF2-40B4-BE49-F238E27FC236}">
                <a16:creationId xmlns:a16="http://schemas.microsoft.com/office/drawing/2014/main" id="{4A9F545D-DF6C-84D5-D11D-1418AADD8960}"/>
              </a:ext>
            </a:extLst>
          </p:cNvPr>
          <p:cNvSpPr/>
          <p:nvPr/>
        </p:nvSpPr>
        <p:spPr>
          <a:xfrm flipH="1">
            <a:off x="4221774" y="475850"/>
            <a:ext cx="186396" cy="179364"/>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1" dirty="0"/>
          </a:p>
        </p:txBody>
      </p:sp>
      <p:sp>
        <p:nvSpPr>
          <p:cNvPr id="7" name="Triângulo isósceles 6">
            <a:extLst>
              <a:ext uri="{FF2B5EF4-FFF2-40B4-BE49-F238E27FC236}">
                <a16:creationId xmlns:a16="http://schemas.microsoft.com/office/drawing/2014/main" id="{7C5474B9-753D-5DCF-92FF-75CA823C75DE}"/>
              </a:ext>
            </a:extLst>
          </p:cNvPr>
          <p:cNvSpPr/>
          <p:nvPr/>
        </p:nvSpPr>
        <p:spPr>
          <a:xfrm flipH="1" flipV="1">
            <a:off x="4222159" y="6646091"/>
            <a:ext cx="186396" cy="179364"/>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1" dirty="0"/>
          </a:p>
        </p:txBody>
      </p:sp>
      <p:sp>
        <p:nvSpPr>
          <p:cNvPr id="37" name="Retângulo 36">
            <a:extLst>
              <a:ext uri="{FF2B5EF4-FFF2-40B4-BE49-F238E27FC236}">
                <a16:creationId xmlns:a16="http://schemas.microsoft.com/office/drawing/2014/main" id="{8B0B498F-9799-FE5A-FD4B-722E532FA3F0}"/>
              </a:ext>
            </a:extLst>
          </p:cNvPr>
          <p:cNvSpPr/>
          <p:nvPr/>
        </p:nvSpPr>
        <p:spPr>
          <a:xfrm rot="16200000">
            <a:off x="-463148" y="2020008"/>
            <a:ext cx="1481755" cy="307907"/>
          </a:xfrm>
          <a:prstGeom prst="rect">
            <a:avLst/>
          </a:prstGeom>
          <a:noFill/>
        </p:spPr>
        <p:txBody>
          <a:bodyPr wrap="square" lIns="91440" tIns="45721" rIns="91440" bIns="45721">
            <a:spAutoFit/>
          </a:bodyPr>
          <a:lstStyle/>
          <a:p>
            <a:pPr algn="ctr"/>
            <a:r>
              <a:rPr lang="pt-BR" sz="1401" b="1" dirty="0">
                <a:ln w="0"/>
                <a:solidFill>
                  <a:schemeClr val="accent1">
                    <a:lumMod val="50000"/>
                  </a:schemeClr>
                </a:solidFill>
                <a:effectLst>
                  <a:outerShdw blurRad="38100" dist="19050" dir="2700000" algn="tl" rotWithShape="0">
                    <a:schemeClr val="dk1">
                      <a:alpha val="40000"/>
                    </a:schemeClr>
                  </a:outerShdw>
                </a:effectLst>
                <a:latin typeface="Tw Cen MT" panose="020B0602020104020603" pitchFamily="34" charset="0"/>
              </a:rPr>
              <a:t>ORDEM SOCIAL</a:t>
            </a:r>
          </a:p>
        </p:txBody>
      </p:sp>
      <p:sp>
        <p:nvSpPr>
          <p:cNvPr id="45" name="Retângulo 44">
            <a:extLst>
              <a:ext uri="{FF2B5EF4-FFF2-40B4-BE49-F238E27FC236}">
                <a16:creationId xmlns:a16="http://schemas.microsoft.com/office/drawing/2014/main" id="{D21E94BB-F3BC-ABB3-BA21-25F881E22D1A}"/>
              </a:ext>
            </a:extLst>
          </p:cNvPr>
          <p:cNvSpPr/>
          <p:nvPr/>
        </p:nvSpPr>
        <p:spPr>
          <a:xfrm>
            <a:off x="6159446" y="477167"/>
            <a:ext cx="3874004" cy="307907"/>
          </a:xfrm>
          <a:prstGeom prst="rect">
            <a:avLst/>
          </a:prstGeom>
          <a:noFill/>
        </p:spPr>
        <p:txBody>
          <a:bodyPr wrap="square" lIns="91440" tIns="45721" rIns="91440" bIns="45721">
            <a:spAutoFit/>
          </a:bodyPr>
          <a:lstStyle/>
          <a:p>
            <a:pPr algn="ctr"/>
            <a:r>
              <a:rPr lang="pt-BR" sz="1401" dirty="0">
                <a:ln w="0"/>
                <a:solidFill>
                  <a:schemeClr val="bg1"/>
                </a:solidFill>
                <a:effectLst>
                  <a:outerShdw blurRad="38100" dist="19050" dir="2700000" algn="tl" rotWithShape="0">
                    <a:schemeClr val="dk1">
                      <a:alpha val="40000"/>
                    </a:schemeClr>
                  </a:outerShdw>
                </a:effectLst>
                <a:latin typeface="Tw Cen MT" panose="020B0602020104020603" pitchFamily="34" charset="0"/>
              </a:rPr>
              <a:t>AGENTES SOCIAIS E DE MERCADO</a:t>
            </a:r>
          </a:p>
        </p:txBody>
      </p:sp>
      <p:sp>
        <p:nvSpPr>
          <p:cNvPr id="49" name="Retângulo 48">
            <a:extLst>
              <a:ext uri="{FF2B5EF4-FFF2-40B4-BE49-F238E27FC236}">
                <a16:creationId xmlns:a16="http://schemas.microsoft.com/office/drawing/2014/main" id="{EFC69257-67CE-27F1-2732-F38936BAB9B4}"/>
              </a:ext>
            </a:extLst>
          </p:cNvPr>
          <p:cNvSpPr/>
          <p:nvPr/>
        </p:nvSpPr>
        <p:spPr>
          <a:xfrm rot="16200000">
            <a:off x="-799182" y="4876964"/>
            <a:ext cx="2121091" cy="307907"/>
          </a:xfrm>
          <a:prstGeom prst="rect">
            <a:avLst/>
          </a:prstGeom>
          <a:noFill/>
        </p:spPr>
        <p:txBody>
          <a:bodyPr wrap="square" lIns="91440" tIns="45721" rIns="91440" bIns="45721">
            <a:spAutoFit/>
          </a:bodyPr>
          <a:lstStyle/>
          <a:p>
            <a:pPr algn="ctr"/>
            <a:r>
              <a:rPr lang="pt-BR" sz="1401" b="1" dirty="0">
                <a:ln w="0"/>
                <a:solidFill>
                  <a:schemeClr val="accent1">
                    <a:lumMod val="50000"/>
                  </a:schemeClr>
                </a:solidFill>
                <a:effectLst>
                  <a:outerShdw blurRad="38100" dist="19050" dir="2700000" algn="tl" rotWithShape="0">
                    <a:schemeClr val="dk1">
                      <a:alpha val="40000"/>
                    </a:schemeClr>
                  </a:outerShdw>
                </a:effectLst>
                <a:latin typeface="Tw Cen MT" panose="020B0602020104020603" pitchFamily="34" charset="0"/>
              </a:rPr>
              <a:t>ORDEM ECONÔMICA</a:t>
            </a:r>
          </a:p>
        </p:txBody>
      </p:sp>
      <p:sp>
        <p:nvSpPr>
          <p:cNvPr id="2" name="Retângulo 1">
            <a:extLst>
              <a:ext uri="{FF2B5EF4-FFF2-40B4-BE49-F238E27FC236}">
                <a16:creationId xmlns:a16="http://schemas.microsoft.com/office/drawing/2014/main" id="{2E73AC46-B8DD-A892-21E5-70E687AFD8A9}"/>
              </a:ext>
            </a:extLst>
          </p:cNvPr>
          <p:cNvSpPr/>
          <p:nvPr/>
        </p:nvSpPr>
        <p:spPr>
          <a:xfrm>
            <a:off x="295278" y="3600992"/>
            <a:ext cx="11592000" cy="45719"/>
          </a:xfrm>
          <a:prstGeom prst="rect">
            <a:avLst/>
          </a:prstGeom>
          <a:solidFill>
            <a:schemeClr val="accent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1" dirty="0"/>
          </a:p>
        </p:txBody>
      </p:sp>
      <p:sp>
        <p:nvSpPr>
          <p:cNvPr id="52" name="Retângulo 51">
            <a:extLst>
              <a:ext uri="{FF2B5EF4-FFF2-40B4-BE49-F238E27FC236}">
                <a16:creationId xmlns:a16="http://schemas.microsoft.com/office/drawing/2014/main" id="{A427E9BD-D782-953B-A5FC-D1DEB3AEC30C}"/>
              </a:ext>
            </a:extLst>
          </p:cNvPr>
          <p:cNvSpPr/>
          <p:nvPr/>
        </p:nvSpPr>
        <p:spPr>
          <a:xfrm rot="16200000">
            <a:off x="3818453" y="5998134"/>
            <a:ext cx="709570" cy="261612"/>
          </a:xfrm>
          <a:prstGeom prst="rect">
            <a:avLst/>
          </a:prstGeom>
          <a:noFill/>
        </p:spPr>
        <p:txBody>
          <a:bodyPr wrap="square" lIns="91440" tIns="45721" rIns="91440" bIns="45721">
            <a:spAutoFit/>
          </a:bodyPr>
          <a:lstStyle/>
          <a:p>
            <a:pPr algn="ctr"/>
            <a:r>
              <a:rPr lang="pt-BR" sz="1100" b="1" dirty="0">
                <a:ln w="0"/>
                <a:solidFill>
                  <a:schemeClr val="accent1">
                    <a:lumMod val="50000"/>
                  </a:schemeClr>
                </a:solidFill>
                <a:effectLst>
                  <a:outerShdw blurRad="38100" dist="19050" dir="2700000" algn="tl" rotWithShape="0">
                    <a:schemeClr val="dk1">
                      <a:alpha val="40000"/>
                    </a:schemeClr>
                  </a:outerShdw>
                </a:effectLst>
                <a:latin typeface="Tw Cen MT" panose="020B0602020104020603" pitchFamily="34" charset="0"/>
              </a:rPr>
              <a:t>EIXO Y</a:t>
            </a:r>
          </a:p>
        </p:txBody>
      </p:sp>
      <p:sp>
        <p:nvSpPr>
          <p:cNvPr id="53" name="Retângulo 52">
            <a:extLst>
              <a:ext uri="{FF2B5EF4-FFF2-40B4-BE49-F238E27FC236}">
                <a16:creationId xmlns:a16="http://schemas.microsoft.com/office/drawing/2014/main" id="{F250A454-F195-5658-BB24-D3B7A862A056}"/>
              </a:ext>
            </a:extLst>
          </p:cNvPr>
          <p:cNvSpPr/>
          <p:nvPr/>
        </p:nvSpPr>
        <p:spPr>
          <a:xfrm>
            <a:off x="11077045" y="3608754"/>
            <a:ext cx="709570" cy="261612"/>
          </a:xfrm>
          <a:prstGeom prst="rect">
            <a:avLst/>
          </a:prstGeom>
          <a:noFill/>
        </p:spPr>
        <p:txBody>
          <a:bodyPr wrap="square" lIns="91440" tIns="45721" rIns="91440" bIns="45721">
            <a:spAutoFit/>
          </a:bodyPr>
          <a:lstStyle/>
          <a:p>
            <a:pPr algn="ctr"/>
            <a:r>
              <a:rPr lang="pt-BR" sz="1100" b="1" dirty="0">
                <a:ln w="0"/>
                <a:solidFill>
                  <a:schemeClr val="accent1">
                    <a:lumMod val="50000"/>
                  </a:schemeClr>
                </a:solidFill>
                <a:effectLst>
                  <a:outerShdw blurRad="38100" dist="19050" dir="2700000" algn="tl" rotWithShape="0">
                    <a:schemeClr val="dk1">
                      <a:alpha val="40000"/>
                    </a:schemeClr>
                  </a:outerShdw>
                </a:effectLst>
                <a:latin typeface="Tw Cen MT" panose="020B0602020104020603" pitchFamily="34" charset="0"/>
              </a:rPr>
              <a:t>EIXO X</a:t>
            </a:r>
          </a:p>
        </p:txBody>
      </p:sp>
      <p:pic>
        <p:nvPicPr>
          <p:cNvPr id="55" name="Gráfico 54" descr="Edifício com preenchimento sólido">
            <a:extLst>
              <a:ext uri="{FF2B5EF4-FFF2-40B4-BE49-F238E27FC236}">
                <a16:creationId xmlns:a16="http://schemas.microsoft.com/office/drawing/2014/main" id="{E7D0CEDF-1A50-B278-D52B-50B5800959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99198" y="100947"/>
            <a:ext cx="371499" cy="371499"/>
          </a:xfrm>
          <a:prstGeom prst="rect">
            <a:avLst/>
          </a:prstGeom>
        </p:spPr>
      </p:pic>
      <p:pic>
        <p:nvPicPr>
          <p:cNvPr id="56" name="Gráfico 55" descr="Arquitetura moderna com preenchimento sólido">
            <a:extLst>
              <a:ext uri="{FF2B5EF4-FFF2-40B4-BE49-F238E27FC236}">
                <a16:creationId xmlns:a16="http://schemas.microsoft.com/office/drawing/2014/main" id="{F91FBC64-55CB-39A8-F089-75F393361F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87048" y="170998"/>
            <a:ext cx="320428" cy="320428"/>
          </a:xfrm>
          <a:prstGeom prst="rect">
            <a:avLst/>
          </a:prstGeom>
        </p:spPr>
      </p:pic>
      <p:pic>
        <p:nvPicPr>
          <p:cNvPr id="60" name="Gráfico 59" descr="Grupo de pessoas com preenchimento sólido">
            <a:extLst>
              <a:ext uri="{FF2B5EF4-FFF2-40B4-BE49-F238E27FC236}">
                <a16:creationId xmlns:a16="http://schemas.microsoft.com/office/drawing/2014/main" id="{73BC7E37-10D7-E6E4-77F6-762A7C2366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40171" y="1165315"/>
            <a:ext cx="364329" cy="364329"/>
          </a:xfrm>
          <a:prstGeom prst="rect">
            <a:avLst/>
          </a:prstGeom>
        </p:spPr>
      </p:pic>
      <p:pic>
        <p:nvPicPr>
          <p:cNvPr id="62" name="Gráfico 61" descr="Moedas com preenchimento sólido">
            <a:extLst>
              <a:ext uri="{FF2B5EF4-FFF2-40B4-BE49-F238E27FC236}">
                <a16:creationId xmlns:a16="http://schemas.microsoft.com/office/drawing/2014/main" id="{B5BAB8FC-7E85-E45E-2F58-1A860B6EA60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200000">
            <a:off x="68083" y="5937526"/>
            <a:ext cx="363600" cy="363600"/>
          </a:xfrm>
          <a:prstGeom prst="rect">
            <a:avLst/>
          </a:prstGeom>
        </p:spPr>
      </p:pic>
      <p:sp>
        <p:nvSpPr>
          <p:cNvPr id="8" name="Retângulo: Cantos Arredondados 7">
            <a:extLst>
              <a:ext uri="{FF2B5EF4-FFF2-40B4-BE49-F238E27FC236}">
                <a16:creationId xmlns:a16="http://schemas.microsoft.com/office/drawing/2014/main" id="{F10A8772-C308-EB28-3D0E-4981AB927D39}"/>
              </a:ext>
            </a:extLst>
          </p:cNvPr>
          <p:cNvSpPr/>
          <p:nvPr/>
        </p:nvSpPr>
        <p:spPr>
          <a:xfrm rot="16200000" flipH="1">
            <a:off x="-406916" y="3408707"/>
            <a:ext cx="2325280" cy="376951"/>
          </a:xfrm>
          <a:prstGeom prst="roundRect">
            <a:avLst>
              <a:gd name="adj" fmla="val 24196"/>
            </a:avLst>
          </a:prstGeom>
          <a:solidFill>
            <a:schemeClr val="accent1">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Secretaria de Saúde</a:t>
            </a:r>
          </a:p>
        </p:txBody>
      </p:sp>
      <p:sp>
        <p:nvSpPr>
          <p:cNvPr id="12" name="Retângulo: Cantos Arredondados 11">
            <a:extLst>
              <a:ext uri="{FF2B5EF4-FFF2-40B4-BE49-F238E27FC236}">
                <a16:creationId xmlns:a16="http://schemas.microsoft.com/office/drawing/2014/main" id="{BF9F2FDE-6684-F402-E560-5E97B2A9B445}"/>
              </a:ext>
            </a:extLst>
          </p:cNvPr>
          <p:cNvSpPr/>
          <p:nvPr/>
        </p:nvSpPr>
        <p:spPr>
          <a:xfrm rot="16200000" flipH="1">
            <a:off x="67433" y="3454233"/>
            <a:ext cx="2325282" cy="376956"/>
          </a:xfrm>
          <a:prstGeom prst="roundRect">
            <a:avLst>
              <a:gd name="adj" fmla="val 24196"/>
            </a:avLst>
          </a:prstGeom>
          <a:solidFill>
            <a:schemeClr val="accent1">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Autarquia</a:t>
            </a:r>
          </a:p>
        </p:txBody>
      </p:sp>
      <p:sp>
        <p:nvSpPr>
          <p:cNvPr id="13" name="Retângulo: Cantos Arredondados 12">
            <a:extLst>
              <a:ext uri="{FF2B5EF4-FFF2-40B4-BE49-F238E27FC236}">
                <a16:creationId xmlns:a16="http://schemas.microsoft.com/office/drawing/2014/main" id="{F6550E55-4D68-AA3C-97B2-484B88F58450}"/>
              </a:ext>
            </a:extLst>
          </p:cNvPr>
          <p:cNvSpPr/>
          <p:nvPr/>
        </p:nvSpPr>
        <p:spPr>
          <a:xfrm rot="16200000" flipH="1">
            <a:off x="435136" y="2094337"/>
            <a:ext cx="2526292" cy="378000"/>
          </a:xfrm>
          <a:prstGeom prst="roundRect">
            <a:avLst>
              <a:gd name="adj" fmla="val 24196"/>
            </a:avLst>
          </a:prstGeom>
          <a:solidFill>
            <a:schemeClr val="accent1">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Fundação de Dir. Público</a:t>
            </a:r>
          </a:p>
        </p:txBody>
      </p:sp>
      <p:sp>
        <p:nvSpPr>
          <p:cNvPr id="23" name="Retângulo: Cantos Arredondados 22">
            <a:extLst>
              <a:ext uri="{FF2B5EF4-FFF2-40B4-BE49-F238E27FC236}">
                <a16:creationId xmlns:a16="http://schemas.microsoft.com/office/drawing/2014/main" id="{D6579258-0500-692D-F069-74D546ADE624}"/>
              </a:ext>
            </a:extLst>
          </p:cNvPr>
          <p:cNvSpPr/>
          <p:nvPr/>
        </p:nvSpPr>
        <p:spPr>
          <a:xfrm rot="16200000" flipH="1">
            <a:off x="1005031" y="3408182"/>
            <a:ext cx="2187635" cy="378000"/>
          </a:xfrm>
          <a:prstGeom prst="roundRect">
            <a:avLst>
              <a:gd name="adj" fmla="val 24196"/>
            </a:avLst>
          </a:prstGeom>
          <a:solidFill>
            <a:schemeClr val="accent1">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Consórcio Público</a:t>
            </a:r>
          </a:p>
        </p:txBody>
      </p:sp>
      <p:sp>
        <p:nvSpPr>
          <p:cNvPr id="26" name="Retângulo: Cantos Arredondados 25">
            <a:extLst>
              <a:ext uri="{FF2B5EF4-FFF2-40B4-BE49-F238E27FC236}">
                <a16:creationId xmlns:a16="http://schemas.microsoft.com/office/drawing/2014/main" id="{4DC561F9-1E70-F79E-D176-DCE3F321513F}"/>
              </a:ext>
            </a:extLst>
          </p:cNvPr>
          <p:cNvSpPr/>
          <p:nvPr/>
        </p:nvSpPr>
        <p:spPr>
          <a:xfrm rot="16200000" flipH="1">
            <a:off x="1905298" y="4244123"/>
            <a:ext cx="2325281" cy="378000"/>
          </a:xfrm>
          <a:prstGeom prst="roundRect">
            <a:avLst>
              <a:gd name="adj" fmla="val 24196"/>
            </a:avLst>
          </a:prstGeom>
          <a:solidFill>
            <a:schemeClr val="accent1">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Empresa Pública</a:t>
            </a:r>
          </a:p>
        </p:txBody>
      </p:sp>
      <p:sp>
        <p:nvSpPr>
          <p:cNvPr id="27" name="Retângulo: Cantos Arredondados 26">
            <a:extLst>
              <a:ext uri="{FF2B5EF4-FFF2-40B4-BE49-F238E27FC236}">
                <a16:creationId xmlns:a16="http://schemas.microsoft.com/office/drawing/2014/main" id="{25CBAF12-3F88-835A-4780-C772DF98053F}"/>
              </a:ext>
            </a:extLst>
          </p:cNvPr>
          <p:cNvSpPr/>
          <p:nvPr/>
        </p:nvSpPr>
        <p:spPr>
          <a:xfrm rot="16200000" flipH="1">
            <a:off x="2345383" y="4683861"/>
            <a:ext cx="2366135" cy="378000"/>
          </a:xfrm>
          <a:prstGeom prst="roundRect">
            <a:avLst>
              <a:gd name="adj" fmla="val 24196"/>
            </a:avLst>
          </a:prstGeom>
          <a:solidFill>
            <a:schemeClr val="accent1">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Sociedade Economia Mista</a:t>
            </a:r>
          </a:p>
        </p:txBody>
      </p:sp>
      <p:sp>
        <p:nvSpPr>
          <p:cNvPr id="28" name="Retângulo: Cantos Arredondados 27">
            <a:extLst>
              <a:ext uri="{FF2B5EF4-FFF2-40B4-BE49-F238E27FC236}">
                <a16:creationId xmlns:a16="http://schemas.microsoft.com/office/drawing/2014/main" id="{DBB8D94B-1952-242A-04D9-153E87B251B6}"/>
              </a:ext>
            </a:extLst>
          </p:cNvPr>
          <p:cNvSpPr/>
          <p:nvPr/>
        </p:nvSpPr>
        <p:spPr>
          <a:xfrm rot="16200000" flipH="1">
            <a:off x="2853473" y="4663112"/>
            <a:ext cx="2305047" cy="378000"/>
          </a:xfrm>
          <a:prstGeom prst="roundRect">
            <a:avLst>
              <a:gd name="adj" fmla="val 24196"/>
            </a:avLst>
          </a:prstGeom>
          <a:solidFill>
            <a:schemeClr val="accent1">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Empresa Subsidiária</a:t>
            </a:r>
          </a:p>
        </p:txBody>
      </p:sp>
      <p:sp>
        <p:nvSpPr>
          <p:cNvPr id="29" name="Retângulo: Cantos Arredondados 28">
            <a:extLst>
              <a:ext uri="{FF2B5EF4-FFF2-40B4-BE49-F238E27FC236}">
                <a16:creationId xmlns:a16="http://schemas.microsoft.com/office/drawing/2014/main" id="{8E667360-A5FA-9493-2851-D6FA821FF132}"/>
              </a:ext>
            </a:extLst>
          </p:cNvPr>
          <p:cNvSpPr/>
          <p:nvPr/>
        </p:nvSpPr>
        <p:spPr>
          <a:xfrm rot="16200000" flipH="1">
            <a:off x="1322264" y="2048140"/>
            <a:ext cx="2595824" cy="378000"/>
          </a:xfrm>
          <a:prstGeom prst="roundRect">
            <a:avLst>
              <a:gd name="adj" fmla="val 24196"/>
            </a:avLst>
          </a:prstGeom>
          <a:solidFill>
            <a:schemeClr val="accent1">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Fundação de Dir. Privado</a:t>
            </a:r>
          </a:p>
        </p:txBody>
      </p:sp>
      <p:pic>
        <p:nvPicPr>
          <p:cNvPr id="70" name="Imagem 69" descr="Uma imagem contendo Forma&#10;&#10;Descrição gerada automaticamente">
            <a:extLst>
              <a:ext uri="{FF2B5EF4-FFF2-40B4-BE49-F238E27FC236}">
                <a16:creationId xmlns:a16="http://schemas.microsoft.com/office/drawing/2014/main" id="{4C7B88FA-6044-052A-D806-0883A654DA89}"/>
              </a:ext>
            </a:extLst>
          </p:cNvPr>
          <p:cNvPicPr>
            <a:picLocks noChangeAspect="1"/>
          </p:cNvPicPr>
          <p:nvPr/>
        </p:nvPicPr>
        <p:blipFill rotWithShape="1">
          <a:blip r:embed="rId10">
            <a:extLst>
              <a:ext uri="{28A0092B-C50C-407E-A947-70E740481C1C}">
                <a14:useLocalDpi xmlns:a14="http://schemas.microsoft.com/office/drawing/2010/main" val="0"/>
              </a:ext>
            </a:extLst>
          </a:blip>
          <a:srcRect l="24664" t="7570" r="25727" b="9080"/>
          <a:stretch/>
        </p:blipFill>
        <p:spPr>
          <a:xfrm>
            <a:off x="508815" y="4566632"/>
            <a:ext cx="274089" cy="274531"/>
          </a:xfrm>
          <a:prstGeom prst="rect">
            <a:avLst/>
          </a:prstGeom>
          <a:effectLst>
            <a:outerShdw blurRad="50800" dist="38100" algn="l" rotWithShape="0">
              <a:prstClr val="black">
                <a:alpha val="40000"/>
              </a:prstClr>
            </a:outerShdw>
          </a:effectLst>
        </p:spPr>
      </p:pic>
      <p:pic>
        <p:nvPicPr>
          <p:cNvPr id="79" name="Imagem 78" descr="Uma imagem contendo Forma&#10;&#10;Descrição gerada automaticamente">
            <a:extLst>
              <a:ext uri="{FF2B5EF4-FFF2-40B4-BE49-F238E27FC236}">
                <a16:creationId xmlns:a16="http://schemas.microsoft.com/office/drawing/2014/main" id="{DA810C3E-9B0D-3A9F-4203-B7B521A16FF2}"/>
              </a:ext>
            </a:extLst>
          </p:cNvPr>
          <p:cNvPicPr>
            <a:picLocks noChangeAspect="1"/>
          </p:cNvPicPr>
          <p:nvPr/>
        </p:nvPicPr>
        <p:blipFill rotWithShape="1">
          <a:blip r:embed="rId10">
            <a:extLst>
              <a:ext uri="{28A0092B-C50C-407E-A947-70E740481C1C}">
                <a14:useLocalDpi xmlns:a14="http://schemas.microsoft.com/office/drawing/2010/main" val="0"/>
              </a:ext>
            </a:extLst>
          </a:blip>
          <a:srcRect l="24664" t="7570" r="25727" b="9080"/>
          <a:stretch/>
        </p:blipFill>
        <p:spPr>
          <a:xfrm>
            <a:off x="959633" y="4626877"/>
            <a:ext cx="274089" cy="274531"/>
          </a:xfrm>
          <a:prstGeom prst="rect">
            <a:avLst/>
          </a:prstGeom>
          <a:effectLst>
            <a:outerShdw blurRad="50800" dist="38100" dir="2700000" algn="tl" rotWithShape="0">
              <a:prstClr val="black">
                <a:alpha val="40000"/>
              </a:prstClr>
            </a:outerShdw>
          </a:effectLst>
        </p:spPr>
      </p:pic>
      <p:pic>
        <p:nvPicPr>
          <p:cNvPr id="80" name="Imagem 79" descr="Uma imagem contendo Forma&#10;&#10;Descrição gerada automaticamente">
            <a:extLst>
              <a:ext uri="{FF2B5EF4-FFF2-40B4-BE49-F238E27FC236}">
                <a16:creationId xmlns:a16="http://schemas.microsoft.com/office/drawing/2014/main" id="{E374A9A8-E692-5611-379A-934C227179EF}"/>
              </a:ext>
            </a:extLst>
          </p:cNvPr>
          <p:cNvPicPr>
            <a:picLocks noChangeAspect="1"/>
          </p:cNvPicPr>
          <p:nvPr/>
        </p:nvPicPr>
        <p:blipFill rotWithShape="1">
          <a:blip r:embed="rId10">
            <a:extLst>
              <a:ext uri="{28A0092B-C50C-407E-A947-70E740481C1C}">
                <a14:useLocalDpi xmlns:a14="http://schemas.microsoft.com/office/drawing/2010/main" val="0"/>
              </a:ext>
            </a:extLst>
          </a:blip>
          <a:srcRect l="24664" t="7570" r="25727" b="9080"/>
          <a:stretch/>
        </p:blipFill>
        <p:spPr>
          <a:xfrm>
            <a:off x="1449328" y="3361836"/>
            <a:ext cx="274089" cy="274531"/>
          </a:xfrm>
          <a:prstGeom prst="rect">
            <a:avLst/>
          </a:prstGeom>
          <a:effectLst>
            <a:outerShdw blurRad="50800" dist="38100" algn="l" rotWithShape="0">
              <a:prstClr val="black">
                <a:alpha val="40000"/>
              </a:prstClr>
            </a:outerShdw>
          </a:effectLst>
        </p:spPr>
      </p:pic>
      <p:pic>
        <p:nvPicPr>
          <p:cNvPr id="81" name="Imagem 80" descr="Uma imagem contendo Forma&#10;&#10;Descrição gerada automaticamente">
            <a:extLst>
              <a:ext uri="{FF2B5EF4-FFF2-40B4-BE49-F238E27FC236}">
                <a16:creationId xmlns:a16="http://schemas.microsoft.com/office/drawing/2014/main" id="{4F6B60AB-1BD2-6AA9-5D07-0F8105256E92}"/>
              </a:ext>
            </a:extLst>
          </p:cNvPr>
          <p:cNvPicPr>
            <a:picLocks noChangeAspect="1"/>
          </p:cNvPicPr>
          <p:nvPr/>
        </p:nvPicPr>
        <p:blipFill rotWithShape="1">
          <a:blip r:embed="rId10">
            <a:extLst>
              <a:ext uri="{28A0092B-C50C-407E-A947-70E740481C1C}">
                <a14:useLocalDpi xmlns:a14="http://schemas.microsoft.com/office/drawing/2010/main" val="0"/>
              </a:ext>
            </a:extLst>
          </a:blip>
          <a:srcRect l="24664" t="7570" r="25727" b="9080"/>
          <a:stretch/>
        </p:blipFill>
        <p:spPr>
          <a:xfrm>
            <a:off x="1818894" y="4566632"/>
            <a:ext cx="274089" cy="274531"/>
          </a:xfrm>
          <a:prstGeom prst="rect">
            <a:avLst/>
          </a:prstGeom>
          <a:effectLst>
            <a:outerShdw blurRad="50800" dist="38100" algn="l" rotWithShape="0">
              <a:prstClr val="black">
                <a:alpha val="40000"/>
              </a:prstClr>
            </a:outerShdw>
          </a:effectLst>
        </p:spPr>
      </p:pic>
      <p:pic>
        <p:nvPicPr>
          <p:cNvPr id="82" name="Imagem 81" descr="Uma imagem contendo Forma&#10;&#10;Descrição gerada automaticamente">
            <a:extLst>
              <a:ext uri="{FF2B5EF4-FFF2-40B4-BE49-F238E27FC236}">
                <a16:creationId xmlns:a16="http://schemas.microsoft.com/office/drawing/2014/main" id="{34BB244C-AC0C-43BB-7263-E5D7221FADF7}"/>
              </a:ext>
            </a:extLst>
          </p:cNvPr>
          <p:cNvPicPr>
            <a:picLocks noChangeAspect="1"/>
          </p:cNvPicPr>
          <p:nvPr/>
        </p:nvPicPr>
        <p:blipFill rotWithShape="1">
          <a:blip r:embed="rId10">
            <a:extLst>
              <a:ext uri="{28A0092B-C50C-407E-A947-70E740481C1C}">
                <a14:useLocalDpi xmlns:a14="http://schemas.microsoft.com/office/drawing/2010/main" val="0"/>
              </a:ext>
            </a:extLst>
          </a:blip>
          <a:srcRect l="24664" t="7570" r="25727" b="9080"/>
          <a:stretch/>
        </p:blipFill>
        <p:spPr>
          <a:xfrm>
            <a:off x="2386745" y="3347273"/>
            <a:ext cx="274089" cy="274531"/>
          </a:xfrm>
          <a:prstGeom prst="rect">
            <a:avLst/>
          </a:prstGeom>
          <a:effectLst>
            <a:outerShdw blurRad="50800" dist="38100" dir="18900000" algn="bl" rotWithShape="0">
              <a:prstClr val="black">
                <a:alpha val="40000"/>
              </a:prstClr>
            </a:outerShdw>
          </a:effectLst>
        </p:spPr>
      </p:pic>
      <p:pic>
        <p:nvPicPr>
          <p:cNvPr id="83" name="Imagem 82" descr="Uma imagem contendo Forma&#10;&#10;Descrição gerada automaticamente">
            <a:extLst>
              <a:ext uri="{FF2B5EF4-FFF2-40B4-BE49-F238E27FC236}">
                <a16:creationId xmlns:a16="http://schemas.microsoft.com/office/drawing/2014/main" id="{AEEEAFE3-2152-EA0C-A5DE-2FA0D9DD5067}"/>
              </a:ext>
            </a:extLst>
          </p:cNvPr>
          <p:cNvPicPr>
            <a:picLocks noChangeAspect="1"/>
          </p:cNvPicPr>
          <p:nvPr/>
        </p:nvPicPr>
        <p:blipFill rotWithShape="1">
          <a:blip r:embed="rId10">
            <a:extLst>
              <a:ext uri="{28A0092B-C50C-407E-A947-70E740481C1C}">
                <a14:useLocalDpi xmlns:a14="http://schemas.microsoft.com/office/drawing/2010/main" val="0"/>
              </a:ext>
            </a:extLst>
          </a:blip>
          <a:srcRect l="24664" t="7570" r="25727" b="9080"/>
          <a:stretch/>
        </p:blipFill>
        <p:spPr>
          <a:xfrm>
            <a:off x="2838812" y="5319375"/>
            <a:ext cx="274089" cy="274531"/>
          </a:xfrm>
          <a:prstGeom prst="rect">
            <a:avLst/>
          </a:prstGeom>
          <a:effectLst>
            <a:outerShdw blurRad="50800" dist="38100" dir="18900000" algn="bl" rotWithShape="0">
              <a:prstClr val="black">
                <a:alpha val="40000"/>
              </a:prstClr>
            </a:outerShdw>
          </a:effectLst>
        </p:spPr>
      </p:pic>
      <p:pic>
        <p:nvPicPr>
          <p:cNvPr id="84" name="Imagem 83" descr="Uma imagem contendo Forma&#10;&#10;Descrição gerada automaticamente">
            <a:extLst>
              <a:ext uri="{FF2B5EF4-FFF2-40B4-BE49-F238E27FC236}">
                <a16:creationId xmlns:a16="http://schemas.microsoft.com/office/drawing/2014/main" id="{15C9B3E4-115D-5A00-3D2A-FD78FEDE0EAF}"/>
              </a:ext>
            </a:extLst>
          </p:cNvPr>
          <p:cNvPicPr>
            <a:picLocks noChangeAspect="1"/>
          </p:cNvPicPr>
          <p:nvPr/>
        </p:nvPicPr>
        <p:blipFill rotWithShape="1">
          <a:blip r:embed="rId10">
            <a:extLst>
              <a:ext uri="{28A0092B-C50C-407E-A947-70E740481C1C}">
                <a14:useLocalDpi xmlns:a14="http://schemas.microsoft.com/office/drawing/2010/main" val="0"/>
              </a:ext>
            </a:extLst>
          </a:blip>
          <a:srcRect l="24664" t="7570" r="25727" b="9080"/>
          <a:stretch/>
        </p:blipFill>
        <p:spPr>
          <a:xfrm>
            <a:off x="515979" y="6536856"/>
            <a:ext cx="274089" cy="274531"/>
          </a:xfrm>
          <a:prstGeom prst="rect">
            <a:avLst/>
          </a:prstGeom>
        </p:spPr>
      </p:pic>
      <p:sp>
        <p:nvSpPr>
          <p:cNvPr id="85" name="Retângulo 84">
            <a:extLst>
              <a:ext uri="{FF2B5EF4-FFF2-40B4-BE49-F238E27FC236}">
                <a16:creationId xmlns:a16="http://schemas.microsoft.com/office/drawing/2014/main" id="{E6E85210-31D0-A8D4-9FFF-EA7D4E3E2B71}"/>
              </a:ext>
            </a:extLst>
          </p:cNvPr>
          <p:cNvSpPr/>
          <p:nvPr/>
        </p:nvSpPr>
        <p:spPr>
          <a:xfrm>
            <a:off x="624964" y="6510207"/>
            <a:ext cx="869339" cy="307907"/>
          </a:xfrm>
          <a:prstGeom prst="rect">
            <a:avLst/>
          </a:prstGeom>
          <a:noFill/>
        </p:spPr>
        <p:txBody>
          <a:bodyPr wrap="square" lIns="91440" tIns="45721" rIns="91440" bIns="45721">
            <a:spAutoFit/>
          </a:bodyPr>
          <a:lstStyle/>
          <a:p>
            <a:pPr algn="ctr"/>
            <a:r>
              <a:rPr lang="pt-BR" sz="1401" dirty="0">
                <a:ln w="0"/>
                <a:solidFill>
                  <a:schemeClr val="accent1">
                    <a:lumMod val="50000"/>
                  </a:schemeClr>
                </a:solidFill>
                <a:effectLst>
                  <a:outerShdw blurRad="38100" dist="19050" dir="2700000" algn="tl" rotWithShape="0">
                    <a:schemeClr val="dk1">
                      <a:alpha val="40000"/>
                    </a:schemeClr>
                  </a:outerShdw>
                </a:effectLst>
                <a:latin typeface="Tw Cen MT" panose="020B0602020104020603" pitchFamily="34" charset="0"/>
              </a:rPr>
              <a:t>= SUS</a:t>
            </a:r>
          </a:p>
        </p:txBody>
      </p:sp>
      <p:sp>
        <p:nvSpPr>
          <p:cNvPr id="86" name="Retângulo: Cantos Arredondados 85">
            <a:extLst>
              <a:ext uri="{FF2B5EF4-FFF2-40B4-BE49-F238E27FC236}">
                <a16:creationId xmlns:a16="http://schemas.microsoft.com/office/drawing/2014/main" id="{137DFC08-C069-88B5-490D-FD33CC91A25B}"/>
              </a:ext>
            </a:extLst>
          </p:cNvPr>
          <p:cNvSpPr/>
          <p:nvPr/>
        </p:nvSpPr>
        <p:spPr>
          <a:xfrm rot="16200000" flipH="1">
            <a:off x="3455272" y="3348149"/>
            <a:ext cx="2325280" cy="440205"/>
          </a:xfrm>
          <a:prstGeom prst="roundRect">
            <a:avLst>
              <a:gd name="adj" fmla="val 24196"/>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Conselho de Profissão</a:t>
            </a:r>
          </a:p>
        </p:txBody>
      </p:sp>
      <p:sp>
        <p:nvSpPr>
          <p:cNvPr id="87" name="Retângulo: Cantos Arredondados 86">
            <a:extLst>
              <a:ext uri="{FF2B5EF4-FFF2-40B4-BE49-F238E27FC236}">
                <a16:creationId xmlns:a16="http://schemas.microsoft.com/office/drawing/2014/main" id="{35A1805D-F2D7-E345-88C8-4A4C7C4DC7EC}"/>
              </a:ext>
            </a:extLst>
          </p:cNvPr>
          <p:cNvSpPr/>
          <p:nvPr/>
        </p:nvSpPr>
        <p:spPr>
          <a:xfrm rot="16200000" flipH="1">
            <a:off x="3954118" y="4705901"/>
            <a:ext cx="2362765" cy="440206"/>
          </a:xfrm>
          <a:prstGeom prst="roundRect">
            <a:avLst>
              <a:gd name="adj" fmla="val 24196"/>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Concessionária/</a:t>
            </a:r>
          </a:p>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permissionária </a:t>
            </a:r>
          </a:p>
        </p:txBody>
      </p:sp>
      <p:sp>
        <p:nvSpPr>
          <p:cNvPr id="88" name="Retângulo: Cantos Arredondados 87">
            <a:extLst>
              <a:ext uri="{FF2B5EF4-FFF2-40B4-BE49-F238E27FC236}">
                <a16:creationId xmlns:a16="http://schemas.microsoft.com/office/drawing/2014/main" id="{B206B034-4379-7CC7-5CFD-3D7BEEB55D99}"/>
              </a:ext>
            </a:extLst>
          </p:cNvPr>
          <p:cNvSpPr/>
          <p:nvPr/>
        </p:nvSpPr>
        <p:spPr>
          <a:xfrm rot="16200000" flipH="1">
            <a:off x="4487961" y="4698686"/>
            <a:ext cx="2291447" cy="440209"/>
          </a:xfrm>
          <a:prstGeom prst="roundRect">
            <a:avLst>
              <a:gd name="adj" fmla="val 24196"/>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PPP Patrocinada</a:t>
            </a:r>
          </a:p>
        </p:txBody>
      </p:sp>
      <p:sp>
        <p:nvSpPr>
          <p:cNvPr id="89" name="Retângulo: Cantos Arredondados 88">
            <a:extLst>
              <a:ext uri="{FF2B5EF4-FFF2-40B4-BE49-F238E27FC236}">
                <a16:creationId xmlns:a16="http://schemas.microsoft.com/office/drawing/2014/main" id="{5C6C1458-1E48-1C04-6B41-2CE9CBE20048}"/>
              </a:ext>
            </a:extLst>
          </p:cNvPr>
          <p:cNvSpPr/>
          <p:nvPr/>
        </p:nvSpPr>
        <p:spPr>
          <a:xfrm rot="16200000" flipH="1">
            <a:off x="5011249" y="4705902"/>
            <a:ext cx="2325280" cy="440205"/>
          </a:xfrm>
          <a:prstGeom prst="roundRect">
            <a:avLst>
              <a:gd name="adj" fmla="val 24196"/>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Empresa coligada</a:t>
            </a:r>
          </a:p>
        </p:txBody>
      </p:sp>
      <p:sp>
        <p:nvSpPr>
          <p:cNvPr id="90" name="Retângulo: Cantos Arredondados 89">
            <a:extLst>
              <a:ext uri="{FF2B5EF4-FFF2-40B4-BE49-F238E27FC236}">
                <a16:creationId xmlns:a16="http://schemas.microsoft.com/office/drawing/2014/main" id="{BE19E22A-ABF6-3700-E846-C0A51445BF8E}"/>
              </a:ext>
            </a:extLst>
          </p:cNvPr>
          <p:cNvSpPr/>
          <p:nvPr/>
        </p:nvSpPr>
        <p:spPr>
          <a:xfrm rot="16200000" flipH="1">
            <a:off x="4914168" y="2006323"/>
            <a:ext cx="2496420" cy="440205"/>
          </a:xfrm>
          <a:prstGeom prst="roundRect">
            <a:avLst>
              <a:gd name="adj" fmla="val 24196"/>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Serviço Social Autônomo</a:t>
            </a:r>
          </a:p>
        </p:txBody>
      </p:sp>
      <p:sp>
        <p:nvSpPr>
          <p:cNvPr id="95" name="Retângulo 94">
            <a:extLst>
              <a:ext uri="{FF2B5EF4-FFF2-40B4-BE49-F238E27FC236}">
                <a16:creationId xmlns:a16="http://schemas.microsoft.com/office/drawing/2014/main" id="{C15A9ACB-7DFC-C543-90EC-168B62BBFEB9}"/>
              </a:ext>
            </a:extLst>
          </p:cNvPr>
          <p:cNvSpPr/>
          <p:nvPr/>
        </p:nvSpPr>
        <p:spPr>
          <a:xfrm>
            <a:off x="11017102" y="6492908"/>
            <a:ext cx="869339" cy="307907"/>
          </a:xfrm>
          <a:prstGeom prst="rect">
            <a:avLst/>
          </a:prstGeom>
          <a:noFill/>
        </p:spPr>
        <p:txBody>
          <a:bodyPr wrap="square" lIns="91440" tIns="45721" rIns="91440" bIns="45721">
            <a:spAutoFit/>
          </a:bodyPr>
          <a:lstStyle/>
          <a:p>
            <a:pPr algn="ctr"/>
            <a:r>
              <a:rPr lang="pt-BR" sz="1401" dirty="0">
                <a:ln w="0"/>
                <a:solidFill>
                  <a:schemeClr val="accent1">
                    <a:lumMod val="50000"/>
                  </a:schemeClr>
                </a:solidFill>
                <a:effectLst>
                  <a:outerShdw blurRad="38100" dist="19050" dir="2700000" algn="tl" rotWithShape="0">
                    <a:schemeClr val="dk1">
                      <a:alpha val="40000"/>
                    </a:schemeClr>
                  </a:outerShdw>
                </a:effectLst>
                <a:latin typeface="Tw Cen MT" panose="020B0602020104020603" pitchFamily="34" charset="0"/>
              </a:rPr>
              <a:t>= SUS</a:t>
            </a:r>
          </a:p>
        </p:txBody>
      </p:sp>
      <p:sp>
        <p:nvSpPr>
          <p:cNvPr id="96" name="Retângulo: Cantos Arredondados 95">
            <a:extLst>
              <a:ext uri="{FF2B5EF4-FFF2-40B4-BE49-F238E27FC236}">
                <a16:creationId xmlns:a16="http://schemas.microsoft.com/office/drawing/2014/main" id="{4A19C6DC-43B0-EA33-A6A8-44EF11B684C2}"/>
              </a:ext>
            </a:extLst>
          </p:cNvPr>
          <p:cNvSpPr/>
          <p:nvPr/>
        </p:nvSpPr>
        <p:spPr>
          <a:xfrm rot="16200000" flipH="1">
            <a:off x="5509607" y="1976422"/>
            <a:ext cx="2474373" cy="440205"/>
          </a:xfrm>
          <a:prstGeom prst="roundRect">
            <a:avLst>
              <a:gd name="adj" fmla="val 24196"/>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Outras paraestatais</a:t>
            </a:r>
          </a:p>
        </p:txBody>
      </p:sp>
      <p:pic>
        <p:nvPicPr>
          <p:cNvPr id="99" name="Imagem 98" descr="Uma imagem contendo Ícone&#10;&#10;Descrição gerada automaticamente">
            <a:extLst>
              <a:ext uri="{FF2B5EF4-FFF2-40B4-BE49-F238E27FC236}">
                <a16:creationId xmlns:a16="http://schemas.microsoft.com/office/drawing/2014/main" id="{C7E2E05F-A81C-7EE4-5C6C-3F8A9D3C03B3}"/>
              </a:ext>
            </a:extLst>
          </p:cNvPr>
          <p:cNvPicPr>
            <a:picLocks noChangeAspect="1"/>
          </p:cNvPicPr>
          <p:nvPr/>
        </p:nvPicPr>
        <p:blipFill rotWithShape="1">
          <a:blip r:embed="rId11">
            <a:extLst>
              <a:ext uri="{28A0092B-C50C-407E-A947-70E740481C1C}">
                <a14:useLocalDpi xmlns:a14="http://schemas.microsoft.com/office/drawing/2010/main" val="0"/>
              </a:ext>
            </a:extLst>
          </a:blip>
          <a:srcRect l="25273" t="7570" r="25583" b="9080"/>
          <a:stretch/>
        </p:blipFill>
        <p:spPr>
          <a:xfrm>
            <a:off x="5885231" y="3270591"/>
            <a:ext cx="271519" cy="274531"/>
          </a:xfrm>
          <a:prstGeom prst="rect">
            <a:avLst/>
          </a:prstGeom>
          <a:effectLst>
            <a:outerShdw blurRad="50800" dist="38100" algn="l" rotWithShape="0">
              <a:prstClr val="black">
                <a:alpha val="40000"/>
              </a:prstClr>
            </a:outerShdw>
          </a:effectLst>
        </p:spPr>
      </p:pic>
      <p:pic>
        <p:nvPicPr>
          <p:cNvPr id="101" name="Imagem 100" descr="Uma imagem contendo Ícone&#10;&#10;Descrição gerada automaticamente">
            <a:extLst>
              <a:ext uri="{FF2B5EF4-FFF2-40B4-BE49-F238E27FC236}">
                <a16:creationId xmlns:a16="http://schemas.microsoft.com/office/drawing/2014/main" id="{01F637F1-ABA7-A99C-E6A8-62B7FCB0DC06}"/>
              </a:ext>
            </a:extLst>
          </p:cNvPr>
          <p:cNvPicPr>
            <a:picLocks noChangeAspect="1"/>
          </p:cNvPicPr>
          <p:nvPr/>
        </p:nvPicPr>
        <p:blipFill rotWithShape="1">
          <a:blip r:embed="rId11">
            <a:extLst>
              <a:ext uri="{28A0092B-C50C-407E-A947-70E740481C1C}">
                <a14:useLocalDpi xmlns:a14="http://schemas.microsoft.com/office/drawing/2010/main" val="0"/>
              </a:ext>
            </a:extLst>
          </a:blip>
          <a:srcRect l="25273" t="7570" r="25583" b="9080"/>
          <a:stretch/>
        </p:blipFill>
        <p:spPr>
          <a:xfrm>
            <a:off x="6502338" y="3233552"/>
            <a:ext cx="271519" cy="292134"/>
          </a:xfrm>
          <a:prstGeom prst="rect">
            <a:avLst/>
          </a:prstGeom>
          <a:effectLst>
            <a:outerShdw blurRad="50800" dist="38100" algn="l" rotWithShape="0">
              <a:prstClr val="black">
                <a:alpha val="40000"/>
              </a:prstClr>
            </a:outerShdw>
          </a:effectLst>
        </p:spPr>
      </p:pic>
      <p:sp>
        <p:nvSpPr>
          <p:cNvPr id="102" name="Retângulo: Cantos Arredondados 101">
            <a:extLst>
              <a:ext uri="{FF2B5EF4-FFF2-40B4-BE49-F238E27FC236}">
                <a16:creationId xmlns:a16="http://schemas.microsoft.com/office/drawing/2014/main" id="{A22D852B-4170-7AF4-DB5C-CF9D85009DDE}"/>
              </a:ext>
            </a:extLst>
          </p:cNvPr>
          <p:cNvSpPr/>
          <p:nvPr/>
        </p:nvSpPr>
        <p:spPr>
          <a:xfrm rot="16200000" flipH="1">
            <a:off x="5614142" y="4739854"/>
            <a:ext cx="2265272" cy="440207"/>
          </a:xfrm>
          <a:prstGeom prst="roundRect">
            <a:avLst>
              <a:gd name="adj" fmla="val 24196"/>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Empresa de propósito</a:t>
            </a:r>
          </a:p>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específico</a:t>
            </a:r>
          </a:p>
        </p:txBody>
      </p:sp>
      <p:sp>
        <p:nvSpPr>
          <p:cNvPr id="103" name="Retângulo: Cantos Arredondados 102">
            <a:extLst>
              <a:ext uri="{FF2B5EF4-FFF2-40B4-BE49-F238E27FC236}">
                <a16:creationId xmlns:a16="http://schemas.microsoft.com/office/drawing/2014/main" id="{44219977-6DED-669E-4E10-1D774E2A6AF8}"/>
              </a:ext>
            </a:extLst>
          </p:cNvPr>
          <p:cNvSpPr/>
          <p:nvPr/>
        </p:nvSpPr>
        <p:spPr>
          <a:xfrm rot="16200000" flipH="1">
            <a:off x="6126330" y="1976902"/>
            <a:ext cx="2496420" cy="440205"/>
          </a:xfrm>
          <a:prstGeom prst="roundRect">
            <a:avLst>
              <a:gd name="adj" fmla="val 24196"/>
            </a:avLst>
          </a:prstGeom>
          <a:solidFill>
            <a:srgbClr val="EF904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Entidades representativas</a:t>
            </a:r>
          </a:p>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de autoridades públicas</a:t>
            </a:r>
          </a:p>
        </p:txBody>
      </p:sp>
      <p:sp>
        <p:nvSpPr>
          <p:cNvPr id="107" name="Retângulo: Cantos Arredondados 106">
            <a:extLst>
              <a:ext uri="{FF2B5EF4-FFF2-40B4-BE49-F238E27FC236}">
                <a16:creationId xmlns:a16="http://schemas.microsoft.com/office/drawing/2014/main" id="{E1177B02-78B4-3699-3367-8C85FE26DF58}"/>
              </a:ext>
            </a:extLst>
          </p:cNvPr>
          <p:cNvSpPr/>
          <p:nvPr/>
        </p:nvSpPr>
        <p:spPr>
          <a:xfrm rot="16200000" flipH="1">
            <a:off x="7255259" y="1950450"/>
            <a:ext cx="2496420" cy="440205"/>
          </a:xfrm>
          <a:prstGeom prst="roundRect">
            <a:avLst>
              <a:gd name="adj" fmla="val 24196"/>
            </a:avLst>
          </a:prstGeom>
          <a:solidFill>
            <a:srgbClr val="EF904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Organização Social</a:t>
            </a:r>
          </a:p>
        </p:txBody>
      </p:sp>
      <p:pic>
        <p:nvPicPr>
          <p:cNvPr id="108" name="Imagem 107" descr="Uma imagem contendo Ícone&#10;&#10;Descrição gerada automaticamente">
            <a:extLst>
              <a:ext uri="{FF2B5EF4-FFF2-40B4-BE49-F238E27FC236}">
                <a16:creationId xmlns:a16="http://schemas.microsoft.com/office/drawing/2014/main" id="{DD218CE5-CECB-1B27-6EE7-AEFC233DA042}"/>
              </a:ext>
            </a:extLst>
          </p:cNvPr>
          <p:cNvPicPr>
            <a:picLocks noChangeAspect="1"/>
          </p:cNvPicPr>
          <p:nvPr/>
        </p:nvPicPr>
        <p:blipFill rotWithShape="1">
          <a:blip r:embed="rId11">
            <a:extLst>
              <a:ext uri="{28A0092B-C50C-407E-A947-70E740481C1C}">
                <a14:useLocalDpi xmlns:a14="http://schemas.microsoft.com/office/drawing/2010/main" val="0"/>
              </a:ext>
            </a:extLst>
          </a:blip>
          <a:srcRect l="25273" t="7570" r="25583" b="9080"/>
          <a:stretch/>
        </p:blipFill>
        <p:spPr>
          <a:xfrm>
            <a:off x="8240390" y="3228786"/>
            <a:ext cx="271519" cy="274531"/>
          </a:xfrm>
          <a:prstGeom prst="rect">
            <a:avLst/>
          </a:prstGeom>
          <a:effectLst>
            <a:outerShdw blurRad="50800" dist="38100" algn="l" rotWithShape="0">
              <a:prstClr val="black">
                <a:alpha val="40000"/>
              </a:prstClr>
            </a:outerShdw>
          </a:effectLst>
        </p:spPr>
      </p:pic>
      <p:sp>
        <p:nvSpPr>
          <p:cNvPr id="109" name="Retângulo: Cantos Arredondados 108">
            <a:extLst>
              <a:ext uri="{FF2B5EF4-FFF2-40B4-BE49-F238E27FC236}">
                <a16:creationId xmlns:a16="http://schemas.microsoft.com/office/drawing/2014/main" id="{424DA36A-3447-8CF8-63B0-E4C7AC1BF085}"/>
              </a:ext>
            </a:extLst>
          </p:cNvPr>
          <p:cNvSpPr/>
          <p:nvPr/>
        </p:nvSpPr>
        <p:spPr>
          <a:xfrm rot="16200000" flipH="1">
            <a:off x="7822431" y="1952069"/>
            <a:ext cx="2496420" cy="440205"/>
          </a:xfrm>
          <a:prstGeom prst="roundRect">
            <a:avLst>
              <a:gd name="adj" fmla="val 24196"/>
            </a:avLst>
          </a:prstGeom>
          <a:solidFill>
            <a:srgbClr val="EF904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Fundação de Apoio e ICT privada </a:t>
            </a:r>
          </a:p>
        </p:txBody>
      </p:sp>
      <p:pic>
        <p:nvPicPr>
          <p:cNvPr id="110" name="Imagem 109" descr="Uma imagem contendo Ícone&#10;&#10;Descrição gerada automaticamente">
            <a:extLst>
              <a:ext uri="{FF2B5EF4-FFF2-40B4-BE49-F238E27FC236}">
                <a16:creationId xmlns:a16="http://schemas.microsoft.com/office/drawing/2014/main" id="{E08A0FDA-62BE-6010-4909-D41A30ED9D1A}"/>
              </a:ext>
            </a:extLst>
          </p:cNvPr>
          <p:cNvPicPr>
            <a:picLocks noChangeAspect="1"/>
          </p:cNvPicPr>
          <p:nvPr/>
        </p:nvPicPr>
        <p:blipFill rotWithShape="1">
          <a:blip r:embed="rId11">
            <a:extLst>
              <a:ext uri="{28A0092B-C50C-407E-A947-70E740481C1C}">
                <a14:useLocalDpi xmlns:a14="http://schemas.microsoft.com/office/drawing/2010/main" val="0"/>
              </a:ext>
            </a:extLst>
          </a:blip>
          <a:srcRect l="25273" t="7570" r="25583" b="9080"/>
          <a:stretch/>
        </p:blipFill>
        <p:spPr>
          <a:xfrm>
            <a:off x="8807562" y="3230405"/>
            <a:ext cx="271519" cy="274531"/>
          </a:xfrm>
          <a:prstGeom prst="rect">
            <a:avLst/>
          </a:prstGeom>
          <a:effectLst>
            <a:outerShdw blurRad="50800" dist="38100" algn="l" rotWithShape="0">
              <a:prstClr val="black">
                <a:alpha val="40000"/>
              </a:prstClr>
            </a:outerShdw>
          </a:effectLst>
        </p:spPr>
      </p:pic>
      <p:sp>
        <p:nvSpPr>
          <p:cNvPr id="111" name="Retângulo: Cantos Arredondados 110">
            <a:extLst>
              <a:ext uri="{FF2B5EF4-FFF2-40B4-BE49-F238E27FC236}">
                <a16:creationId xmlns:a16="http://schemas.microsoft.com/office/drawing/2014/main" id="{225DBFEC-2720-0F71-5444-F339E48F5AEB}"/>
              </a:ext>
            </a:extLst>
          </p:cNvPr>
          <p:cNvSpPr/>
          <p:nvPr/>
        </p:nvSpPr>
        <p:spPr>
          <a:xfrm rot="16200000" flipH="1">
            <a:off x="8393776" y="1950451"/>
            <a:ext cx="2496420" cy="440205"/>
          </a:xfrm>
          <a:prstGeom prst="roundRect">
            <a:avLst>
              <a:gd name="adj" fmla="val 24196"/>
            </a:avLst>
          </a:prstGeom>
          <a:solidFill>
            <a:srgbClr val="EF904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OSCIP</a:t>
            </a:r>
          </a:p>
        </p:txBody>
      </p:sp>
      <p:pic>
        <p:nvPicPr>
          <p:cNvPr id="112" name="Imagem 111" descr="Uma imagem contendo Ícone&#10;&#10;Descrição gerada automaticamente">
            <a:extLst>
              <a:ext uri="{FF2B5EF4-FFF2-40B4-BE49-F238E27FC236}">
                <a16:creationId xmlns:a16="http://schemas.microsoft.com/office/drawing/2014/main" id="{D1EFD1B4-C873-0576-DF4E-84BC8F6F9B9B}"/>
              </a:ext>
            </a:extLst>
          </p:cNvPr>
          <p:cNvPicPr>
            <a:picLocks noChangeAspect="1"/>
          </p:cNvPicPr>
          <p:nvPr/>
        </p:nvPicPr>
        <p:blipFill rotWithShape="1">
          <a:blip r:embed="rId11">
            <a:extLst>
              <a:ext uri="{28A0092B-C50C-407E-A947-70E740481C1C}">
                <a14:useLocalDpi xmlns:a14="http://schemas.microsoft.com/office/drawing/2010/main" val="0"/>
              </a:ext>
            </a:extLst>
          </a:blip>
          <a:srcRect l="25273" t="7570" r="25583" b="9080"/>
          <a:stretch/>
        </p:blipFill>
        <p:spPr>
          <a:xfrm>
            <a:off x="9378907" y="3214719"/>
            <a:ext cx="271519" cy="274531"/>
          </a:xfrm>
          <a:prstGeom prst="rect">
            <a:avLst/>
          </a:prstGeom>
          <a:effectLst>
            <a:outerShdw blurRad="50800" dist="38100" algn="l" rotWithShape="0">
              <a:prstClr val="black">
                <a:alpha val="40000"/>
              </a:prstClr>
            </a:outerShdw>
          </a:effectLst>
        </p:spPr>
      </p:pic>
      <p:sp>
        <p:nvSpPr>
          <p:cNvPr id="116" name="Retângulo: Cantos Arredondados 115">
            <a:extLst>
              <a:ext uri="{FF2B5EF4-FFF2-40B4-BE49-F238E27FC236}">
                <a16:creationId xmlns:a16="http://schemas.microsoft.com/office/drawing/2014/main" id="{6498C15C-71E5-F8B5-633A-59BC7338E589}"/>
              </a:ext>
            </a:extLst>
          </p:cNvPr>
          <p:cNvSpPr/>
          <p:nvPr/>
        </p:nvSpPr>
        <p:spPr>
          <a:xfrm rot="16200000" flipH="1">
            <a:off x="8993873" y="1987337"/>
            <a:ext cx="2496420" cy="440205"/>
          </a:xfrm>
          <a:prstGeom prst="roundRect">
            <a:avLst>
              <a:gd name="adj" fmla="val 24196"/>
            </a:avLst>
          </a:prstGeom>
          <a:solidFill>
            <a:srgbClr val="EF904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Organiz. da Sociedade Civil  (Lei Federal 13.019/2014)</a:t>
            </a:r>
          </a:p>
        </p:txBody>
      </p:sp>
      <p:pic>
        <p:nvPicPr>
          <p:cNvPr id="117" name="Imagem 116" descr="Uma imagem contendo Ícone&#10;&#10;Descrição gerada automaticamente">
            <a:extLst>
              <a:ext uri="{FF2B5EF4-FFF2-40B4-BE49-F238E27FC236}">
                <a16:creationId xmlns:a16="http://schemas.microsoft.com/office/drawing/2014/main" id="{EB425957-888F-2151-556C-F3FA849822C9}"/>
              </a:ext>
            </a:extLst>
          </p:cNvPr>
          <p:cNvPicPr>
            <a:picLocks noChangeAspect="1"/>
          </p:cNvPicPr>
          <p:nvPr/>
        </p:nvPicPr>
        <p:blipFill rotWithShape="1">
          <a:blip r:embed="rId11">
            <a:extLst>
              <a:ext uri="{28A0092B-C50C-407E-A947-70E740481C1C}">
                <a14:useLocalDpi xmlns:a14="http://schemas.microsoft.com/office/drawing/2010/main" val="0"/>
              </a:ext>
            </a:extLst>
          </a:blip>
          <a:srcRect l="25273" t="7570" r="25583" b="9080"/>
          <a:stretch/>
        </p:blipFill>
        <p:spPr>
          <a:xfrm>
            <a:off x="9979004" y="3251605"/>
            <a:ext cx="271519" cy="274531"/>
          </a:xfrm>
          <a:prstGeom prst="rect">
            <a:avLst/>
          </a:prstGeom>
          <a:effectLst>
            <a:outerShdw blurRad="50800" dist="38100" algn="l" rotWithShape="0">
              <a:prstClr val="black">
                <a:alpha val="40000"/>
              </a:prstClr>
            </a:outerShdw>
          </a:effectLst>
        </p:spPr>
      </p:pic>
      <p:sp>
        <p:nvSpPr>
          <p:cNvPr id="118" name="Retângulo: Cantos Arredondados 117">
            <a:extLst>
              <a:ext uri="{FF2B5EF4-FFF2-40B4-BE49-F238E27FC236}">
                <a16:creationId xmlns:a16="http://schemas.microsoft.com/office/drawing/2014/main" id="{05005A29-8EA2-27A6-AE50-7B3490621C9A}"/>
              </a:ext>
            </a:extLst>
          </p:cNvPr>
          <p:cNvSpPr/>
          <p:nvPr/>
        </p:nvSpPr>
        <p:spPr>
          <a:xfrm rot="16200000" flipH="1">
            <a:off x="7273943" y="4801174"/>
            <a:ext cx="2496420" cy="440205"/>
          </a:xfrm>
          <a:prstGeom prst="roundRect">
            <a:avLst>
              <a:gd name="adj" fmla="val 24196"/>
            </a:avLst>
          </a:prstGeom>
          <a:solidFill>
            <a:srgbClr val="EF904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PPP ADMINISTRATIVA</a:t>
            </a:r>
          </a:p>
        </p:txBody>
      </p:sp>
      <p:sp>
        <p:nvSpPr>
          <p:cNvPr id="119" name="Retângulo: Cantos Arredondados 118">
            <a:extLst>
              <a:ext uri="{FF2B5EF4-FFF2-40B4-BE49-F238E27FC236}">
                <a16:creationId xmlns:a16="http://schemas.microsoft.com/office/drawing/2014/main" id="{CCE3AF00-25B4-3BD1-0DF5-5F6864418BD0}"/>
              </a:ext>
            </a:extLst>
          </p:cNvPr>
          <p:cNvSpPr/>
          <p:nvPr/>
        </p:nvSpPr>
        <p:spPr>
          <a:xfrm rot="16200000" flipH="1">
            <a:off x="9527206" y="4854300"/>
            <a:ext cx="2496420" cy="440205"/>
          </a:xfrm>
          <a:prstGeom prst="roundRect">
            <a:avLst>
              <a:gd name="adj" fmla="val 24196"/>
            </a:avLst>
          </a:prstGeom>
          <a:solidFill>
            <a:srgbClr val="EF904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Empresa Contratada </a:t>
            </a:r>
          </a:p>
        </p:txBody>
      </p:sp>
      <p:sp>
        <p:nvSpPr>
          <p:cNvPr id="120" name="Retângulo: Cantos Arredondados 119">
            <a:extLst>
              <a:ext uri="{FF2B5EF4-FFF2-40B4-BE49-F238E27FC236}">
                <a16:creationId xmlns:a16="http://schemas.microsoft.com/office/drawing/2014/main" id="{B4F4E0DE-53EB-AB5D-03E6-4CFD287E2603}"/>
              </a:ext>
            </a:extLst>
          </p:cNvPr>
          <p:cNvSpPr/>
          <p:nvPr/>
        </p:nvSpPr>
        <p:spPr>
          <a:xfrm rot="16200000" flipH="1">
            <a:off x="10091365" y="4872781"/>
            <a:ext cx="2496420" cy="440205"/>
          </a:xfrm>
          <a:prstGeom prst="roundRect">
            <a:avLst>
              <a:gd name="adj" fmla="val 24196"/>
            </a:avLst>
          </a:prstGeom>
          <a:solidFill>
            <a:srgbClr val="EF904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Outras Empresas Priv. que atuam livremente no setor</a:t>
            </a:r>
          </a:p>
        </p:txBody>
      </p:sp>
      <p:pic>
        <p:nvPicPr>
          <p:cNvPr id="121" name="Imagem 120" descr="Uma imagem contendo Ícone&#10;&#10;Descrição gerada automaticamente">
            <a:extLst>
              <a:ext uri="{FF2B5EF4-FFF2-40B4-BE49-F238E27FC236}">
                <a16:creationId xmlns:a16="http://schemas.microsoft.com/office/drawing/2014/main" id="{9898AE9B-C13F-1DDE-D7A4-0D3F8B84FBDD}"/>
              </a:ext>
            </a:extLst>
          </p:cNvPr>
          <p:cNvPicPr>
            <a:picLocks noChangeAspect="1"/>
          </p:cNvPicPr>
          <p:nvPr/>
        </p:nvPicPr>
        <p:blipFill rotWithShape="1">
          <a:blip r:embed="rId11">
            <a:extLst>
              <a:ext uri="{28A0092B-C50C-407E-A947-70E740481C1C}">
                <a14:useLocalDpi xmlns:a14="http://schemas.microsoft.com/office/drawing/2010/main" val="0"/>
              </a:ext>
            </a:extLst>
          </a:blip>
          <a:srcRect l="25273" t="7570" r="25583" b="9080"/>
          <a:stretch/>
        </p:blipFill>
        <p:spPr>
          <a:xfrm>
            <a:off x="10756372" y="6123801"/>
            <a:ext cx="271519" cy="274531"/>
          </a:xfrm>
          <a:prstGeom prst="rect">
            <a:avLst/>
          </a:prstGeom>
          <a:effectLst>
            <a:outerShdw blurRad="50800" dist="38100" algn="l" rotWithShape="0">
              <a:prstClr val="black">
                <a:alpha val="40000"/>
              </a:prstClr>
            </a:outerShdw>
          </a:effectLst>
        </p:spPr>
      </p:pic>
      <p:sp>
        <p:nvSpPr>
          <p:cNvPr id="122" name="Retângulo: Cantos Arredondados 121">
            <a:extLst>
              <a:ext uri="{FF2B5EF4-FFF2-40B4-BE49-F238E27FC236}">
                <a16:creationId xmlns:a16="http://schemas.microsoft.com/office/drawing/2014/main" id="{0FCD4215-C5E7-2EB5-8C46-BE240A58DC2A}"/>
              </a:ext>
            </a:extLst>
          </p:cNvPr>
          <p:cNvSpPr/>
          <p:nvPr/>
        </p:nvSpPr>
        <p:spPr>
          <a:xfrm rot="16200000" flipH="1">
            <a:off x="10158015" y="1963542"/>
            <a:ext cx="2496420" cy="440205"/>
          </a:xfrm>
          <a:prstGeom prst="roundRect">
            <a:avLst>
              <a:gd name="adj" fmla="val 24196"/>
            </a:avLst>
          </a:prstGeom>
          <a:solidFill>
            <a:srgbClr val="EF904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Outras </a:t>
            </a:r>
            <a:r>
              <a:rPr lang="pt-BR" sz="1400" dirty="0" err="1">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Entid</a:t>
            </a: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Civis s/ fins </a:t>
            </a:r>
            <a:r>
              <a:rPr lang="pt-BR" sz="1400" dirty="0" err="1">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lucrat</a:t>
            </a: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que atuam no setor</a:t>
            </a:r>
          </a:p>
        </p:txBody>
      </p:sp>
      <p:sp>
        <p:nvSpPr>
          <p:cNvPr id="11" name="Retângulo: Cantos Arredondados 10">
            <a:extLst>
              <a:ext uri="{FF2B5EF4-FFF2-40B4-BE49-F238E27FC236}">
                <a16:creationId xmlns:a16="http://schemas.microsoft.com/office/drawing/2014/main" id="{3D70539F-E355-2EA4-8F27-9B417019EAB4}"/>
              </a:ext>
            </a:extLst>
          </p:cNvPr>
          <p:cNvSpPr/>
          <p:nvPr/>
        </p:nvSpPr>
        <p:spPr>
          <a:xfrm rot="16200000" flipH="1">
            <a:off x="6672270" y="1939538"/>
            <a:ext cx="2496420" cy="440205"/>
          </a:xfrm>
          <a:prstGeom prst="roundRect">
            <a:avLst>
              <a:gd name="adj" fmla="val 24196"/>
            </a:avLst>
          </a:prstGeom>
          <a:solidFill>
            <a:srgbClr val="EF904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Entidade Beneficente de Assistência Social </a:t>
            </a:r>
          </a:p>
        </p:txBody>
      </p:sp>
      <p:pic>
        <p:nvPicPr>
          <p:cNvPr id="14" name="Imagem 13" descr="Uma imagem contendo Ícone&#10;&#10;Descrição gerada automaticamente">
            <a:extLst>
              <a:ext uri="{FF2B5EF4-FFF2-40B4-BE49-F238E27FC236}">
                <a16:creationId xmlns:a16="http://schemas.microsoft.com/office/drawing/2014/main" id="{E1BF3E0F-D17A-192D-92AF-9D2979F62818}"/>
              </a:ext>
            </a:extLst>
          </p:cNvPr>
          <p:cNvPicPr>
            <a:picLocks noChangeAspect="1"/>
          </p:cNvPicPr>
          <p:nvPr/>
        </p:nvPicPr>
        <p:blipFill rotWithShape="1">
          <a:blip r:embed="rId11">
            <a:extLst>
              <a:ext uri="{28A0092B-C50C-407E-A947-70E740481C1C}">
                <a14:useLocalDpi xmlns:a14="http://schemas.microsoft.com/office/drawing/2010/main" val="0"/>
              </a:ext>
            </a:extLst>
          </a:blip>
          <a:srcRect l="25273" t="7570" r="25583" b="9080"/>
          <a:stretch/>
        </p:blipFill>
        <p:spPr>
          <a:xfrm>
            <a:off x="7657401" y="3203806"/>
            <a:ext cx="271519" cy="274531"/>
          </a:xfrm>
          <a:prstGeom prst="rect">
            <a:avLst/>
          </a:prstGeom>
          <a:effectLst>
            <a:outerShdw blurRad="50800" dist="38100" algn="l" rotWithShape="0">
              <a:prstClr val="black">
                <a:alpha val="40000"/>
              </a:prstClr>
            </a:outerShdw>
          </a:effectLst>
        </p:spPr>
      </p:pic>
      <p:pic>
        <p:nvPicPr>
          <p:cNvPr id="115" name="Imagem 114" descr="Uma imagem contendo Ícone&#10;&#10;Descrição gerada automaticamente">
            <a:extLst>
              <a:ext uri="{FF2B5EF4-FFF2-40B4-BE49-F238E27FC236}">
                <a16:creationId xmlns:a16="http://schemas.microsoft.com/office/drawing/2014/main" id="{A64EB329-033B-3DA3-ED64-1B84F72AE76D}"/>
              </a:ext>
            </a:extLst>
          </p:cNvPr>
          <p:cNvPicPr>
            <a:picLocks noChangeAspect="1"/>
          </p:cNvPicPr>
          <p:nvPr/>
        </p:nvPicPr>
        <p:blipFill rotWithShape="1">
          <a:blip r:embed="rId11">
            <a:extLst>
              <a:ext uri="{28A0092B-C50C-407E-A947-70E740481C1C}">
                <a14:useLocalDpi xmlns:a14="http://schemas.microsoft.com/office/drawing/2010/main" val="0"/>
              </a:ext>
            </a:extLst>
          </a:blip>
          <a:srcRect l="25273" t="7570" r="25583" b="9080"/>
          <a:stretch/>
        </p:blipFill>
        <p:spPr>
          <a:xfrm>
            <a:off x="8541681" y="5982060"/>
            <a:ext cx="271519" cy="274531"/>
          </a:xfrm>
          <a:prstGeom prst="rect">
            <a:avLst/>
          </a:prstGeom>
          <a:effectLst>
            <a:outerShdw blurRad="50800" dist="38100" algn="l" rotWithShape="0">
              <a:prstClr val="black">
                <a:alpha val="40000"/>
              </a:prstClr>
            </a:outerShdw>
          </a:effectLst>
        </p:spPr>
      </p:pic>
      <p:sp>
        <p:nvSpPr>
          <p:cNvPr id="15" name="Retângulo 14">
            <a:extLst>
              <a:ext uri="{FF2B5EF4-FFF2-40B4-BE49-F238E27FC236}">
                <a16:creationId xmlns:a16="http://schemas.microsoft.com/office/drawing/2014/main" id="{642C4917-BEF8-92F3-BFEE-47EB9F0639EF}"/>
              </a:ext>
            </a:extLst>
          </p:cNvPr>
          <p:cNvSpPr/>
          <p:nvPr/>
        </p:nvSpPr>
        <p:spPr>
          <a:xfrm>
            <a:off x="-1" y="766536"/>
            <a:ext cx="4311340" cy="5717189"/>
          </a:xfrm>
          <a:prstGeom prst="rect">
            <a:avLst/>
          </a:prstGeom>
          <a:gradFill flip="none" rotWithShape="1">
            <a:gsLst>
              <a:gs pos="0">
                <a:srgbClr val="B4C7E7">
                  <a:shade val="30000"/>
                  <a:satMod val="115000"/>
                </a:srgbClr>
              </a:gs>
              <a:gs pos="50000">
                <a:srgbClr val="B4C7E7">
                  <a:shade val="67500"/>
                  <a:satMod val="115000"/>
                </a:srgbClr>
              </a:gs>
              <a:gs pos="100000">
                <a:srgbClr val="B4C7E7">
                  <a:shade val="100000"/>
                  <a:satMod val="115000"/>
                </a:srgbClr>
              </a:gs>
            </a:gsLst>
            <a:path path="circle">
              <a:fillToRect l="50000" t="50000" r="50000" b="50000"/>
            </a:path>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dirty="0">
                <a:solidFill>
                  <a:schemeClr val="bg1">
                    <a:lumMod val="95000"/>
                  </a:schemeClr>
                </a:solidFill>
              </a:rPr>
              <a:t>Formas jurídico-institucionais de participação complementar da iniciativa privada no âmbito do SUS</a:t>
            </a:r>
            <a:r>
              <a:rPr lang="pt-BR" sz="1801" dirty="0"/>
              <a:t>.</a:t>
            </a:r>
          </a:p>
        </p:txBody>
      </p:sp>
      <p:sp>
        <p:nvSpPr>
          <p:cNvPr id="16" name="Seta: para a Direita 15">
            <a:extLst>
              <a:ext uri="{FF2B5EF4-FFF2-40B4-BE49-F238E27FC236}">
                <a16:creationId xmlns:a16="http://schemas.microsoft.com/office/drawing/2014/main" id="{EAE05C6B-99B8-B393-E655-1D0D003CBCFA}"/>
              </a:ext>
            </a:extLst>
          </p:cNvPr>
          <p:cNvSpPr/>
          <p:nvPr/>
        </p:nvSpPr>
        <p:spPr>
          <a:xfrm>
            <a:off x="1001049" y="5171926"/>
            <a:ext cx="2447749" cy="1357558"/>
          </a:xfrm>
          <a:prstGeom prst="rightArrow">
            <a:avLst/>
          </a:prstGeom>
          <a:solidFill>
            <a:srgbClr val="CC66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0" name="Imagem 9" descr="Ícone&#10;&#10;Descrição gerada automaticamente">
            <a:extLst>
              <a:ext uri="{FF2B5EF4-FFF2-40B4-BE49-F238E27FC236}">
                <a16:creationId xmlns:a16="http://schemas.microsoft.com/office/drawing/2014/main" id="{AEEAA2E0-8362-9799-E07B-032CEACC42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5983604" y="5755641"/>
            <a:ext cx="224790" cy="1891665"/>
          </a:xfrm>
          <a:prstGeom prst="rect">
            <a:avLst/>
          </a:prstGeom>
        </p:spPr>
      </p:pic>
      <p:pic>
        <p:nvPicPr>
          <p:cNvPr id="17" name="Elemento gráfico 201">
            <a:extLst>
              <a:ext uri="{FF2B5EF4-FFF2-40B4-BE49-F238E27FC236}">
                <a16:creationId xmlns:a16="http://schemas.microsoft.com/office/drawing/2014/main" id="{65E8DC36-7528-23C9-3E4A-10DD6204F89A}"/>
              </a:ext>
            </a:extLst>
          </p:cNvPr>
          <p:cNvPicPr/>
          <p:nvPr/>
        </p:nvPicPr>
        <p:blipFill>
          <a:blip r:embed="rId13" cstate="print">
            <a:extLst>
              <a:ext uri="{28A0092B-C50C-407E-A947-70E740481C1C}">
                <a14:useLocalDpi xmlns:a14="http://schemas.microsoft.com/office/drawing/2010/main" val="0"/>
              </a:ext>
            </a:extLst>
          </a:blip>
          <a:srcRect/>
          <a:stretch/>
        </p:blipFill>
        <p:spPr>
          <a:xfrm>
            <a:off x="10191881" y="6552553"/>
            <a:ext cx="402929" cy="2830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8" name="Title 1">
            <a:extLst>
              <a:ext uri="{FF2B5EF4-FFF2-40B4-BE49-F238E27FC236}">
                <a16:creationId xmlns:a16="http://schemas.microsoft.com/office/drawing/2014/main" id="{DBAC134A-DF5B-8B5E-D138-682E047B170C}"/>
              </a:ext>
            </a:extLst>
          </p:cNvPr>
          <p:cNvSpPr txBox="1">
            <a:spLocks/>
          </p:cNvSpPr>
          <p:nvPr/>
        </p:nvSpPr>
        <p:spPr>
          <a:xfrm>
            <a:off x="9232452" y="6632429"/>
            <a:ext cx="912986" cy="1384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VABS/DGP/2026</a:t>
            </a:r>
          </a:p>
        </p:txBody>
      </p:sp>
    </p:spTree>
    <p:extLst>
      <p:ext uri="{BB962C8B-B14F-4D97-AF65-F5344CB8AC3E}">
        <p14:creationId xmlns:p14="http://schemas.microsoft.com/office/powerpoint/2010/main" val="3282004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91D99C-2890-CAEC-96B1-A0902C3417E2}"/>
              </a:ext>
            </a:extLst>
          </p:cNvPr>
          <p:cNvSpPr>
            <a:spLocks noGrp="1"/>
          </p:cNvSpPr>
          <p:nvPr>
            <p:ph type="title"/>
          </p:nvPr>
        </p:nvSpPr>
        <p:spPr>
          <a:xfrm>
            <a:off x="857250" y="620403"/>
            <a:ext cx="3200400" cy="5617193"/>
          </a:xfrm>
        </p:spPr>
        <p:txBody>
          <a:bodyPr/>
          <a:lstStyle/>
          <a:p>
            <a:r>
              <a:rPr lang="pt-BR" sz="2800" dirty="0">
                <a:latin typeface="Arial" panose="020B0604020202020204" pitchFamily="34" charset="0"/>
                <a:cs typeface="Arial" panose="020B0604020202020204" pitchFamily="34" charset="0"/>
              </a:rPr>
              <a:t>As entidades filantrópicas e as organizações sociais são entidades privadas</a:t>
            </a:r>
            <a:r>
              <a:rPr lang="pt-BR" dirty="0"/>
              <a:t>?</a:t>
            </a:r>
            <a:br>
              <a:rPr lang="pt-BR" dirty="0"/>
            </a:br>
            <a:endParaRPr lang="pt-BR" dirty="0"/>
          </a:p>
        </p:txBody>
      </p:sp>
      <p:pic>
        <p:nvPicPr>
          <p:cNvPr id="6" name="Espaço Reservado para Imagem 5" descr="Figura humana em madeira">
            <a:extLst>
              <a:ext uri="{FF2B5EF4-FFF2-40B4-BE49-F238E27FC236}">
                <a16:creationId xmlns:a16="http://schemas.microsoft.com/office/drawing/2014/main" id="{77EE1F83-F8EF-3B61-8FAC-5D0E8833969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427" t="1610" r="53941" b="-1610"/>
          <a:stretch>
            <a:fillRect/>
          </a:stretch>
        </p:blipFill>
        <p:spPr>
          <a:xfrm>
            <a:off x="9540240" y="0"/>
            <a:ext cx="2651760" cy="6978316"/>
          </a:xfrm>
        </p:spPr>
      </p:pic>
      <p:sp>
        <p:nvSpPr>
          <p:cNvPr id="7" name="Título 1">
            <a:extLst>
              <a:ext uri="{FF2B5EF4-FFF2-40B4-BE49-F238E27FC236}">
                <a16:creationId xmlns:a16="http://schemas.microsoft.com/office/drawing/2014/main" id="{75F3D0E8-D9CE-5DC3-1B79-4087DD658540}"/>
              </a:ext>
            </a:extLst>
          </p:cNvPr>
          <p:cNvSpPr txBox="1">
            <a:spLocks/>
          </p:cNvSpPr>
          <p:nvPr/>
        </p:nvSpPr>
        <p:spPr>
          <a:xfrm>
            <a:off x="5203030" y="1591953"/>
            <a:ext cx="4131469" cy="5617193"/>
          </a:xfrm>
          <a:prstGeom prst="rect">
            <a:avLst/>
          </a:prstGeom>
        </p:spPr>
        <p:txBody>
          <a:bodyPr vert="horz" lIns="91440" tIns="45720" rIns="91440" bIns="45720" rtlCol="0" anchor="ctr">
            <a:noAutofit/>
          </a:bodyPr>
          <a:lstStyle>
            <a:defPPr>
              <a:defRPr lang="pt-BR"/>
            </a:defPPr>
            <a:lvl1pPr algn="l" defTabSz="914400" rtl="0" eaLnBrk="1" latinLnBrk="0" hangingPunct="1">
              <a:lnSpc>
                <a:spcPct val="90000"/>
              </a:lnSpc>
              <a:spcBef>
                <a:spcPct val="0"/>
              </a:spcBef>
              <a:buNone/>
              <a:defRPr lang="pt-BR" sz="4000" i="1" kern="1200" cap="all" baseline="0">
                <a:solidFill>
                  <a:schemeClr val="accent1"/>
                </a:solidFill>
                <a:latin typeface="+mj-lt"/>
                <a:ea typeface="+mj-ea"/>
                <a:cs typeface="+mj-cs"/>
              </a:defRPr>
            </a:lvl1pPr>
          </a:lstStyle>
          <a:p>
            <a:r>
              <a:rPr lang="pt-BR" sz="2800" dirty="0">
                <a:latin typeface="Arial" panose="020B0604020202020204" pitchFamily="34" charset="0"/>
                <a:cs typeface="Arial" panose="020B0604020202020204" pitchFamily="34" charset="0"/>
              </a:rPr>
              <a:t>Prestam serviços públicos ou privados de interesse público?</a:t>
            </a:r>
            <a:br>
              <a:rPr lang="pt-BR" dirty="0"/>
            </a:br>
            <a:endParaRPr lang="pt-BR" dirty="0"/>
          </a:p>
        </p:txBody>
      </p:sp>
      <p:pic>
        <p:nvPicPr>
          <p:cNvPr id="3" name="Imagem 2" descr="Ícone&#10;&#10;Descrição gerada automaticamente">
            <a:extLst>
              <a:ext uri="{FF2B5EF4-FFF2-40B4-BE49-F238E27FC236}">
                <a16:creationId xmlns:a16="http://schemas.microsoft.com/office/drawing/2014/main" id="{23ABC889-3E31-28F4-39A2-139442D62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983604" y="5755641"/>
            <a:ext cx="224790" cy="1891665"/>
          </a:xfrm>
          <a:prstGeom prst="rect">
            <a:avLst/>
          </a:prstGeom>
        </p:spPr>
      </p:pic>
      <p:pic>
        <p:nvPicPr>
          <p:cNvPr id="4" name="Elemento gráfico 201">
            <a:extLst>
              <a:ext uri="{FF2B5EF4-FFF2-40B4-BE49-F238E27FC236}">
                <a16:creationId xmlns:a16="http://schemas.microsoft.com/office/drawing/2014/main" id="{F802D48B-AEB8-A106-D7E5-CFEEF3A4E11D}"/>
              </a:ext>
            </a:extLst>
          </p:cNvPr>
          <p:cNvPicPr/>
          <p:nvPr/>
        </p:nvPicPr>
        <p:blipFill>
          <a:blip r:embed="rId4" cstate="print">
            <a:extLst>
              <a:ext uri="{28A0092B-C50C-407E-A947-70E740481C1C}">
                <a14:useLocalDpi xmlns:a14="http://schemas.microsoft.com/office/drawing/2010/main" val="0"/>
              </a:ext>
            </a:extLst>
          </a:blip>
          <a:srcRect/>
          <a:stretch/>
        </p:blipFill>
        <p:spPr>
          <a:xfrm>
            <a:off x="6366840" y="6249411"/>
            <a:ext cx="402929" cy="2830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Title 1">
            <a:extLst>
              <a:ext uri="{FF2B5EF4-FFF2-40B4-BE49-F238E27FC236}">
                <a16:creationId xmlns:a16="http://schemas.microsoft.com/office/drawing/2014/main" id="{E4B0EE20-2933-138E-28E4-743ADE820A53}"/>
              </a:ext>
            </a:extLst>
          </p:cNvPr>
          <p:cNvSpPr txBox="1">
            <a:spLocks/>
          </p:cNvSpPr>
          <p:nvPr/>
        </p:nvSpPr>
        <p:spPr>
          <a:xfrm>
            <a:off x="5407411" y="6329287"/>
            <a:ext cx="912986" cy="1384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VABS/DGP/2026</a:t>
            </a:r>
          </a:p>
        </p:txBody>
      </p:sp>
    </p:spTree>
    <p:extLst>
      <p:ext uri="{BB962C8B-B14F-4D97-AF65-F5344CB8AC3E}">
        <p14:creationId xmlns:p14="http://schemas.microsoft.com/office/powerpoint/2010/main" val="2578313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Espaço Reservado para Imagem 16">
            <a:extLst>
              <a:ext uri="{FF2B5EF4-FFF2-40B4-BE49-F238E27FC236}">
                <a16:creationId xmlns:a16="http://schemas.microsoft.com/office/drawing/2014/main" id="{4D6EE8D1-247A-B95F-BD1A-A2D76964CF3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6089" r="7825" b="-1"/>
          <a:stretch>
            <a:fillRect/>
          </a:stretch>
        </p:blipFill>
        <p:spPr>
          <a:xfrm>
            <a:off x="3810" y="10"/>
            <a:ext cx="7816995" cy="6857990"/>
          </a:xfrm>
          <a:noFill/>
        </p:spPr>
      </p:pic>
      <p:sp>
        <p:nvSpPr>
          <p:cNvPr id="3" name="Título 2">
            <a:extLst>
              <a:ext uri="{FF2B5EF4-FFF2-40B4-BE49-F238E27FC236}">
                <a16:creationId xmlns:a16="http://schemas.microsoft.com/office/drawing/2014/main" id="{A0034E89-1952-5288-08A0-70A4A73BE39E}"/>
              </a:ext>
            </a:extLst>
          </p:cNvPr>
          <p:cNvSpPr>
            <a:spLocks noGrp="1"/>
          </p:cNvSpPr>
          <p:nvPr>
            <p:ph type="title"/>
          </p:nvPr>
        </p:nvSpPr>
        <p:spPr>
          <a:xfrm>
            <a:off x="6427835" y="2065062"/>
            <a:ext cx="4902843" cy="3526778"/>
          </a:xfrm>
        </p:spPr>
        <p:txBody>
          <a:bodyPr rtlCol="0" anchor="b">
            <a:normAutofit/>
          </a:bodyPr>
          <a:lstStyle>
            <a:defPPr>
              <a:defRPr lang="pt-BR"/>
            </a:defPPr>
          </a:lstStyle>
          <a:p>
            <a:pPr rtl="0"/>
            <a:r>
              <a:rPr lang="pt-BR" sz="2500" dirty="0">
                <a:latin typeface="Arial" panose="020B0604020202020204" pitchFamily="34" charset="0"/>
                <a:cs typeface="Arial" panose="020B0604020202020204" pitchFamily="34" charset="0"/>
              </a:rPr>
              <a:t>A natureza jurídica de uma entidade e </a:t>
            </a:r>
            <a:br>
              <a:rPr lang="pt-BR" sz="2500" dirty="0">
                <a:latin typeface="Arial" panose="020B0604020202020204" pitchFamily="34" charset="0"/>
                <a:cs typeface="Arial" panose="020B0604020202020204" pitchFamily="34" charset="0"/>
              </a:rPr>
            </a:br>
            <a:r>
              <a:rPr lang="pt-BR" sz="2500" dirty="0">
                <a:latin typeface="Arial" panose="020B0604020202020204" pitchFamily="34" charset="0"/>
                <a:cs typeface="Arial" panose="020B0604020202020204" pitchFamily="34" charset="0"/>
              </a:rPr>
              <a:t>os serviços que ela presta não mudam mediante contrato!</a:t>
            </a:r>
            <a:br>
              <a:rPr lang="pt-BR" sz="2500" dirty="0">
                <a:latin typeface="Arial" panose="020B0604020202020204" pitchFamily="34" charset="0"/>
                <a:cs typeface="Arial" panose="020B0604020202020204" pitchFamily="34" charset="0"/>
              </a:rPr>
            </a:br>
            <a:br>
              <a:rPr lang="pt-BR" sz="2500" dirty="0">
                <a:latin typeface="Arial" panose="020B0604020202020204" pitchFamily="34" charset="0"/>
                <a:cs typeface="Arial" panose="020B0604020202020204" pitchFamily="34" charset="0"/>
              </a:rPr>
            </a:br>
            <a:r>
              <a:rPr lang="pt-BR" sz="2500" dirty="0">
                <a:latin typeface="Arial" panose="020B0604020202020204" pitchFamily="34" charset="0"/>
                <a:cs typeface="Arial" panose="020B0604020202020204" pitchFamily="34" charset="0"/>
              </a:rPr>
              <a:t>Constituição federal: Somente a lei pode criar órgãos ou entidades públicas </a:t>
            </a:r>
          </a:p>
        </p:txBody>
      </p:sp>
      <p:pic>
        <p:nvPicPr>
          <p:cNvPr id="2" name="Imagem 1" descr="Ícone&#10;&#10;Descrição gerada automaticamente">
            <a:extLst>
              <a:ext uri="{FF2B5EF4-FFF2-40B4-BE49-F238E27FC236}">
                <a16:creationId xmlns:a16="http://schemas.microsoft.com/office/drawing/2014/main" id="{699B8D9F-C23F-B713-BE9E-63FCFAA264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983604" y="5755641"/>
            <a:ext cx="224790" cy="1891665"/>
          </a:xfrm>
          <a:prstGeom prst="rect">
            <a:avLst/>
          </a:prstGeom>
        </p:spPr>
      </p:pic>
      <p:pic>
        <p:nvPicPr>
          <p:cNvPr id="4" name="Elemento gráfico 201">
            <a:extLst>
              <a:ext uri="{FF2B5EF4-FFF2-40B4-BE49-F238E27FC236}">
                <a16:creationId xmlns:a16="http://schemas.microsoft.com/office/drawing/2014/main" id="{0612684D-9934-52C2-BA3B-4F352BB75051}"/>
              </a:ext>
            </a:extLst>
          </p:cNvPr>
          <p:cNvPicPr/>
          <p:nvPr/>
        </p:nvPicPr>
        <p:blipFill>
          <a:blip r:embed="rId6" cstate="print">
            <a:extLst>
              <a:ext uri="{28A0092B-C50C-407E-A947-70E740481C1C}">
                <a14:useLocalDpi xmlns:a14="http://schemas.microsoft.com/office/drawing/2010/main" val="0"/>
              </a:ext>
            </a:extLst>
          </a:blip>
          <a:srcRect/>
          <a:stretch/>
        </p:blipFill>
        <p:spPr>
          <a:xfrm>
            <a:off x="11753175" y="6509202"/>
            <a:ext cx="402929" cy="2830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Title 1">
            <a:extLst>
              <a:ext uri="{FF2B5EF4-FFF2-40B4-BE49-F238E27FC236}">
                <a16:creationId xmlns:a16="http://schemas.microsoft.com/office/drawing/2014/main" id="{8DE6FE97-1388-654A-D92F-C1B9248CFD86}"/>
              </a:ext>
            </a:extLst>
          </p:cNvPr>
          <p:cNvSpPr txBox="1">
            <a:spLocks/>
          </p:cNvSpPr>
          <p:nvPr/>
        </p:nvSpPr>
        <p:spPr>
          <a:xfrm>
            <a:off x="10793746" y="6589078"/>
            <a:ext cx="912986" cy="1384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VABS/DGP/2026</a:t>
            </a:r>
          </a:p>
        </p:txBody>
      </p:sp>
    </p:spTree>
    <p:extLst>
      <p:ext uri="{BB962C8B-B14F-4D97-AF65-F5344CB8AC3E}">
        <p14:creationId xmlns:p14="http://schemas.microsoft.com/office/powerpoint/2010/main" val="4254930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tângulo 49">
            <a:extLst>
              <a:ext uri="{FF2B5EF4-FFF2-40B4-BE49-F238E27FC236}">
                <a16:creationId xmlns:a16="http://schemas.microsoft.com/office/drawing/2014/main" id="{D61B666D-76D0-E042-DE0E-B31F578B2EE4}"/>
              </a:ext>
            </a:extLst>
          </p:cNvPr>
          <p:cNvSpPr/>
          <p:nvPr/>
        </p:nvSpPr>
        <p:spPr>
          <a:xfrm>
            <a:off x="497852" y="3317893"/>
            <a:ext cx="3839361" cy="2867497"/>
          </a:xfrm>
          <a:prstGeom prst="rect">
            <a:avLst/>
          </a:prstGeom>
          <a:solidFill>
            <a:srgbClr val="B4C7E7">
              <a:alpha val="72000"/>
            </a:srgb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1" dirty="0"/>
          </a:p>
        </p:txBody>
      </p:sp>
      <p:sp>
        <p:nvSpPr>
          <p:cNvPr id="9" name="Retângulo 8">
            <a:extLst>
              <a:ext uri="{FF2B5EF4-FFF2-40B4-BE49-F238E27FC236}">
                <a16:creationId xmlns:a16="http://schemas.microsoft.com/office/drawing/2014/main" id="{89426D94-C805-F32B-5BCA-8C983C04A110}"/>
              </a:ext>
            </a:extLst>
          </p:cNvPr>
          <p:cNvSpPr/>
          <p:nvPr/>
        </p:nvSpPr>
        <p:spPr>
          <a:xfrm>
            <a:off x="474645" y="802074"/>
            <a:ext cx="3829399" cy="2821778"/>
          </a:xfrm>
          <a:prstGeom prst="rect">
            <a:avLst/>
          </a:prstGeom>
          <a:solidFill>
            <a:srgbClr val="B4C7E7">
              <a:alpha val="72000"/>
            </a:srgb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1" dirty="0"/>
          </a:p>
        </p:txBody>
      </p:sp>
      <p:sp>
        <p:nvSpPr>
          <p:cNvPr id="4" name="Triângulo isósceles 3">
            <a:extLst>
              <a:ext uri="{FF2B5EF4-FFF2-40B4-BE49-F238E27FC236}">
                <a16:creationId xmlns:a16="http://schemas.microsoft.com/office/drawing/2014/main" id="{14A77EEF-DF30-544A-4067-051F402E809A}"/>
              </a:ext>
            </a:extLst>
          </p:cNvPr>
          <p:cNvSpPr/>
          <p:nvPr/>
        </p:nvSpPr>
        <p:spPr>
          <a:xfrm rot="16200000">
            <a:off x="132996" y="3228772"/>
            <a:ext cx="186396" cy="179364"/>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1" dirty="0"/>
          </a:p>
        </p:txBody>
      </p:sp>
      <p:sp>
        <p:nvSpPr>
          <p:cNvPr id="7" name="Triângulo isósceles 6">
            <a:extLst>
              <a:ext uri="{FF2B5EF4-FFF2-40B4-BE49-F238E27FC236}">
                <a16:creationId xmlns:a16="http://schemas.microsoft.com/office/drawing/2014/main" id="{852A0869-9970-B772-376C-9B7A2A71E27B}"/>
              </a:ext>
            </a:extLst>
          </p:cNvPr>
          <p:cNvSpPr/>
          <p:nvPr/>
        </p:nvSpPr>
        <p:spPr>
          <a:xfrm flipH="1" flipV="1">
            <a:off x="4242755" y="6340133"/>
            <a:ext cx="186396" cy="179364"/>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1" dirty="0"/>
          </a:p>
        </p:txBody>
      </p:sp>
      <p:sp>
        <p:nvSpPr>
          <p:cNvPr id="37" name="Retângulo 36">
            <a:extLst>
              <a:ext uri="{FF2B5EF4-FFF2-40B4-BE49-F238E27FC236}">
                <a16:creationId xmlns:a16="http://schemas.microsoft.com/office/drawing/2014/main" id="{BC195A19-1937-E32B-F8F7-7513EA383835}"/>
              </a:ext>
            </a:extLst>
          </p:cNvPr>
          <p:cNvSpPr/>
          <p:nvPr/>
        </p:nvSpPr>
        <p:spPr>
          <a:xfrm rot="16200000">
            <a:off x="-442552" y="1714050"/>
            <a:ext cx="1481755" cy="307907"/>
          </a:xfrm>
          <a:prstGeom prst="rect">
            <a:avLst/>
          </a:prstGeom>
          <a:noFill/>
        </p:spPr>
        <p:txBody>
          <a:bodyPr wrap="square" lIns="91440" tIns="45721" rIns="91440" bIns="45721">
            <a:spAutoFit/>
          </a:bodyPr>
          <a:lstStyle/>
          <a:p>
            <a:pPr algn="ctr"/>
            <a:r>
              <a:rPr lang="pt-BR" sz="1401" b="1" dirty="0">
                <a:ln w="0"/>
                <a:solidFill>
                  <a:schemeClr val="accent1">
                    <a:lumMod val="50000"/>
                  </a:schemeClr>
                </a:solidFill>
                <a:effectLst>
                  <a:outerShdw blurRad="38100" dist="19050" dir="2700000" algn="tl" rotWithShape="0">
                    <a:schemeClr val="dk1">
                      <a:alpha val="40000"/>
                    </a:schemeClr>
                  </a:outerShdw>
                </a:effectLst>
                <a:latin typeface="Tw Cen MT" panose="020B0602020104020603" pitchFamily="34" charset="0"/>
              </a:rPr>
              <a:t>ORDEM SOCIAL</a:t>
            </a:r>
          </a:p>
        </p:txBody>
      </p:sp>
      <p:sp>
        <p:nvSpPr>
          <p:cNvPr id="49" name="Retângulo 48">
            <a:extLst>
              <a:ext uri="{FF2B5EF4-FFF2-40B4-BE49-F238E27FC236}">
                <a16:creationId xmlns:a16="http://schemas.microsoft.com/office/drawing/2014/main" id="{4248B047-214E-46BA-C2DB-1AD0138A0B10}"/>
              </a:ext>
            </a:extLst>
          </p:cNvPr>
          <p:cNvSpPr/>
          <p:nvPr/>
        </p:nvSpPr>
        <p:spPr>
          <a:xfrm rot="16200000">
            <a:off x="-778586" y="4571006"/>
            <a:ext cx="2121091" cy="307907"/>
          </a:xfrm>
          <a:prstGeom prst="rect">
            <a:avLst/>
          </a:prstGeom>
          <a:noFill/>
        </p:spPr>
        <p:txBody>
          <a:bodyPr wrap="square" lIns="91440" tIns="45721" rIns="91440" bIns="45721">
            <a:spAutoFit/>
          </a:bodyPr>
          <a:lstStyle/>
          <a:p>
            <a:pPr algn="ctr"/>
            <a:r>
              <a:rPr lang="pt-BR" sz="1401" b="1" dirty="0">
                <a:ln w="0"/>
                <a:solidFill>
                  <a:schemeClr val="accent1">
                    <a:lumMod val="50000"/>
                  </a:schemeClr>
                </a:solidFill>
                <a:effectLst>
                  <a:outerShdw blurRad="38100" dist="19050" dir="2700000" algn="tl" rotWithShape="0">
                    <a:schemeClr val="dk1">
                      <a:alpha val="40000"/>
                    </a:schemeClr>
                  </a:outerShdw>
                </a:effectLst>
                <a:latin typeface="Tw Cen MT" panose="020B0602020104020603" pitchFamily="34" charset="0"/>
              </a:rPr>
              <a:t>ORDEM ECONÔMICA</a:t>
            </a:r>
          </a:p>
        </p:txBody>
      </p:sp>
      <p:sp>
        <p:nvSpPr>
          <p:cNvPr id="52" name="Retângulo 51">
            <a:extLst>
              <a:ext uri="{FF2B5EF4-FFF2-40B4-BE49-F238E27FC236}">
                <a16:creationId xmlns:a16="http://schemas.microsoft.com/office/drawing/2014/main" id="{39D81611-0A22-59D1-7605-2E7E4109CD62}"/>
              </a:ext>
            </a:extLst>
          </p:cNvPr>
          <p:cNvSpPr/>
          <p:nvPr/>
        </p:nvSpPr>
        <p:spPr>
          <a:xfrm rot="16200000">
            <a:off x="3839049" y="5692176"/>
            <a:ext cx="709570" cy="261612"/>
          </a:xfrm>
          <a:prstGeom prst="rect">
            <a:avLst/>
          </a:prstGeom>
          <a:noFill/>
        </p:spPr>
        <p:txBody>
          <a:bodyPr wrap="square" lIns="91440" tIns="45721" rIns="91440" bIns="45721">
            <a:spAutoFit/>
          </a:bodyPr>
          <a:lstStyle/>
          <a:p>
            <a:pPr algn="ctr"/>
            <a:r>
              <a:rPr lang="pt-BR" sz="1100" b="1" dirty="0">
                <a:ln w="0"/>
                <a:solidFill>
                  <a:schemeClr val="accent1">
                    <a:lumMod val="50000"/>
                  </a:schemeClr>
                </a:solidFill>
                <a:effectLst>
                  <a:outerShdw blurRad="38100" dist="19050" dir="2700000" algn="tl" rotWithShape="0">
                    <a:schemeClr val="dk1">
                      <a:alpha val="40000"/>
                    </a:schemeClr>
                  </a:outerShdw>
                </a:effectLst>
                <a:latin typeface="Tw Cen MT" panose="020B0602020104020603" pitchFamily="34" charset="0"/>
              </a:rPr>
              <a:t>EIXO Y</a:t>
            </a:r>
          </a:p>
        </p:txBody>
      </p:sp>
      <p:pic>
        <p:nvPicPr>
          <p:cNvPr id="60" name="Gráfico 59" descr="Grupo de pessoas com preenchimento sólido">
            <a:extLst>
              <a:ext uri="{FF2B5EF4-FFF2-40B4-BE49-F238E27FC236}">
                <a16:creationId xmlns:a16="http://schemas.microsoft.com/office/drawing/2014/main" id="{3F0A3A7F-9CDE-59F8-135F-668C0B7366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40171" y="1165315"/>
            <a:ext cx="364329" cy="364329"/>
          </a:xfrm>
          <a:prstGeom prst="rect">
            <a:avLst/>
          </a:prstGeom>
        </p:spPr>
      </p:pic>
      <p:pic>
        <p:nvPicPr>
          <p:cNvPr id="62" name="Gráfico 61" descr="Moedas com preenchimento sólido">
            <a:extLst>
              <a:ext uri="{FF2B5EF4-FFF2-40B4-BE49-F238E27FC236}">
                <a16:creationId xmlns:a16="http://schemas.microsoft.com/office/drawing/2014/main" id="{E47FE227-BA11-A6C0-0114-102E187CE9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88679" y="5631568"/>
            <a:ext cx="363600" cy="363600"/>
          </a:xfrm>
          <a:prstGeom prst="rect">
            <a:avLst/>
          </a:prstGeom>
        </p:spPr>
      </p:pic>
      <p:sp>
        <p:nvSpPr>
          <p:cNvPr id="8" name="Retângulo: Cantos Arredondados 7">
            <a:extLst>
              <a:ext uri="{FF2B5EF4-FFF2-40B4-BE49-F238E27FC236}">
                <a16:creationId xmlns:a16="http://schemas.microsoft.com/office/drawing/2014/main" id="{E93004A8-7E7A-099B-3F11-6DD3EE16F6CD}"/>
              </a:ext>
            </a:extLst>
          </p:cNvPr>
          <p:cNvSpPr/>
          <p:nvPr/>
        </p:nvSpPr>
        <p:spPr>
          <a:xfrm rot="16200000" flipH="1">
            <a:off x="-386320" y="3102749"/>
            <a:ext cx="2325280" cy="376951"/>
          </a:xfrm>
          <a:prstGeom prst="roundRect">
            <a:avLst>
              <a:gd name="adj" fmla="val 24196"/>
            </a:avLst>
          </a:prstGeom>
          <a:solidFill>
            <a:schemeClr val="accent1">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Secretaria de Saúde</a:t>
            </a:r>
          </a:p>
        </p:txBody>
      </p:sp>
      <p:sp>
        <p:nvSpPr>
          <p:cNvPr id="12" name="Retângulo: Cantos Arredondados 11">
            <a:extLst>
              <a:ext uri="{FF2B5EF4-FFF2-40B4-BE49-F238E27FC236}">
                <a16:creationId xmlns:a16="http://schemas.microsoft.com/office/drawing/2014/main" id="{26EBC062-D48F-643C-4505-D7BBAC0626C5}"/>
              </a:ext>
            </a:extLst>
          </p:cNvPr>
          <p:cNvSpPr/>
          <p:nvPr/>
        </p:nvSpPr>
        <p:spPr>
          <a:xfrm rot="16200000" flipH="1">
            <a:off x="88029" y="3148275"/>
            <a:ext cx="2325282" cy="376956"/>
          </a:xfrm>
          <a:prstGeom prst="roundRect">
            <a:avLst>
              <a:gd name="adj" fmla="val 24196"/>
            </a:avLst>
          </a:prstGeom>
          <a:solidFill>
            <a:schemeClr val="accent1">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Autarquia</a:t>
            </a:r>
          </a:p>
        </p:txBody>
      </p:sp>
      <p:sp>
        <p:nvSpPr>
          <p:cNvPr id="13" name="Retângulo: Cantos Arredondados 12">
            <a:extLst>
              <a:ext uri="{FF2B5EF4-FFF2-40B4-BE49-F238E27FC236}">
                <a16:creationId xmlns:a16="http://schemas.microsoft.com/office/drawing/2014/main" id="{77D80D08-8295-A364-7114-18C79C5163B0}"/>
              </a:ext>
            </a:extLst>
          </p:cNvPr>
          <p:cNvSpPr/>
          <p:nvPr/>
        </p:nvSpPr>
        <p:spPr>
          <a:xfrm rot="16200000" flipH="1">
            <a:off x="435136" y="2094337"/>
            <a:ext cx="2526292" cy="378000"/>
          </a:xfrm>
          <a:prstGeom prst="roundRect">
            <a:avLst>
              <a:gd name="adj" fmla="val 24196"/>
            </a:avLst>
          </a:prstGeom>
          <a:solidFill>
            <a:schemeClr val="accent1">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Fundação de Dir. Público</a:t>
            </a:r>
          </a:p>
        </p:txBody>
      </p:sp>
      <p:sp>
        <p:nvSpPr>
          <p:cNvPr id="23" name="Retângulo: Cantos Arredondados 22">
            <a:extLst>
              <a:ext uri="{FF2B5EF4-FFF2-40B4-BE49-F238E27FC236}">
                <a16:creationId xmlns:a16="http://schemas.microsoft.com/office/drawing/2014/main" id="{C6704653-4B7B-94FB-DDDA-FE64DE3E2AF4}"/>
              </a:ext>
            </a:extLst>
          </p:cNvPr>
          <p:cNvSpPr/>
          <p:nvPr/>
        </p:nvSpPr>
        <p:spPr>
          <a:xfrm rot="16200000" flipH="1">
            <a:off x="1025627" y="3102224"/>
            <a:ext cx="2187635" cy="378000"/>
          </a:xfrm>
          <a:prstGeom prst="roundRect">
            <a:avLst>
              <a:gd name="adj" fmla="val 24196"/>
            </a:avLst>
          </a:prstGeom>
          <a:solidFill>
            <a:schemeClr val="accent1">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Consórcio Público</a:t>
            </a:r>
          </a:p>
        </p:txBody>
      </p:sp>
      <p:sp>
        <p:nvSpPr>
          <p:cNvPr id="26" name="Retângulo: Cantos Arredondados 25">
            <a:extLst>
              <a:ext uri="{FF2B5EF4-FFF2-40B4-BE49-F238E27FC236}">
                <a16:creationId xmlns:a16="http://schemas.microsoft.com/office/drawing/2014/main" id="{CFC604CC-85E1-61A2-06C6-066684FD478B}"/>
              </a:ext>
            </a:extLst>
          </p:cNvPr>
          <p:cNvSpPr/>
          <p:nvPr/>
        </p:nvSpPr>
        <p:spPr>
          <a:xfrm rot="16200000" flipH="1">
            <a:off x="1925894" y="3938165"/>
            <a:ext cx="2325281" cy="378000"/>
          </a:xfrm>
          <a:prstGeom prst="roundRect">
            <a:avLst>
              <a:gd name="adj" fmla="val 24196"/>
            </a:avLst>
          </a:prstGeom>
          <a:solidFill>
            <a:schemeClr val="accent1">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Empresa Pública</a:t>
            </a:r>
          </a:p>
        </p:txBody>
      </p:sp>
      <p:sp>
        <p:nvSpPr>
          <p:cNvPr id="27" name="Retângulo: Cantos Arredondados 26">
            <a:extLst>
              <a:ext uri="{FF2B5EF4-FFF2-40B4-BE49-F238E27FC236}">
                <a16:creationId xmlns:a16="http://schemas.microsoft.com/office/drawing/2014/main" id="{463B93DF-4019-1F13-09AB-073EE9FD9432}"/>
              </a:ext>
            </a:extLst>
          </p:cNvPr>
          <p:cNvSpPr/>
          <p:nvPr/>
        </p:nvSpPr>
        <p:spPr>
          <a:xfrm rot="16200000" flipH="1">
            <a:off x="2365979" y="4377903"/>
            <a:ext cx="2366135" cy="378000"/>
          </a:xfrm>
          <a:prstGeom prst="roundRect">
            <a:avLst>
              <a:gd name="adj" fmla="val 24196"/>
            </a:avLst>
          </a:prstGeom>
          <a:solidFill>
            <a:schemeClr val="accent1">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Sociedade Economia Mista</a:t>
            </a:r>
          </a:p>
        </p:txBody>
      </p:sp>
      <p:sp>
        <p:nvSpPr>
          <p:cNvPr id="28" name="Retângulo: Cantos Arredondados 27">
            <a:extLst>
              <a:ext uri="{FF2B5EF4-FFF2-40B4-BE49-F238E27FC236}">
                <a16:creationId xmlns:a16="http://schemas.microsoft.com/office/drawing/2014/main" id="{19848949-48A8-946E-CCFC-F9BA9A7D3C5B}"/>
              </a:ext>
            </a:extLst>
          </p:cNvPr>
          <p:cNvSpPr/>
          <p:nvPr/>
        </p:nvSpPr>
        <p:spPr>
          <a:xfrm rot="16200000" flipH="1">
            <a:off x="2874069" y="4357154"/>
            <a:ext cx="2305047" cy="378000"/>
          </a:xfrm>
          <a:prstGeom prst="roundRect">
            <a:avLst>
              <a:gd name="adj" fmla="val 24196"/>
            </a:avLst>
          </a:prstGeom>
          <a:solidFill>
            <a:schemeClr val="accent1">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Empresa Subsidiária</a:t>
            </a:r>
          </a:p>
        </p:txBody>
      </p:sp>
      <p:sp>
        <p:nvSpPr>
          <p:cNvPr id="29" name="Retângulo: Cantos Arredondados 28">
            <a:extLst>
              <a:ext uri="{FF2B5EF4-FFF2-40B4-BE49-F238E27FC236}">
                <a16:creationId xmlns:a16="http://schemas.microsoft.com/office/drawing/2014/main" id="{F4A4A2CB-86B1-85CE-50CB-FA35C810A0AD}"/>
              </a:ext>
            </a:extLst>
          </p:cNvPr>
          <p:cNvSpPr/>
          <p:nvPr/>
        </p:nvSpPr>
        <p:spPr>
          <a:xfrm rot="16200000" flipH="1">
            <a:off x="1322264" y="2048140"/>
            <a:ext cx="2595824" cy="378000"/>
          </a:xfrm>
          <a:prstGeom prst="roundRect">
            <a:avLst>
              <a:gd name="adj" fmla="val 24196"/>
            </a:avLst>
          </a:prstGeom>
          <a:solidFill>
            <a:schemeClr val="accent1">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Fundação de Dir. Privado</a:t>
            </a:r>
          </a:p>
        </p:txBody>
      </p:sp>
      <p:pic>
        <p:nvPicPr>
          <p:cNvPr id="70" name="Imagem 69" descr="Uma imagem contendo Forma&#10;&#10;Descrição gerada automaticamente">
            <a:extLst>
              <a:ext uri="{FF2B5EF4-FFF2-40B4-BE49-F238E27FC236}">
                <a16:creationId xmlns:a16="http://schemas.microsoft.com/office/drawing/2014/main" id="{F5DFB947-225B-9225-2E45-FA9F3B9AE310}"/>
              </a:ext>
            </a:extLst>
          </p:cNvPr>
          <p:cNvPicPr>
            <a:picLocks noChangeAspect="1"/>
          </p:cNvPicPr>
          <p:nvPr/>
        </p:nvPicPr>
        <p:blipFill rotWithShape="1">
          <a:blip r:embed="rId6">
            <a:extLst>
              <a:ext uri="{28A0092B-C50C-407E-A947-70E740481C1C}">
                <a14:useLocalDpi xmlns:a14="http://schemas.microsoft.com/office/drawing/2010/main" val="0"/>
              </a:ext>
            </a:extLst>
          </a:blip>
          <a:srcRect l="24664" t="7570" r="25727" b="9080"/>
          <a:stretch/>
        </p:blipFill>
        <p:spPr>
          <a:xfrm>
            <a:off x="529411" y="4260674"/>
            <a:ext cx="274089" cy="274531"/>
          </a:xfrm>
          <a:prstGeom prst="rect">
            <a:avLst/>
          </a:prstGeom>
          <a:effectLst>
            <a:outerShdw blurRad="50800" dist="38100" algn="l" rotWithShape="0">
              <a:prstClr val="black">
                <a:alpha val="40000"/>
              </a:prstClr>
            </a:outerShdw>
          </a:effectLst>
        </p:spPr>
      </p:pic>
      <p:pic>
        <p:nvPicPr>
          <p:cNvPr id="79" name="Imagem 78" descr="Uma imagem contendo Forma&#10;&#10;Descrição gerada automaticamente">
            <a:extLst>
              <a:ext uri="{FF2B5EF4-FFF2-40B4-BE49-F238E27FC236}">
                <a16:creationId xmlns:a16="http://schemas.microsoft.com/office/drawing/2014/main" id="{F57A5EE0-50C8-9643-7DE9-2FA7D0B714F3}"/>
              </a:ext>
            </a:extLst>
          </p:cNvPr>
          <p:cNvPicPr>
            <a:picLocks noChangeAspect="1"/>
          </p:cNvPicPr>
          <p:nvPr/>
        </p:nvPicPr>
        <p:blipFill rotWithShape="1">
          <a:blip r:embed="rId6">
            <a:extLst>
              <a:ext uri="{28A0092B-C50C-407E-A947-70E740481C1C}">
                <a14:useLocalDpi xmlns:a14="http://schemas.microsoft.com/office/drawing/2010/main" val="0"/>
              </a:ext>
            </a:extLst>
          </a:blip>
          <a:srcRect l="24664" t="7570" r="25727" b="9080"/>
          <a:stretch/>
        </p:blipFill>
        <p:spPr>
          <a:xfrm>
            <a:off x="980229" y="4320919"/>
            <a:ext cx="274089" cy="274531"/>
          </a:xfrm>
          <a:prstGeom prst="rect">
            <a:avLst/>
          </a:prstGeom>
          <a:effectLst>
            <a:outerShdw blurRad="50800" dist="38100" dir="2700000" algn="tl" rotWithShape="0">
              <a:prstClr val="black">
                <a:alpha val="40000"/>
              </a:prstClr>
            </a:outerShdw>
          </a:effectLst>
        </p:spPr>
      </p:pic>
      <p:pic>
        <p:nvPicPr>
          <p:cNvPr id="80" name="Imagem 79" descr="Uma imagem contendo Forma&#10;&#10;Descrição gerada automaticamente">
            <a:extLst>
              <a:ext uri="{FF2B5EF4-FFF2-40B4-BE49-F238E27FC236}">
                <a16:creationId xmlns:a16="http://schemas.microsoft.com/office/drawing/2014/main" id="{75A65D16-C56D-D3D7-0973-0E96143731A9}"/>
              </a:ext>
            </a:extLst>
          </p:cNvPr>
          <p:cNvPicPr>
            <a:picLocks noChangeAspect="1"/>
          </p:cNvPicPr>
          <p:nvPr/>
        </p:nvPicPr>
        <p:blipFill rotWithShape="1">
          <a:blip r:embed="rId6">
            <a:extLst>
              <a:ext uri="{28A0092B-C50C-407E-A947-70E740481C1C}">
                <a14:useLocalDpi xmlns:a14="http://schemas.microsoft.com/office/drawing/2010/main" val="0"/>
              </a:ext>
            </a:extLst>
          </a:blip>
          <a:srcRect l="24664" t="7570" r="25727" b="9080"/>
          <a:stretch/>
        </p:blipFill>
        <p:spPr>
          <a:xfrm>
            <a:off x="1469924" y="3055878"/>
            <a:ext cx="274089" cy="274531"/>
          </a:xfrm>
          <a:prstGeom prst="rect">
            <a:avLst/>
          </a:prstGeom>
          <a:effectLst>
            <a:outerShdw blurRad="50800" dist="38100" algn="l" rotWithShape="0">
              <a:prstClr val="black">
                <a:alpha val="40000"/>
              </a:prstClr>
            </a:outerShdw>
          </a:effectLst>
        </p:spPr>
      </p:pic>
      <p:pic>
        <p:nvPicPr>
          <p:cNvPr id="81" name="Imagem 80" descr="Uma imagem contendo Forma&#10;&#10;Descrição gerada automaticamente">
            <a:extLst>
              <a:ext uri="{FF2B5EF4-FFF2-40B4-BE49-F238E27FC236}">
                <a16:creationId xmlns:a16="http://schemas.microsoft.com/office/drawing/2014/main" id="{CB8985CE-1B49-2DC4-4216-E010F07BA8D3}"/>
              </a:ext>
            </a:extLst>
          </p:cNvPr>
          <p:cNvPicPr>
            <a:picLocks noChangeAspect="1"/>
          </p:cNvPicPr>
          <p:nvPr/>
        </p:nvPicPr>
        <p:blipFill rotWithShape="1">
          <a:blip r:embed="rId6">
            <a:extLst>
              <a:ext uri="{28A0092B-C50C-407E-A947-70E740481C1C}">
                <a14:useLocalDpi xmlns:a14="http://schemas.microsoft.com/office/drawing/2010/main" val="0"/>
              </a:ext>
            </a:extLst>
          </a:blip>
          <a:srcRect l="24664" t="7570" r="25727" b="9080"/>
          <a:stretch/>
        </p:blipFill>
        <p:spPr>
          <a:xfrm>
            <a:off x="1839490" y="4260674"/>
            <a:ext cx="274089" cy="274531"/>
          </a:xfrm>
          <a:prstGeom prst="rect">
            <a:avLst/>
          </a:prstGeom>
          <a:effectLst>
            <a:outerShdw blurRad="50800" dist="38100" algn="l" rotWithShape="0">
              <a:prstClr val="black">
                <a:alpha val="40000"/>
              </a:prstClr>
            </a:outerShdw>
          </a:effectLst>
        </p:spPr>
      </p:pic>
      <p:pic>
        <p:nvPicPr>
          <p:cNvPr id="82" name="Imagem 81" descr="Uma imagem contendo Forma&#10;&#10;Descrição gerada automaticamente">
            <a:extLst>
              <a:ext uri="{FF2B5EF4-FFF2-40B4-BE49-F238E27FC236}">
                <a16:creationId xmlns:a16="http://schemas.microsoft.com/office/drawing/2014/main" id="{6E96B644-BD7F-E352-2564-6142C1211406}"/>
              </a:ext>
            </a:extLst>
          </p:cNvPr>
          <p:cNvPicPr>
            <a:picLocks noChangeAspect="1"/>
          </p:cNvPicPr>
          <p:nvPr/>
        </p:nvPicPr>
        <p:blipFill rotWithShape="1">
          <a:blip r:embed="rId6">
            <a:extLst>
              <a:ext uri="{28A0092B-C50C-407E-A947-70E740481C1C}">
                <a14:useLocalDpi xmlns:a14="http://schemas.microsoft.com/office/drawing/2010/main" val="0"/>
              </a:ext>
            </a:extLst>
          </a:blip>
          <a:srcRect l="24664" t="7570" r="25727" b="9080"/>
          <a:stretch/>
        </p:blipFill>
        <p:spPr>
          <a:xfrm>
            <a:off x="2407341" y="3041315"/>
            <a:ext cx="274089" cy="274531"/>
          </a:xfrm>
          <a:prstGeom prst="rect">
            <a:avLst/>
          </a:prstGeom>
          <a:effectLst>
            <a:outerShdw blurRad="50800" dist="38100" dir="18900000" algn="bl" rotWithShape="0">
              <a:prstClr val="black">
                <a:alpha val="40000"/>
              </a:prstClr>
            </a:outerShdw>
          </a:effectLst>
        </p:spPr>
      </p:pic>
      <p:pic>
        <p:nvPicPr>
          <p:cNvPr id="83" name="Imagem 82" descr="Uma imagem contendo Forma&#10;&#10;Descrição gerada automaticamente">
            <a:extLst>
              <a:ext uri="{FF2B5EF4-FFF2-40B4-BE49-F238E27FC236}">
                <a16:creationId xmlns:a16="http://schemas.microsoft.com/office/drawing/2014/main" id="{49B93B08-4E08-26CD-A15E-2C3A06417817}"/>
              </a:ext>
            </a:extLst>
          </p:cNvPr>
          <p:cNvPicPr>
            <a:picLocks noChangeAspect="1"/>
          </p:cNvPicPr>
          <p:nvPr/>
        </p:nvPicPr>
        <p:blipFill rotWithShape="1">
          <a:blip r:embed="rId6">
            <a:extLst>
              <a:ext uri="{28A0092B-C50C-407E-A947-70E740481C1C}">
                <a14:useLocalDpi xmlns:a14="http://schemas.microsoft.com/office/drawing/2010/main" val="0"/>
              </a:ext>
            </a:extLst>
          </a:blip>
          <a:srcRect l="24664" t="7570" r="25727" b="9080"/>
          <a:stretch/>
        </p:blipFill>
        <p:spPr>
          <a:xfrm>
            <a:off x="2859408" y="5013417"/>
            <a:ext cx="274089" cy="274531"/>
          </a:xfrm>
          <a:prstGeom prst="rect">
            <a:avLst/>
          </a:prstGeom>
          <a:effectLst>
            <a:outerShdw blurRad="50800" dist="38100" dir="18900000" algn="bl" rotWithShape="0">
              <a:prstClr val="black">
                <a:alpha val="40000"/>
              </a:prstClr>
            </a:outerShdw>
          </a:effectLst>
        </p:spPr>
      </p:pic>
      <p:pic>
        <p:nvPicPr>
          <p:cNvPr id="84" name="Imagem 83" descr="Uma imagem contendo Forma&#10;&#10;Descrição gerada automaticamente">
            <a:extLst>
              <a:ext uri="{FF2B5EF4-FFF2-40B4-BE49-F238E27FC236}">
                <a16:creationId xmlns:a16="http://schemas.microsoft.com/office/drawing/2014/main" id="{08087063-583E-E458-CBEE-FB0DF2FFCA82}"/>
              </a:ext>
            </a:extLst>
          </p:cNvPr>
          <p:cNvPicPr>
            <a:picLocks noChangeAspect="1"/>
          </p:cNvPicPr>
          <p:nvPr/>
        </p:nvPicPr>
        <p:blipFill rotWithShape="1">
          <a:blip r:embed="rId6">
            <a:extLst>
              <a:ext uri="{28A0092B-C50C-407E-A947-70E740481C1C}">
                <a14:useLocalDpi xmlns:a14="http://schemas.microsoft.com/office/drawing/2010/main" val="0"/>
              </a:ext>
            </a:extLst>
          </a:blip>
          <a:srcRect l="24664" t="7570" r="25727" b="9080"/>
          <a:stretch/>
        </p:blipFill>
        <p:spPr>
          <a:xfrm>
            <a:off x="536575" y="6230898"/>
            <a:ext cx="274089" cy="274531"/>
          </a:xfrm>
          <a:prstGeom prst="rect">
            <a:avLst/>
          </a:prstGeom>
        </p:spPr>
      </p:pic>
      <p:sp>
        <p:nvSpPr>
          <p:cNvPr id="85" name="Retângulo 84">
            <a:extLst>
              <a:ext uri="{FF2B5EF4-FFF2-40B4-BE49-F238E27FC236}">
                <a16:creationId xmlns:a16="http://schemas.microsoft.com/office/drawing/2014/main" id="{C4476EB7-246B-C08A-DB51-D12684F3FABC}"/>
              </a:ext>
            </a:extLst>
          </p:cNvPr>
          <p:cNvSpPr/>
          <p:nvPr/>
        </p:nvSpPr>
        <p:spPr>
          <a:xfrm>
            <a:off x="645560" y="6204249"/>
            <a:ext cx="869339" cy="307907"/>
          </a:xfrm>
          <a:prstGeom prst="rect">
            <a:avLst/>
          </a:prstGeom>
          <a:noFill/>
        </p:spPr>
        <p:txBody>
          <a:bodyPr wrap="square" lIns="91440" tIns="45721" rIns="91440" bIns="45721">
            <a:spAutoFit/>
          </a:bodyPr>
          <a:lstStyle/>
          <a:p>
            <a:pPr algn="ctr"/>
            <a:r>
              <a:rPr lang="pt-BR" sz="1401" dirty="0">
                <a:ln w="0"/>
                <a:solidFill>
                  <a:schemeClr val="accent1">
                    <a:lumMod val="50000"/>
                  </a:schemeClr>
                </a:solidFill>
                <a:effectLst>
                  <a:outerShdw blurRad="38100" dist="19050" dir="2700000" algn="tl" rotWithShape="0">
                    <a:schemeClr val="dk1">
                      <a:alpha val="40000"/>
                    </a:schemeClr>
                  </a:outerShdw>
                </a:effectLst>
                <a:latin typeface="Tw Cen MT" panose="020B0602020104020603" pitchFamily="34" charset="0"/>
              </a:rPr>
              <a:t>= SUS</a:t>
            </a:r>
          </a:p>
        </p:txBody>
      </p:sp>
      <p:sp>
        <p:nvSpPr>
          <p:cNvPr id="86" name="Retângulo: Cantos Arredondados 85">
            <a:extLst>
              <a:ext uri="{FF2B5EF4-FFF2-40B4-BE49-F238E27FC236}">
                <a16:creationId xmlns:a16="http://schemas.microsoft.com/office/drawing/2014/main" id="{DAC8E6BE-66A4-DCE4-BFE0-E31A7DAA958F}"/>
              </a:ext>
            </a:extLst>
          </p:cNvPr>
          <p:cNvSpPr/>
          <p:nvPr/>
        </p:nvSpPr>
        <p:spPr>
          <a:xfrm rot="16200000" flipH="1">
            <a:off x="3475868" y="3042191"/>
            <a:ext cx="2325280" cy="440205"/>
          </a:xfrm>
          <a:prstGeom prst="roundRect">
            <a:avLst>
              <a:gd name="adj" fmla="val 24196"/>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n w="0"/>
                <a:solidFill>
                  <a:srgbClr val="843C0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Conselho de Profissão</a:t>
            </a:r>
          </a:p>
        </p:txBody>
      </p:sp>
      <p:sp>
        <p:nvSpPr>
          <p:cNvPr id="15" name="Retângulo 14">
            <a:extLst>
              <a:ext uri="{FF2B5EF4-FFF2-40B4-BE49-F238E27FC236}">
                <a16:creationId xmlns:a16="http://schemas.microsoft.com/office/drawing/2014/main" id="{EECA5042-501E-9EFE-4B40-D941DC7B5833}"/>
              </a:ext>
            </a:extLst>
          </p:cNvPr>
          <p:cNvSpPr/>
          <p:nvPr/>
        </p:nvSpPr>
        <p:spPr>
          <a:xfrm>
            <a:off x="-1" y="694740"/>
            <a:ext cx="4875812" cy="5817416"/>
          </a:xfrm>
          <a:prstGeom prst="rect">
            <a:avLst/>
          </a:prstGeom>
          <a:solidFill>
            <a:srgbClr val="F9D5B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1" dirty="0"/>
          </a:p>
        </p:txBody>
      </p:sp>
      <p:sp>
        <p:nvSpPr>
          <p:cNvPr id="16" name="Retângulo 15">
            <a:extLst>
              <a:ext uri="{FF2B5EF4-FFF2-40B4-BE49-F238E27FC236}">
                <a16:creationId xmlns:a16="http://schemas.microsoft.com/office/drawing/2014/main" id="{D695D075-6CC9-9C10-7755-85B714807582}"/>
              </a:ext>
            </a:extLst>
          </p:cNvPr>
          <p:cNvSpPr/>
          <p:nvPr/>
        </p:nvSpPr>
        <p:spPr>
          <a:xfrm>
            <a:off x="10092" y="766537"/>
            <a:ext cx="4824634" cy="5745619"/>
          </a:xfrm>
          <a:prstGeom prst="rect">
            <a:avLst/>
          </a:prstGeom>
          <a:solidFill>
            <a:srgbClr val="F9D5BD">
              <a:alpha val="71765"/>
            </a:srgb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800" dirty="0">
              <a:solidFill>
                <a:schemeClr val="tx1"/>
              </a:solidFill>
              <a:latin typeface="Quattrocento Sans" panose="020B0502050000020003" pitchFamily="34" charset="0"/>
            </a:endParaRPr>
          </a:p>
          <a:p>
            <a:pPr algn="ctr"/>
            <a:endParaRPr lang="pt-BR" sz="2800" dirty="0">
              <a:solidFill>
                <a:schemeClr val="tx1"/>
              </a:solidFill>
              <a:latin typeface="Quattrocento Sans" panose="020B0502050000020003" pitchFamily="34" charset="0"/>
            </a:endParaRPr>
          </a:p>
          <a:p>
            <a:pPr algn="ctr"/>
            <a:endParaRPr lang="pt-BR" sz="2800" dirty="0">
              <a:solidFill>
                <a:schemeClr val="tx1"/>
              </a:solidFill>
              <a:latin typeface="Quattrocento Sans" panose="020B0502050000020003" pitchFamily="34" charset="0"/>
            </a:endParaRPr>
          </a:p>
          <a:p>
            <a:pPr algn="ctr"/>
            <a:endParaRPr lang="pt-BR" sz="2800" dirty="0">
              <a:solidFill>
                <a:schemeClr val="tx1"/>
              </a:solidFill>
              <a:latin typeface="Quattrocento Sans" panose="020B0502050000020003" pitchFamily="34" charset="0"/>
            </a:endParaRPr>
          </a:p>
          <a:p>
            <a:pPr algn="ctr"/>
            <a:endParaRPr lang="pt-BR" sz="2800" dirty="0">
              <a:solidFill>
                <a:schemeClr val="tx1"/>
              </a:solidFill>
              <a:latin typeface="Quattrocento Sans" panose="020B0502050000020003" pitchFamily="34" charset="0"/>
            </a:endParaRPr>
          </a:p>
          <a:p>
            <a:pPr algn="ctr"/>
            <a:endParaRPr lang="pt-BR" sz="2800" dirty="0">
              <a:solidFill>
                <a:schemeClr val="tx1"/>
              </a:solidFill>
              <a:latin typeface="Quattrocento Sans" panose="020B0502050000020003" pitchFamily="34" charset="0"/>
            </a:endParaRPr>
          </a:p>
          <a:p>
            <a:pPr algn="ctr"/>
            <a:endParaRPr lang="pt-BR" sz="2800" dirty="0">
              <a:solidFill>
                <a:schemeClr val="tx1"/>
              </a:solidFill>
              <a:latin typeface="Quattrocento Sans" panose="020B0502050000020003" pitchFamily="34" charset="0"/>
            </a:endParaRPr>
          </a:p>
          <a:p>
            <a:pPr algn="ctr"/>
            <a:endParaRPr lang="pt-BR" sz="2800" dirty="0">
              <a:solidFill>
                <a:schemeClr val="tx1"/>
              </a:solidFill>
              <a:latin typeface="Quattrocento Sans" panose="020B0502050000020003" pitchFamily="34" charset="0"/>
            </a:endParaRPr>
          </a:p>
          <a:p>
            <a:pPr algn="ctr"/>
            <a:endParaRPr lang="pt-BR" sz="2000" dirty="0"/>
          </a:p>
          <a:p>
            <a:pPr marL="342900" indent="-342900">
              <a:buFont typeface="Arial" panose="020B0604020202020204" pitchFamily="34" charset="0"/>
              <a:buChar char="•"/>
            </a:pPr>
            <a:endParaRPr lang="pt-BR" sz="2000" dirty="0">
              <a:solidFill>
                <a:schemeClr val="tx1"/>
              </a:solidFill>
            </a:endParaRPr>
          </a:p>
          <a:p>
            <a:pPr marL="342900" indent="-342900">
              <a:buFont typeface="Arial" panose="020B0604020202020204" pitchFamily="34" charset="0"/>
              <a:buChar char="•"/>
            </a:pPr>
            <a:endParaRPr lang="pt-BR" sz="2000" dirty="0">
              <a:solidFill>
                <a:schemeClr val="tx1"/>
              </a:solidFill>
            </a:endParaRPr>
          </a:p>
          <a:p>
            <a:endParaRPr lang="pt-BR" sz="2000" dirty="0">
              <a:solidFill>
                <a:schemeClr val="tx1"/>
              </a:solidFill>
            </a:endParaRPr>
          </a:p>
          <a:p>
            <a:pPr marL="342900" indent="-342900">
              <a:buFont typeface="Arial" panose="020B0604020202020204" pitchFamily="34" charset="0"/>
              <a:buChar char="•"/>
            </a:pPr>
            <a:endParaRPr lang="pt-BR" sz="2000" dirty="0">
              <a:solidFill>
                <a:schemeClr val="tx1"/>
              </a:solidFill>
            </a:endParaRPr>
          </a:p>
          <a:p>
            <a:pPr marL="342900" indent="-342900">
              <a:buFont typeface="Arial" panose="020B0604020202020204" pitchFamily="34" charset="0"/>
              <a:buChar char="•"/>
            </a:pPr>
            <a:endParaRPr lang="pt-BR" sz="2000" dirty="0">
              <a:solidFill>
                <a:schemeClr val="tx1"/>
              </a:solidFill>
            </a:endParaRPr>
          </a:p>
        </p:txBody>
      </p:sp>
      <p:grpSp>
        <p:nvGrpSpPr>
          <p:cNvPr id="17" name="Group 61">
            <a:extLst>
              <a:ext uri="{FF2B5EF4-FFF2-40B4-BE49-F238E27FC236}">
                <a16:creationId xmlns:a16="http://schemas.microsoft.com/office/drawing/2014/main" id="{DFB55D89-5065-EF26-98D0-76687EC4FDE5}"/>
              </a:ext>
            </a:extLst>
          </p:cNvPr>
          <p:cNvGrpSpPr/>
          <p:nvPr/>
        </p:nvGrpSpPr>
        <p:grpSpPr>
          <a:xfrm>
            <a:off x="210405" y="1319742"/>
            <a:ext cx="1415241" cy="1094820"/>
            <a:chOff x="3061057" y="2995479"/>
            <a:chExt cx="1940972" cy="1468597"/>
          </a:xfrm>
        </p:grpSpPr>
        <p:sp>
          <p:nvSpPr>
            <p:cNvPr id="18" name="Freeform 5">
              <a:extLst>
                <a:ext uri="{FF2B5EF4-FFF2-40B4-BE49-F238E27FC236}">
                  <a16:creationId xmlns:a16="http://schemas.microsoft.com/office/drawing/2014/main" id="{4FED379D-0E56-447E-CE8A-5F958F033BAB}"/>
                </a:ext>
              </a:extLst>
            </p:cNvPr>
            <p:cNvSpPr>
              <a:spLocks/>
            </p:cNvSpPr>
            <p:nvPr/>
          </p:nvSpPr>
          <p:spPr bwMode="auto">
            <a:xfrm>
              <a:off x="3061057" y="3390638"/>
              <a:ext cx="1940972" cy="946261"/>
            </a:xfrm>
            <a:custGeom>
              <a:avLst/>
              <a:gdLst>
                <a:gd name="T0" fmla="*/ 440 w 939"/>
                <a:gd name="T1" fmla="*/ 9 h 457"/>
                <a:gd name="T2" fmla="*/ 12 w 939"/>
                <a:gd name="T3" fmla="*/ 215 h 457"/>
                <a:gd name="T4" fmla="*/ 12 w 939"/>
                <a:gd name="T5" fmla="*/ 242 h 457"/>
                <a:gd name="T6" fmla="*/ 440 w 939"/>
                <a:gd name="T7" fmla="*/ 448 h 457"/>
                <a:gd name="T8" fmla="*/ 499 w 939"/>
                <a:gd name="T9" fmla="*/ 448 h 457"/>
                <a:gd name="T10" fmla="*/ 927 w 939"/>
                <a:gd name="T11" fmla="*/ 242 h 457"/>
                <a:gd name="T12" fmla="*/ 927 w 939"/>
                <a:gd name="T13" fmla="*/ 215 h 457"/>
                <a:gd name="T14" fmla="*/ 499 w 939"/>
                <a:gd name="T15" fmla="*/ 9 h 457"/>
                <a:gd name="T16" fmla="*/ 440 w 939"/>
                <a:gd name="T17" fmla="*/ 9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9" h="457">
                  <a:moveTo>
                    <a:pt x="440" y="9"/>
                  </a:moveTo>
                  <a:cubicBezTo>
                    <a:pt x="12" y="215"/>
                    <a:pt x="12" y="215"/>
                    <a:pt x="12" y="215"/>
                  </a:cubicBezTo>
                  <a:cubicBezTo>
                    <a:pt x="0" y="220"/>
                    <a:pt x="0" y="236"/>
                    <a:pt x="12" y="242"/>
                  </a:cubicBezTo>
                  <a:cubicBezTo>
                    <a:pt x="440" y="448"/>
                    <a:pt x="440" y="448"/>
                    <a:pt x="440" y="448"/>
                  </a:cubicBezTo>
                  <a:cubicBezTo>
                    <a:pt x="459" y="457"/>
                    <a:pt x="480" y="457"/>
                    <a:pt x="499" y="448"/>
                  </a:cubicBezTo>
                  <a:cubicBezTo>
                    <a:pt x="927" y="242"/>
                    <a:pt x="927" y="242"/>
                    <a:pt x="927" y="242"/>
                  </a:cubicBezTo>
                  <a:cubicBezTo>
                    <a:pt x="939" y="236"/>
                    <a:pt x="939" y="220"/>
                    <a:pt x="927" y="215"/>
                  </a:cubicBezTo>
                  <a:cubicBezTo>
                    <a:pt x="499" y="9"/>
                    <a:pt x="499" y="9"/>
                    <a:pt x="499" y="9"/>
                  </a:cubicBezTo>
                  <a:cubicBezTo>
                    <a:pt x="480" y="0"/>
                    <a:pt x="459" y="0"/>
                    <a:pt x="440"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6">
              <a:extLst>
                <a:ext uri="{FF2B5EF4-FFF2-40B4-BE49-F238E27FC236}">
                  <a16:creationId xmlns:a16="http://schemas.microsoft.com/office/drawing/2014/main" id="{3BCC5908-2749-2815-4929-EAC144C19289}"/>
                </a:ext>
              </a:extLst>
            </p:cNvPr>
            <p:cNvSpPr>
              <a:spLocks/>
            </p:cNvSpPr>
            <p:nvPr/>
          </p:nvSpPr>
          <p:spPr bwMode="auto">
            <a:xfrm>
              <a:off x="3067113" y="3861497"/>
              <a:ext cx="1928860" cy="602579"/>
            </a:xfrm>
            <a:custGeom>
              <a:avLst/>
              <a:gdLst>
                <a:gd name="T0" fmla="*/ 924 w 933"/>
                <a:gd name="T1" fmla="*/ 14 h 291"/>
                <a:gd name="T2" fmla="*/ 496 w 933"/>
                <a:gd name="T3" fmla="*/ 220 h 291"/>
                <a:gd name="T4" fmla="*/ 437 w 933"/>
                <a:gd name="T5" fmla="*/ 220 h 291"/>
                <a:gd name="T6" fmla="*/ 9 w 933"/>
                <a:gd name="T7" fmla="*/ 14 h 291"/>
                <a:gd name="T8" fmla="*/ 0 w 933"/>
                <a:gd name="T9" fmla="*/ 0 h 291"/>
                <a:gd name="T10" fmla="*/ 0 w 933"/>
                <a:gd name="T11" fmla="*/ 62 h 291"/>
                <a:gd name="T12" fmla="*/ 9 w 933"/>
                <a:gd name="T13" fmla="*/ 76 h 291"/>
                <a:gd name="T14" fmla="*/ 437 w 933"/>
                <a:gd name="T15" fmla="*/ 282 h 291"/>
                <a:gd name="T16" fmla="*/ 496 w 933"/>
                <a:gd name="T17" fmla="*/ 282 h 291"/>
                <a:gd name="T18" fmla="*/ 924 w 933"/>
                <a:gd name="T19" fmla="*/ 76 h 291"/>
                <a:gd name="T20" fmla="*/ 933 w 933"/>
                <a:gd name="T21" fmla="*/ 62 h 291"/>
                <a:gd name="T22" fmla="*/ 933 w 933"/>
                <a:gd name="T23" fmla="*/ 0 h 291"/>
                <a:gd name="T24" fmla="*/ 924 w 933"/>
                <a:gd name="T25" fmla="*/ 14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3" h="291">
                  <a:moveTo>
                    <a:pt x="924" y="14"/>
                  </a:moveTo>
                  <a:cubicBezTo>
                    <a:pt x="496" y="220"/>
                    <a:pt x="496" y="220"/>
                    <a:pt x="496" y="220"/>
                  </a:cubicBezTo>
                  <a:cubicBezTo>
                    <a:pt x="477" y="229"/>
                    <a:pt x="456" y="229"/>
                    <a:pt x="437" y="220"/>
                  </a:cubicBezTo>
                  <a:cubicBezTo>
                    <a:pt x="9" y="14"/>
                    <a:pt x="9" y="14"/>
                    <a:pt x="9" y="14"/>
                  </a:cubicBezTo>
                  <a:cubicBezTo>
                    <a:pt x="3" y="11"/>
                    <a:pt x="0" y="6"/>
                    <a:pt x="0" y="0"/>
                  </a:cubicBezTo>
                  <a:cubicBezTo>
                    <a:pt x="0" y="62"/>
                    <a:pt x="0" y="62"/>
                    <a:pt x="0" y="62"/>
                  </a:cubicBezTo>
                  <a:cubicBezTo>
                    <a:pt x="0" y="68"/>
                    <a:pt x="3" y="73"/>
                    <a:pt x="9" y="76"/>
                  </a:cubicBezTo>
                  <a:cubicBezTo>
                    <a:pt x="437" y="282"/>
                    <a:pt x="437" y="282"/>
                    <a:pt x="437" y="282"/>
                  </a:cubicBezTo>
                  <a:cubicBezTo>
                    <a:pt x="456" y="291"/>
                    <a:pt x="477" y="291"/>
                    <a:pt x="496" y="282"/>
                  </a:cubicBezTo>
                  <a:cubicBezTo>
                    <a:pt x="924" y="76"/>
                    <a:pt x="924" y="76"/>
                    <a:pt x="924" y="76"/>
                  </a:cubicBezTo>
                  <a:cubicBezTo>
                    <a:pt x="930" y="73"/>
                    <a:pt x="933" y="68"/>
                    <a:pt x="933" y="62"/>
                  </a:cubicBezTo>
                  <a:cubicBezTo>
                    <a:pt x="933" y="0"/>
                    <a:pt x="933" y="0"/>
                    <a:pt x="933" y="0"/>
                  </a:cubicBezTo>
                  <a:cubicBezTo>
                    <a:pt x="933" y="6"/>
                    <a:pt x="930" y="11"/>
                    <a:pt x="924" y="14"/>
                  </a:cubicBezTo>
                  <a:close/>
                </a:path>
              </a:pathLst>
            </a:custGeom>
            <a:gradFill>
              <a:gsLst>
                <a:gs pos="0">
                  <a:srgbClr val="102960"/>
                </a:gs>
                <a:gs pos="100000">
                  <a:srgbClr val="18A7EE"/>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lt1"/>
                </a:solidFill>
              </a:endParaRPr>
            </a:p>
          </p:txBody>
        </p:sp>
        <p:sp>
          <p:nvSpPr>
            <p:cNvPr id="20" name="Oval 7">
              <a:extLst>
                <a:ext uri="{FF2B5EF4-FFF2-40B4-BE49-F238E27FC236}">
                  <a16:creationId xmlns:a16="http://schemas.microsoft.com/office/drawing/2014/main" id="{8FA50B83-B2DF-2725-A460-C598A0CCBCFE}"/>
                </a:ext>
              </a:extLst>
            </p:cNvPr>
            <p:cNvSpPr>
              <a:spLocks noChangeArrowheads="1"/>
            </p:cNvSpPr>
            <p:nvPr/>
          </p:nvSpPr>
          <p:spPr bwMode="auto">
            <a:xfrm>
              <a:off x="3525861" y="2995479"/>
              <a:ext cx="1011365" cy="1014392"/>
            </a:xfrm>
            <a:prstGeom prst="ellipse">
              <a:avLst/>
            </a:prstGeom>
            <a:gradFill>
              <a:gsLst>
                <a:gs pos="0">
                  <a:srgbClr val="102960"/>
                </a:gs>
                <a:gs pos="100000">
                  <a:srgbClr val="18A7EE"/>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lt1"/>
                </a:solidFill>
              </a:endParaRPr>
            </a:p>
          </p:txBody>
        </p:sp>
      </p:grpSp>
      <p:grpSp>
        <p:nvGrpSpPr>
          <p:cNvPr id="21" name="Group 61">
            <a:extLst>
              <a:ext uri="{FF2B5EF4-FFF2-40B4-BE49-F238E27FC236}">
                <a16:creationId xmlns:a16="http://schemas.microsoft.com/office/drawing/2014/main" id="{58D98458-ACB1-0956-2ECF-2C38770BCB28}"/>
              </a:ext>
            </a:extLst>
          </p:cNvPr>
          <p:cNvGrpSpPr/>
          <p:nvPr/>
        </p:nvGrpSpPr>
        <p:grpSpPr>
          <a:xfrm>
            <a:off x="181114" y="3100670"/>
            <a:ext cx="1415241" cy="1094820"/>
            <a:chOff x="3061057" y="2995479"/>
            <a:chExt cx="1940972" cy="1468597"/>
          </a:xfrm>
        </p:grpSpPr>
        <p:sp>
          <p:nvSpPr>
            <p:cNvPr id="22" name="Freeform 5">
              <a:extLst>
                <a:ext uri="{FF2B5EF4-FFF2-40B4-BE49-F238E27FC236}">
                  <a16:creationId xmlns:a16="http://schemas.microsoft.com/office/drawing/2014/main" id="{8ADA129A-DED3-107F-EDE4-0E3F36DB809D}"/>
                </a:ext>
              </a:extLst>
            </p:cNvPr>
            <p:cNvSpPr>
              <a:spLocks/>
            </p:cNvSpPr>
            <p:nvPr/>
          </p:nvSpPr>
          <p:spPr bwMode="auto">
            <a:xfrm>
              <a:off x="3061057" y="3390638"/>
              <a:ext cx="1940972" cy="946261"/>
            </a:xfrm>
            <a:custGeom>
              <a:avLst/>
              <a:gdLst>
                <a:gd name="T0" fmla="*/ 440 w 939"/>
                <a:gd name="T1" fmla="*/ 9 h 457"/>
                <a:gd name="T2" fmla="*/ 12 w 939"/>
                <a:gd name="T3" fmla="*/ 215 h 457"/>
                <a:gd name="T4" fmla="*/ 12 w 939"/>
                <a:gd name="T5" fmla="*/ 242 h 457"/>
                <a:gd name="T6" fmla="*/ 440 w 939"/>
                <a:gd name="T7" fmla="*/ 448 h 457"/>
                <a:gd name="T8" fmla="*/ 499 w 939"/>
                <a:gd name="T9" fmla="*/ 448 h 457"/>
                <a:gd name="T10" fmla="*/ 927 w 939"/>
                <a:gd name="T11" fmla="*/ 242 h 457"/>
                <a:gd name="T12" fmla="*/ 927 w 939"/>
                <a:gd name="T13" fmla="*/ 215 h 457"/>
                <a:gd name="T14" fmla="*/ 499 w 939"/>
                <a:gd name="T15" fmla="*/ 9 h 457"/>
                <a:gd name="T16" fmla="*/ 440 w 939"/>
                <a:gd name="T17" fmla="*/ 9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9" h="457">
                  <a:moveTo>
                    <a:pt x="440" y="9"/>
                  </a:moveTo>
                  <a:cubicBezTo>
                    <a:pt x="12" y="215"/>
                    <a:pt x="12" y="215"/>
                    <a:pt x="12" y="215"/>
                  </a:cubicBezTo>
                  <a:cubicBezTo>
                    <a:pt x="0" y="220"/>
                    <a:pt x="0" y="236"/>
                    <a:pt x="12" y="242"/>
                  </a:cubicBezTo>
                  <a:cubicBezTo>
                    <a:pt x="440" y="448"/>
                    <a:pt x="440" y="448"/>
                    <a:pt x="440" y="448"/>
                  </a:cubicBezTo>
                  <a:cubicBezTo>
                    <a:pt x="459" y="457"/>
                    <a:pt x="480" y="457"/>
                    <a:pt x="499" y="448"/>
                  </a:cubicBezTo>
                  <a:cubicBezTo>
                    <a:pt x="927" y="242"/>
                    <a:pt x="927" y="242"/>
                    <a:pt x="927" y="242"/>
                  </a:cubicBezTo>
                  <a:cubicBezTo>
                    <a:pt x="939" y="236"/>
                    <a:pt x="939" y="220"/>
                    <a:pt x="927" y="215"/>
                  </a:cubicBezTo>
                  <a:cubicBezTo>
                    <a:pt x="499" y="9"/>
                    <a:pt x="499" y="9"/>
                    <a:pt x="499" y="9"/>
                  </a:cubicBezTo>
                  <a:cubicBezTo>
                    <a:pt x="480" y="0"/>
                    <a:pt x="459" y="0"/>
                    <a:pt x="440"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Freeform 6">
              <a:extLst>
                <a:ext uri="{FF2B5EF4-FFF2-40B4-BE49-F238E27FC236}">
                  <a16:creationId xmlns:a16="http://schemas.microsoft.com/office/drawing/2014/main" id="{C99E834B-C913-8B08-C3DA-8FE716D268FC}"/>
                </a:ext>
              </a:extLst>
            </p:cNvPr>
            <p:cNvSpPr>
              <a:spLocks/>
            </p:cNvSpPr>
            <p:nvPr/>
          </p:nvSpPr>
          <p:spPr bwMode="auto">
            <a:xfrm>
              <a:off x="3067113" y="3861497"/>
              <a:ext cx="1928860" cy="602579"/>
            </a:xfrm>
            <a:custGeom>
              <a:avLst/>
              <a:gdLst>
                <a:gd name="T0" fmla="*/ 924 w 933"/>
                <a:gd name="T1" fmla="*/ 14 h 291"/>
                <a:gd name="T2" fmla="*/ 496 w 933"/>
                <a:gd name="T3" fmla="*/ 220 h 291"/>
                <a:gd name="T4" fmla="*/ 437 w 933"/>
                <a:gd name="T5" fmla="*/ 220 h 291"/>
                <a:gd name="T6" fmla="*/ 9 w 933"/>
                <a:gd name="T7" fmla="*/ 14 h 291"/>
                <a:gd name="T8" fmla="*/ 0 w 933"/>
                <a:gd name="T9" fmla="*/ 0 h 291"/>
                <a:gd name="T10" fmla="*/ 0 w 933"/>
                <a:gd name="T11" fmla="*/ 62 h 291"/>
                <a:gd name="T12" fmla="*/ 9 w 933"/>
                <a:gd name="T13" fmla="*/ 76 h 291"/>
                <a:gd name="T14" fmla="*/ 437 w 933"/>
                <a:gd name="T15" fmla="*/ 282 h 291"/>
                <a:gd name="T16" fmla="*/ 496 w 933"/>
                <a:gd name="T17" fmla="*/ 282 h 291"/>
                <a:gd name="T18" fmla="*/ 924 w 933"/>
                <a:gd name="T19" fmla="*/ 76 h 291"/>
                <a:gd name="T20" fmla="*/ 933 w 933"/>
                <a:gd name="T21" fmla="*/ 62 h 291"/>
                <a:gd name="T22" fmla="*/ 933 w 933"/>
                <a:gd name="T23" fmla="*/ 0 h 291"/>
                <a:gd name="T24" fmla="*/ 924 w 933"/>
                <a:gd name="T25" fmla="*/ 14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3" h="291">
                  <a:moveTo>
                    <a:pt x="924" y="14"/>
                  </a:moveTo>
                  <a:cubicBezTo>
                    <a:pt x="496" y="220"/>
                    <a:pt x="496" y="220"/>
                    <a:pt x="496" y="220"/>
                  </a:cubicBezTo>
                  <a:cubicBezTo>
                    <a:pt x="477" y="229"/>
                    <a:pt x="456" y="229"/>
                    <a:pt x="437" y="220"/>
                  </a:cubicBezTo>
                  <a:cubicBezTo>
                    <a:pt x="9" y="14"/>
                    <a:pt x="9" y="14"/>
                    <a:pt x="9" y="14"/>
                  </a:cubicBezTo>
                  <a:cubicBezTo>
                    <a:pt x="3" y="11"/>
                    <a:pt x="0" y="6"/>
                    <a:pt x="0" y="0"/>
                  </a:cubicBezTo>
                  <a:cubicBezTo>
                    <a:pt x="0" y="62"/>
                    <a:pt x="0" y="62"/>
                    <a:pt x="0" y="62"/>
                  </a:cubicBezTo>
                  <a:cubicBezTo>
                    <a:pt x="0" y="68"/>
                    <a:pt x="3" y="73"/>
                    <a:pt x="9" y="76"/>
                  </a:cubicBezTo>
                  <a:cubicBezTo>
                    <a:pt x="437" y="282"/>
                    <a:pt x="437" y="282"/>
                    <a:pt x="437" y="282"/>
                  </a:cubicBezTo>
                  <a:cubicBezTo>
                    <a:pt x="456" y="291"/>
                    <a:pt x="477" y="291"/>
                    <a:pt x="496" y="282"/>
                  </a:cubicBezTo>
                  <a:cubicBezTo>
                    <a:pt x="924" y="76"/>
                    <a:pt x="924" y="76"/>
                    <a:pt x="924" y="76"/>
                  </a:cubicBezTo>
                  <a:cubicBezTo>
                    <a:pt x="930" y="73"/>
                    <a:pt x="933" y="68"/>
                    <a:pt x="933" y="62"/>
                  </a:cubicBezTo>
                  <a:cubicBezTo>
                    <a:pt x="933" y="0"/>
                    <a:pt x="933" y="0"/>
                    <a:pt x="933" y="0"/>
                  </a:cubicBezTo>
                  <a:cubicBezTo>
                    <a:pt x="933" y="6"/>
                    <a:pt x="930" y="11"/>
                    <a:pt x="924" y="14"/>
                  </a:cubicBezTo>
                  <a:close/>
                </a:path>
              </a:pathLst>
            </a:custGeom>
            <a:gradFill>
              <a:gsLst>
                <a:gs pos="0">
                  <a:srgbClr val="102960"/>
                </a:gs>
                <a:gs pos="100000">
                  <a:srgbClr val="18A7EE"/>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lt1"/>
                </a:solidFill>
              </a:endParaRPr>
            </a:p>
          </p:txBody>
        </p:sp>
        <p:sp>
          <p:nvSpPr>
            <p:cNvPr id="25" name="Oval 7">
              <a:extLst>
                <a:ext uri="{FF2B5EF4-FFF2-40B4-BE49-F238E27FC236}">
                  <a16:creationId xmlns:a16="http://schemas.microsoft.com/office/drawing/2014/main" id="{C6CB29DC-8715-243B-29F5-4B6A986160B9}"/>
                </a:ext>
              </a:extLst>
            </p:cNvPr>
            <p:cNvSpPr>
              <a:spLocks noChangeArrowheads="1"/>
            </p:cNvSpPr>
            <p:nvPr/>
          </p:nvSpPr>
          <p:spPr bwMode="auto">
            <a:xfrm>
              <a:off x="3525861" y="2995479"/>
              <a:ext cx="1011365" cy="1014392"/>
            </a:xfrm>
            <a:prstGeom prst="ellipse">
              <a:avLst/>
            </a:prstGeom>
            <a:gradFill>
              <a:gsLst>
                <a:gs pos="0">
                  <a:srgbClr val="102960"/>
                </a:gs>
                <a:gs pos="100000">
                  <a:srgbClr val="18A7EE"/>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lt1"/>
                </a:solidFill>
              </a:endParaRPr>
            </a:p>
          </p:txBody>
        </p:sp>
      </p:grpSp>
      <p:grpSp>
        <p:nvGrpSpPr>
          <p:cNvPr id="30" name="Group 61">
            <a:extLst>
              <a:ext uri="{FF2B5EF4-FFF2-40B4-BE49-F238E27FC236}">
                <a16:creationId xmlns:a16="http://schemas.microsoft.com/office/drawing/2014/main" id="{FC457731-C958-C930-3BF9-077D8871596B}"/>
              </a:ext>
            </a:extLst>
          </p:cNvPr>
          <p:cNvGrpSpPr/>
          <p:nvPr/>
        </p:nvGrpSpPr>
        <p:grpSpPr>
          <a:xfrm>
            <a:off x="75935" y="5101081"/>
            <a:ext cx="1415241" cy="1094820"/>
            <a:chOff x="3061057" y="2995479"/>
            <a:chExt cx="1940972" cy="1468597"/>
          </a:xfrm>
        </p:grpSpPr>
        <p:sp>
          <p:nvSpPr>
            <p:cNvPr id="31" name="Freeform 5">
              <a:extLst>
                <a:ext uri="{FF2B5EF4-FFF2-40B4-BE49-F238E27FC236}">
                  <a16:creationId xmlns:a16="http://schemas.microsoft.com/office/drawing/2014/main" id="{7387F099-11DC-3E51-3C20-456214BA4778}"/>
                </a:ext>
              </a:extLst>
            </p:cNvPr>
            <p:cNvSpPr>
              <a:spLocks/>
            </p:cNvSpPr>
            <p:nvPr/>
          </p:nvSpPr>
          <p:spPr bwMode="auto">
            <a:xfrm>
              <a:off x="3061057" y="3390638"/>
              <a:ext cx="1940972" cy="946261"/>
            </a:xfrm>
            <a:custGeom>
              <a:avLst/>
              <a:gdLst>
                <a:gd name="T0" fmla="*/ 440 w 939"/>
                <a:gd name="T1" fmla="*/ 9 h 457"/>
                <a:gd name="T2" fmla="*/ 12 w 939"/>
                <a:gd name="T3" fmla="*/ 215 h 457"/>
                <a:gd name="T4" fmla="*/ 12 w 939"/>
                <a:gd name="T5" fmla="*/ 242 h 457"/>
                <a:gd name="T6" fmla="*/ 440 w 939"/>
                <a:gd name="T7" fmla="*/ 448 h 457"/>
                <a:gd name="T8" fmla="*/ 499 w 939"/>
                <a:gd name="T9" fmla="*/ 448 h 457"/>
                <a:gd name="T10" fmla="*/ 927 w 939"/>
                <a:gd name="T11" fmla="*/ 242 h 457"/>
                <a:gd name="T12" fmla="*/ 927 w 939"/>
                <a:gd name="T13" fmla="*/ 215 h 457"/>
                <a:gd name="T14" fmla="*/ 499 w 939"/>
                <a:gd name="T15" fmla="*/ 9 h 457"/>
                <a:gd name="T16" fmla="*/ 440 w 939"/>
                <a:gd name="T17" fmla="*/ 9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9" h="457">
                  <a:moveTo>
                    <a:pt x="440" y="9"/>
                  </a:moveTo>
                  <a:cubicBezTo>
                    <a:pt x="12" y="215"/>
                    <a:pt x="12" y="215"/>
                    <a:pt x="12" y="215"/>
                  </a:cubicBezTo>
                  <a:cubicBezTo>
                    <a:pt x="0" y="220"/>
                    <a:pt x="0" y="236"/>
                    <a:pt x="12" y="242"/>
                  </a:cubicBezTo>
                  <a:cubicBezTo>
                    <a:pt x="440" y="448"/>
                    <a:pt x="440" y="448"/>
                    <a:pt x="440" y="448"/>
                  </a:cubicBezTo>
                  <a:cubicBezTo>
                    <a:pt x="459" y="457"/>
                    <a:pt x="480" y="457"/>
                    <a:pt x="499" y="448"/>
                  </a:cubicBezTo>
                  <a:cubicBezTo>
                    <a:pt x="927" y="242"/>
                    <a:pt x="927" y="242"/>
                    <a:pt x="927" y="242"/>
                  </a:cubicBezTo>
                  <a:cubicBezTo>
                    <a:pt x="939" y="236"/>
                    <a:pt x="939" y="220"/>
                    <a:pt x="927" y="215"/>
                  </a:cubicBezTo>
                  <a:cubicBezTo>
                    <a:pt x="499" y="9"/>
                    <a:pt x="499" y="9"/>
                    <a:pt x="499" y="9"/>
                  </a:cubicBezTo>
                  <a:cubicBezTo>
                    <a:pt x="480" y="0"/>
                    <a:pt x="459" y="0"/>
                    <a:pt x="440"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6">
              <a:extLst>
                <a:ext uri="{FF2B5EF4-FFF2-40B4-BE49-F238E27FC236}">
                  <a16:creationId xmlns:a16="http://schemas.microsoft.com/office/drawing/2014/main" id="{786E62C7-B70A-3CD7-0215-BCD7CDA5AD9D}"/>
                </a:ext>
              </a:extLst>
            </p:cNvPr>
            <p:cNvSpPr>
              <a:spLocks/>
            </p:cNvSpPr>
            <p:nvPr/>
          </p:nvSpPr>
          <p:spPr bwMode="auto">
            <a:xfrm>
              <a:off x="3067113" y="3861497"/>
              <a:ext cx="1928860" cy="602579"/>
            </a:xfrm>
            <a:custGeom>
              <a:avLst/>
              <a:gdLst>
                <a:gd name="T0" fmla="*/ 924 w 933"/>
                <a:gd name="T1" fmla="*/ 14 h 291"/>
                <a:gd name="T2" fmla="*/ 496 w 933"/>
                <a:gd name="T3" fmla="*/ 220 h 291"/>
                <a:gd name="T4" fmla="*/ 437 w 933"/>
                <a:gd name="T5" fmla="*/ 220 h 291"/>
                <a:gd name="T6" fmla="*/ 9 w 933"/>
                <a:gd name="T7" fmla="*/ 14 h 291"/>
                <a:gd name="T8" fmla="*/ 0 w 933"/>
                <a:gd name="T9" fmla="*/ 0 h 291"/>
                <a:gd name="T10" fmla="*/ 0 w 933"/>
                <a:gd name="T11" fmla="*/ 62 h 291"/>
                <a:gd name="T12" fmla="*/ 9 w 933"/>
                <a:gd name="T13" fmla="*/ 76 h 291"/>
                <a:gd name="T14" fmla="*/ 437 w 933"/>
                <a:gd name="T15" fmla="*/ 282 h 291"/>
                <a:gd name="T16" fmla="*/ 496 w 933"/>
                <a:gd name="T17" fmla="*/ 282 h 291"/>
                <a:gd name="T18" fmla="*/ 924 w 933"/>
                <a:gd name="T19" fmla="*/ 76 h 291"/>
                <a:gd name="T20" fmla="*/ 933 w 933"/>
                <a:gd name="T21" fmla="*/ 62 h 291"/>
                <a:gd name="T22" fmla="*/ 933 w 933"/>
                <a:gd name="T23" fmla="*/ 0 h 291"/>
                <a:gd name="T24" fmla="*/ 924 w 933"/>
                <a:gd name="T25" fmla="*/ 14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3" h="291">
                  <a:moveTo>
                    <a:pt x="924" y="14"/>
                  </a:moveTo>
                  <a:cubicBezTo>
                    <a:pt x="496" y="220"/>
                    <a:pt x="496" y="220"/>
                    <a:pt x="496" y="220"/>
                  </a:cubicBezTo>
                  <a:cubicBezTo>
                    <a:pt x="477" y="229"/>
                    <a:pt x="456" y="229"/>
                    <a:pt x="437" y="220"/>
                  </a:cubicBezTo>
                  <a:cubicBezTo>
                    <a:pt x="9" y="14"/>
                    <a:pt x="9" y="14"/>
                    <a:pt x="9" y="14"/>
                  </a:cubicBezTo>
                  <a:cubicBezTo>
                    <a:pt x="3" y="11"/>
                    <a:pt x="0" y="6"/>
                    <a:pt x="0" y="0"/>
                  </a:cubicBezTo>
                  <a:cubicBezTo>
                    <a:pt x="0" y="62"/>
                    <a:pt x="0" y="62"/>
                    <a:pt x="0" y="62"/>
                  </a:cubicBezTo>
                  <a:cubicBezTo>
                    <a:pt x="0" y="68"/>
                    <a:pt x="3" y="73"/>
                    <a:pt x="9" y="76"/>
                  </a:cubicBezTo>
                  <a:cubicBezTo>
                    <a:pt x="437" y="282"/>
                    <a:pt x="437" y="282"/>
                    <a:pt x="437" y="282"/>
                  </a:cubicBezTo>
                  <a:cubicBezTo>
                    <a:pt x="456" y="291"/>
                    <a:pt x="477" y="291"/>
                    <a:pt x="496" y="282"/>
                  </a:cubicBezTo>
                  <a:cubicBezTo>
                    <a:pt x="924" y="76"/>
                    <a:pt x="924" y="76"/>
                    <a:pt x="924" y="76"/>
                  </a:cubicBezTo>
                  <a:cubicBezTo>
                    <a:pt x="930" y="73"/>
                    <a:pt x="933" y="68"/>
                    <a:pt x="933" y="62"/>
                  </a:cubicBezTo>
                  <a:cubicBezTo>
                    <a:pt x="933" y="0"/>
                    <a:pt x="933" y="0"/>
                    <a:pt x="933" y="0"/>
                  </a:cubicBezTo>
                  <a:cubicBezTo>
                    <a:pt x="933" y="6"/>
                    <a:pt x="930" y="11"/>
                    <a:pt x="924" y="14"/>
                  </a:cubicBezTo>
                  <a:close/>
                </a:path>
              </a:pathLst>
            </a:custGeom>
            <a:gradFill>
              <a:gsLst>
                <a:gs pos="0">
                  <a:srgbClr val="102960"/>
                </a:gs>
                <a:gs pos="100000">
                  <a:srgbClr val="18A7EE"/>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lt1"/>
                </a:solidFill>
              </a:endParaRPr>
            </a:p>
          </p:txBody>
        </p:sp>
        <p:sp>
          <p:nvSpPr>
            <p:cNvPr id="33" name="Oval 7">
              <a:extLst>
                <a:ext uri="{FF2B5EF4-FFF2-40B4-BE49-F238E27FC236}">
                  <a16:creationId xmlns:a16="http://schemas.microsoft.com/office/drawing/2014/main" id="{80C0E954-6912-0D8D-91F5-FC4212ABFE8B}"/>
                </a:ext>
              </a:extLst>
            </p:cNvPr>
            <p:cNvSpPr>
              <a:spLocks noChangeArrowheads="1"/>
            </p:cNvSpPr>
            <p:nvPr/>
          </p:nvSpPr>
          <p:spPr bwMode="auto">
            <a:xfrm>
              <a:off x="3525861" y="2995479"/>
              <a:ext cx="1011365" cy="1014392"/>
            </a:xfrm>
            <a:prstGeom prst="ellipse">
              <a:avLst/>
            </a:prstGeom>
            <a:gradFill>
              <a:gsLst>
                <a:gs pos="0">
                  <a:srgbClr val="102960"/>
                </a:gs>
                <a:gs pos="100000">
                  <a:srgbClr val="18A7EE"/>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lt1"/>
                </a:solidFill>
              </a:endParaRPr>
            </a:p>
          </p:txBody>
        </p:sp>
      </p:grpSp>
      <p:pic>
        <p:nvPicPr>
          <p:cNvPr id="34" name="Picture 4" descr="Sistema de Conselhos se manifesta contrário à regulamentação da profissão  de psicomotricista – CREFONO1 – Conselho Regional de Fonoaudiologia da 1ª  Região">
            <a:extLst>
              <a:ext uri="{FF2B5EF4-FFF2-40B4-BE49-F238E27FC236}">
                <a16:creationId xmlns:a16="http://schemas.microsoft.com/office/drawing/2014/main" id="{E7701953-9C0D-5736-0463-797D9AD458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831" y="4961278"/>
            <a:ext cx="790157" cy="99323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Sistema de Conselhos se manifesta contrário à regulamentação da profissão  de psicomotricista – CREFONO1 – Conselho Regional de Fonoaudiologia da 1ª  Região">
            <a:extLst>
              <a:ext uri="{FF2B5EF4-FFF2-40B4-BE49-F238E27FC236}">
                <a16:creationId xmlns:a16="http://schemas.microsoft.com/office/drawing/2014/main" id="{B3D4BA57-2542-6A17-D697-FF6B9A8E70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255" y="2928145"/>
            <a:ext cx="790157" cy="993234"/>
          </a:xfrm>
          <a:prstGeom prst="rect">
            <a:avLst/>
          </a:prstGeom>
          <a:noFill/>
          <a:extLst>
            <a:ext uri="{909E8E84-426E-40DD-AFC4-6F175D3DCCD1}">
              <a14:hiddenFill xmlns:a14="http://schemas.microsoft.com/office/drawing/2010/main">
                <a:solidFill>
                  <a:srgbClr val="FFFFFF"/>
                </a:solidFill>
              </a14:hiddenFill>
            </a:ext>
          </a:extLst>
        </p:spPr>
      </p:pic>
      <p:sp>
        <p:nvSpPr>
          <p:cNvPr id="36" name="CaixaDeTexto 35">
            <a:extLst>
              <a:ext uri="{FF2B5EF4-FFF2-40B4-BE49-F238E27FC236}">
                <a16:creationId xmlns:a16="http://schemas.microsoft.com/office/drawing/2014/main" id="{F64E602A-918F-673A-FD72-3E27BC5CB6E2}"/>
              </a:ext>
            </a:extLst>
          </p:cNvPr>
          <p:cNvSpPr txBox="1"/>
          <p:nvPr/>
        </p:nvSpPr>
        <p:spPr>
          <a:xfrm>
            <a:off x="1651320" y="1236917"/>
            <a:ext cx="2553678" cy="1077218"/>
          </a:xfrm>
          <a:prstGeom prst="rect">
            <a:avLst/>
          </a:prstGeom>
          <a:noFill/>
        </p:spPr>
        <p:txBody>
          <a:bodyPr wrap="square">
            <a:spAutoFit/>
          </a:bodyPr>
          <a:lstStyle/>
          <a:p>
            <a:r>
              <a:rPr lang="pt-BR" sz="1600" dirty="0">
                <a:solidFill>
                  <a:srgbClr val="000000"/>
                </a:solidFill>
                <a:latin typeface="Arial" panose="020B0604020202020204" pitchFamily="34" charset="0"/>
                <a:cs typeface="Arial" panose="020B0604020202020204" pitchFamily="34" charset="0"/>
              </a:rPr>
              <a:t>O OBJETO DA DESCENTRALIZAÇÃO É A PRESTAÇÃO DE SERVIÇOS </a:t>
            </a:r>
          </a:p>
        </p:txBody>
      </p:sp>
      <p:sp>
        <p:nvSpPr>
          <p:cNvPr id="39" name="CaixaDeTexto 38">
            <a:extLst>
              <a:ext uri="{FF2B5EF4-FFF2-40B4-BE49-F238E27FC236}">
                <a16:creationId xmlns:a16="http://schemas.microsoft.com/office/drawing/2014/main" id="{19661C6F-FBC7-6EA5-3DE6-C4C6011A873A}"/>
              </a:ext>
            </a:extLst>
          </p:cNvPr>
          <p:cNvSpPr txBox="1"/>
          <p:nvPr/>
        </p:nvSpPr>
        <p:spPr>
          <a:xfrm>
            <a:off x="1575016" y="2788462"/>
            <a:ext cx="2977265" cy="1077218"/>
          </a:xfrm>
          <a:prstGeom prst="rect">
            <a:avLst/>
          </a:prstGeom>
          <a:noFill/>
        </p:spPr>
        <p:txBody>
          <a:bodyPr wrap="square">
            <a:spAutoFit/>
          </a:bodyPr>
          <a:lstStyle/>
          <a:p>
            <a:pPr marL="0" indent="0">
              <a:buNone/>
            </a:pPr>
            <a:r>
              <a:rPr lang="pt-BR" sz="1600" dirty="0">
                <a:latin typeface="Arial" panose="020B0604020202020204" pitchFamily="34" charset="0"/>
                <a:cs typeface="Arial" panose="020B0604020202020204" pitchFamily="34" charset="0"/>
              </a:rPr>
              <a:t>NÃO HÁ AMPARO CONSTITUCIONAL PARA TERCEIRIZAR </a:t>
            </a:r>
            <a:r>
              <a:rPr lang="pt-BR" sz="1600" u="sng" dirty="0">
                <a:latin typeface="Arial" panose="020B0604020202020204" pitchFamily="34" charset="0"/>
                <a:cs typeface="Arial" panose="020B0604020202020204" pitchFamily="34" charset="0"/>
              </a:rPr>
              <a:t>MÃO-DE-OBRA</a:t>
            </a:r>
            <a:r>
              <a:rPr lang="pt-BR" sz="1600" dirty="0">
                <a:latin typeface="Arial" panose="020B0604020202020204" pitchFamily="34" charset="0"/>
                <a:cs typeface="Arial" panose="020B0604020202020204" pitchFamily="34" charset="0"/>
              </a:rPr>
              <a:t> NO SETOR PÚBLICO</a:t>
            </a:r>
          </a:p>
        </p:txBody>
      </p:sp>
      <p:sp>
        <p:nvSpPr>
          <p:cNvPr id="40" name="CaixaDeTexto 39">
            <a:extLst>
              <a:ext uri="{FF2B5EF4-FFF2-40B4-BE49-F238E27FC236}">
                <a16:creationId xmlns:a16="http://schemas.microsoft.com/office/drawing/2014/main" id="{B014078B-0864-A972-71DA-BB27DA984D76}"/>
              </a:ext>
            </a:extLst>
          </p:cNvPr>
          <p:cNvSpPr txBox="1"/>
          <p:nvPr/>
        </p:nvSpPr>
        <p:spPr>
          <a:xfrm>
            <a:off x="1567663" y="4281121"/>
            <a:ext cx="3233617" cy="1815882"/>
          </a:xfrm>
          <a:prstGeom prst="rect">
            <a:avLst/>
          </a:prstGeom>
          <a:noFill/>
        </p:spPr>
        <p:txBody>
          <a:bodyPr wrap="square">
            <a:spAutoFit/>
          </a:bodyPr>
          <a:lstStyle/>
          <a:p>
            <a:pPr marL="0" indent="0" rtl="0">
              <a:buNone/>
            </a:pPr>
            <a:r>
              <a:rPr lang="pt-BR" sz="1600" dirty="0">
                <a:latin typeface="Arial" panose="020B0604020202020204" pitchFamily="34" charset="0"/>
                <a:cs typeface="Arial" panose="020B0604020202020204" pitchFamily="34" charset="0"/>
              </a:rPr>
              <a:t>NÃO HÁ INSTITUTO ADMINISTRATIVO QUE PERMITA  TRANSFERIR PARA O PRIVADO A GESTÃO/ GERÊNCIA/ADMINISTRAÇÃO  DE UMA </a:t>
            </a:r>
            <a:r>
              <a:rPr lang="pt-BR" sz="1600" b="1" dirty="0">
                <a:solidFill>
                  <a:srgbClr val="C00000"/>
                </a:solidFill>
                <a:latin typeface="Arial" panose="020B0604020202020204" pitchFamily="34" charset="0"/>
                <a:cs typeface="Arial" panose="020B0604020202020204" pitchFamily="34" charset="0"/>
              </a:rPr>
              <a:t>UNIDADE PÚBLICA DE SAÚDE</a:t>
            </a:r>
          </a:p>
        </p:txBody>
      </p:sp>
      <p:pic>
        <p:nvPicPr>
          <p:cNvPr id="41" name="Picture 8" descr="TSCI Sanposs | Tecnologia Alemã a serviço da qualidade - Serviços">
            <a:extLst>
              <a:ext uri="{FF2B5EF4-FFF2-40B4-BE49-F238E27FC236}">
                <a16:creationId xmlns:a16="http://schemas.microsoft.com/office/drawing/2014/main" id="{11F43ACA-DCCF-AEF7-73D1-3E709ED38A8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0349" y1="39013" x2="28488" y2="81614"/>
                        <a14:foregroundMark x1="21802" y1="75336" x2="12500" y2="84753"/>
                        <a14:foregroundMark x1="84593" y1="39910" x2="79942" y2="78027"/>
                        <a14:foregroundMark x1="79942" y1="78027" x2="78488" y2="81614"/>
                        <a14:foregroundMark x1="81395" y1="74888" x2="89826" y2="85202"/>
                        <a14:foregroundMark x1="81395" y1="50673" x2="74709" y2="43946"/>
                        <a14:foregroundMark x1="78779" y1="53363" x2="74419" y2="56502"/>
                        <a14:foregroundMark x1="25291" y1="59193" x2="34593" y2="60538"/>
                        <a14:foregroundMark x1="83721" y1="36323" x2="85174" y2="36323"/>
                        <a14:foregroundMark x1="83140" y1="34978" x2="88081" y2="37668"/>
                        <a14:foregroundMark x1="84593" y1="34529" x2="88081" y2="36323"/>
                        <a14:foregroundMark x1="86628" y1="34978" x2="89301" y2="35352"/>
                        <a14:foregroundMark x1="89380" y1="35701" x2="88372" y2="36323"/>
                        <a14:backgroundMark x1="89826" y1="37668" x2="89244" y2="34529"/>
                        <a14:backgroundMark x1="90698" y1="37668" x2="88953" y2="34081"/>
                      </a14:backgroundRemoval>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0504" y="1183790"/>
            <a:ext cx="1517459" cy="983701"/>
          </a:xfrm>
          <a:prstGeom prst="rect">
            <a:avLst/>
          </a:prstGeom>
          <a:noFill/>
          <a:extLst>
            <a:ext uri="{909E8E84-426E-40DD-AFC4-6F175D3DCCD1}">
              <a14:hiddenFill xmlns:a14="http://schemas.microsoft.com/office/drawing/2010/main">
                <a:solidFill>
                  <a:srgbClr val="FFFFFF"/>
                </a:solidFill>
              </a14:hiddenFill>
            </a:ext>
          </a:extLst>
        </p:spPr>
      </p:pic>
      <p:sp>
        <p:nvSpPr>
          <p:cNvPr id="43" name="CaixaDeTexto 42">
            <a:extLst>
              <a:ext uri="{FF2B5EF4-FFF2-40B4-BE49-F238E27FC236}">
                <a16:creationId xmlns:a16="http://schemas.microsoft.com/office/drawing/2014/main" id="{8C33C431-EA73-27A4-98BF-B18B98A337A9}"/>
              </a:ext>
            </a:extLst>
          </p:cNvPr>
          <p:cNvSpPr txBox="1"/>
          <p:nvPr/>
        </p:nvSpPr>
        <p:spPr>
          <a:xfrm>
            <a:off x="-484281" y="183528"/>
            <a:ext cx="5844371" cy="400110"/>
          </a:xfrm>
          <a:prstGeom prst="rect">
            <a:avLst/>
          </a:prstGeom>
          <a:noFill/>
        </p:spPr>
        <p:txBody>
          <a:bodyPr wrap="square">
            <a:spAutoFit/>
          </a:bodyPr>
          <a:lstStyle/>
          <a:p>
            <a:pPr algn="ctr"/>
            <a:r>
              <a:rPr lang="pt-BR" sz="20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DESCENTRALIZAÇÃO PARA A ÓRBITA PRIVADA</a:t>
            </a:r>
          </a:p>
        </p:txBody>
      </p:sp>
      <p:grpSp>
        <p:nvGrpSpPr>
          <p:cNvPr id="5" name="Agrupar 4">
            <a:extLst>
              <a:ext uri="{FF2B5EF4-FFF2-40B4-BE49-F238E27FC236}">
                <a16:creationId xmlns:a16="http://schemas.microsoft.com/office/drawing/2014/main" id="{1190039E-929F-DB96-C7B7-48C5DF767FD7}"/>
              </a:ext>
            </a:extLst>
          </p:cNvPr>
          <p:cNvGrpSpPr/>
          <p:nvPr/>
        </p:nvGrpSpPr>
        <p:grpSpPr>
          <a:xfrm>
            <a:off x="6627109" y="786901"/>
            <a:ext cx="4932415" cy="5257696"/>
            <a:chOff x="6375506" y="521923"/>
            <a:chExt cx="6297333" cy="6084773"/>
          </a:xfrm>
        </p:grpSpPr>
        <p:pic>
          <p:nvPicPr>
            <p:cNvPr id="6" name="Imagem 5" descr="Balões flutuantes rosa e dourado">
              <a:extLst>
                <a:ext uri="{FF2B5EF4-FFF2-40B4-BE49-F238E27FC236}">
                  <a16:creationId xmlns:a16="http://schemas.microsoft.com/office/drawing/2014/main" id="{7235603B-17D1-0CA5-D98B-FFC9547F2D51}"/>
                </a:ext>
              </a:extLst>
            </p:cNvPr>
            <p:cNvPicPr>
              <a:picLocks noChangeAspect="1"/>
            </p:cNvPicPr>
            <p:nvPr/>
          </p:nvPicPr>
          <p:blipFill>
            <a:blip r:embed="rId10"/>
            <a:srcRect l="45632" t="10391" r="1" b="3161"/>
            <a:stretch>
              <a:fillRect/>
            </a:stretch>
          </p:blipFill>
          <p:spPr>
            <a:xfrm>
              <a:off x="6375506" y="720283"/>
              <a:ext cx="5861437" cy="5886413"/>
            </a:xfrm>
            <a:prstGeom prst="rect">
              <a:avLst/>
            </a:prstGeom>
          </p:spPr>
        </p:pic>
        <p:pic>
          <p:nvPicPr>
            <p:cNvPr id="10" name="Gráfico 9" descr="Arquitetura moderna com preenchimento sólido">
              <a:extLst>
                <a:ext uri="{FF2B5EF4-FFF2-40B4-BE49-F238E27FC236}">
                  <a16:creationId xmlns:a16="http://schemas.microsoft.com/office/drawing/2014/main" id="{16046758-F0BC-1CE3-6A97-90E3B0CDB7B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97900" y="521923"/>
              <a:ext cx="914400" cy="914400"/>
            </a:xfrm>
            <a:prstGeom prst="rect">
              <a:avLst/>
            </a:prstGeom>
          </p:spPr>
        </p:pic>
        <p:pic>
          <p:nvPicPr>
            <p:cNvPr id="42" name="Gráfico 41" descr="Edifício estrutura de tópicos">
              <a:extLst>
                <a:ext uri="{FF2B5EF4-FFF2-40B4-BE49-F238E27FC236}">
                  <a16:creationId xmlns:a16="http://schemas.microsoft.com/office/drawing/2014/main" id="{0763CFC7-9E4E-0FE9-93C0-5C4B0DA1B72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451374" y="1935507"/>
              <a:ext cx="914400" cy="914400"/>
            </a:xfrm>
            <a:prstGeom prst="rect">
              <a:avLst/>
            </a:prstGeom>
          </p:spPr>
        </p:pic>
        <p:pic>
          <p:nvPicPr>
            <p:cNvPr id="44" name="Gráfico 43" descr="Edifício estrutura de tópicos">
              <a:extLst>
                <a:ext uri="{FF2B5EF4-FFF2-40B4-BE49-F238E27FC236}">
                  <a16:creationId xmlns:a16="http://schemas.microsoft.com/office/drawing/2014/main" id="{2B5CC6F4-7E17-6CCF-FAB7-1E2E40513F8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119655" y="3179059"/>
              <a:ext cx="914400" cy="914400"/>
            </a:xfrm>
            <a:prstGeom prst="rect">
              <a:avLst/>
            </a:prstGeom>
          </p:spPr>
        </p:pic>
        <p:pic>
          <p:nvPicPr>
            <p:cNvPr id="47" name="Gráfico 46" descr="Edifício estrutura de tópicos">
              <a:extLst>
                <a:ext uri="{FF2B5EF4-FFF2-40B4-BE49-F238E27FC236}">
                  <a16:creationId xmlns:a16="http://schemas.microsoft.com/office/drawing/2014/main" id="{2DF87E83-E382-0279-C5FB-AC0EE8404E7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330532" y="720283"/>
              <a:ext cx="914400" cy="914400"/>
            </a:xfrm>
            <a:prstGeom prst="rect">
              <a:avLst/>
            </a:prstGeom>
          </p:spPr>
        </p:pic>
        <p:pic>
          <p:nvPicPr>
            <p:cNvPr id="48" name="Gráfico 47" descr="Arquitetura moderna com preenchimento sólido">
              <a:extLst>
                <a:ext uri="{FF2B5EF4-FFF2-40B4-BE49-F238E27FC236}">
                  <a16:creationId xmlns:a16="http://schemas.microsoft.com/office/drawing/2014/main" id="{F8F975AA-9347-7034-89B5-8D6606AD09B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693064" y="1875027"/>
              <a:ext cx="914400" cy="914400"/>
            </a:xfrm>
            <a:prstGeom prst="rect">
              <a:avLst/>
            </a:prstGeom>
          </p:spPr>
        </p:pic>
        <p:pic>
          <p:nvPicPr>
            <p:cNvPr id="54" name="Gráfico 53" descr="Arquitetura moderna com preenchimento sólido">
              <a:extLst>
                <a:ext uri="{FF2B5EF4-FFF2-40B4-BE49-F238E27FC236}">
                  <a16:creationId xmlns:a16="http://schemas.microsoft.com/office/drawing/2014/main" id="{377B8E50-ACCC-3496-4C71-C21F1E7EDA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247885" y="5351107"/>
              <a:ext cx="914400" cy="914400"/>
            </a:xfrm>
            <a:prstGeom prst="rect">
              <a:avLst/>
            </a:prstGeom>
          </p:spPr>
        </p:pic>
        <p:pic>
          <p:nvPicPr>
            <p:cNvPr id="57" name="Gráfico 56" descr="Edifício estrutura de tópicos">
              <a:extLst>
                <a:ext uri="{FF2B5EF4-FFF2-40B4-BE49-F238E27FC236}">
                  <a16:creationId xmlns:a16="http://schemas.microsoft.com/office/drawing/2014/main" id="{FD9546DB-B9AF-A0A1-6511-1B159CB141F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821792" y="4681961"/>
              <a:ext cx="914400" cy="914400"/>
            </a:xfrm>
            <a:prstGeom prst="rect">
              <a:avLst/>
            </a:prstGeom>
          </p:spPr>
        </p:pic>
        <p:pic>
          <p:nvPicPr>
            <p:cNvPr id="58" name="Gráfico 57" descr="Edifício estrutura de tópicos">
              <a:extLst>
                <a:ext uri="{FF2B5EF4-FFF2-40B4-BE49-F238E27FC236}">
                  <a16:creationId xmlns:a16="http://schemas.microsoft.com/office/drawing/2014/main" id="{92C4EB71-8386-1612-0E3B-42F6A286B4E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258947" y="3646586"/>
              <a:ext cx="914400" cy="914400"/>
            </a:xfrm>
            <a:prstGeom prst="rect">
              <a:avLst/>
            </a:prstGeom>
          </p:spPr>
        </p:pic>
        <p:pic>
          <p:nvPicPr>
            <p:cNvPr id="59" name="Gráfico 58" descr="Arquitetura moderna com preenchimento sólido">
              <a:extLst>
                <a:ext uri="{FF2B5EF4-FFF2-40B4-BE49-F238E27FC236}">
                  <a16:creationId xmlns:a16="http://schemas.microsoft.com/office/drawing/2014/main" id="{98D308FE-E2E2-48D7-7345-9F5D83B0B68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758439" y="2140531"/>
              <a:ext cx="914400" cy="914400"/>
            </a:xfrm>
            <a:prstGeom prst="rect">
              <a:avLst/>
            </a:prstGeom>
          </p:spPr>
        </p:pic>
      </p:grpSp>
      <p:sp>
        <p:nvSpPr>
          <p:cNvPr id="61" name="Retângulo 60">
            <a:extLst>
              <a:ext uri="{FF2B5EF4-FFF2-40B4-BE49-F238E27FC236}">
                <a16:creationId xmlns:a16="http://schemas.microsoft.com/office/drawing/2014/main" id="{1BD4EA01-9C6F-4331-2BEB-D001161A0852}"/>
              </a:ext>
            </a:extLst>
          </p:cNvPr>
          <p:cNvSpPr/>
          <p:nvPr/>
        </p:nvSpPr>
        <p:spPr>
          <a:xfrm>
            <a:off x="6524652" y="2654356"/>
            <a:ext cx="3538104" cy="1938992"/>
          </a:xfrm>
          <a:prstGeom prst="rect">
            <a:avLst/>
          </a:prstGeom>
          <a:noFill/>
        </p:spPr>
        <p:txBody>
          <a:bodyPr wrap="square" lIns="91440" tIns="45720" rIns="91440" bIns="45720">
            <a:spAutoFit/>
          </a:bodyPr>
          <a:lstStyle/>
          <a:p>
            <a:pPr algn="ctr"/>
            <a:r>
              <a:rPr lang="pt-BR" sz="2400" b="0" cap="none" spc="0" dirty="0">
                <a:ln w="0"/>
                <a:solidFill>
                  <a:schemeClr val="tx1"/>
                </a:solidFill>
                <a:effectLst>
                  <a:outerShdw blurRad="38100" dist="19050" dir="2700000" algn="tl" rotWithShape="0">
                    <a:schemeClr val="dk1">
                      <a:alpha val="40000"/>
                    </a:schemeClr>
                  </a:outerShdw>
                </a:effectLst>
              </a:rPr>
              <a:t>ENTIDADES PRIVADAS </a:t>
            </a:r>
            <a:r>
              <a:rPr lang="pt-BR" sz="2400" b="1" u="sng" cap="none" spc="0" dirty="0">
                <a:ln w="0"/>
                <a:solidFill>
                  <a:srgbClr val="C00000"/>
                </a:solidFill>
                <a:effectLst>
                  <a:outerShdw blurRad="38100" dist="19050" dir="2700000" algn="tl" rotWithShape="0">
                    <a:schemeClr val="dk1">
                      <a:alpha val="40000"/>
                    </a:schemeClr>
                  </a:outerShdw>
                </a:effectLst>
              </a:rPr>
              <a:t>NÃO</a:t>
            </a:r>
            <a:r>
              <a:rPr lang="pt-BR" sz="2400" b="0" cap="none" spc="0" dirty="0">
                <a:ln w="0"/>
                <a:solidFill>
                  <a:schemeClr val="tx1"/>
                </a:solidFill>
                <a:effectLst>
                  <a:outerShdw blurRad="38100" dist="19050" dir="2700000" algn="tl" rotWithShape="0">
                    <a:schemeClr val="dk1">
                      <a:alpha val="40000"/>
                    </a:schemeClr>
                  </a:outerShdw>
                </a:effectLst>
              </a:rPr>
              <a:t> REALIZAM ATIVIDADES E SERVIÇOS ESTATAIS</a:t>
            </a:r>
          </a:p>
        </p:txBody>
      </p:sp>
      <p:pic>
        <p:nvPicPr>
          <p:cNvPr id="3" name="Elemento gráfico 201">
            <a:extLst>
              <a:ext uri="{FF2B5EF4-FFF2-40B4-BE49-F238E27FC236}">
                <a16:creationId xmlns:a16="http://schemas.microsoft.com/office/drawing/2014/main" id="{800924C7-D818-C5E5-6DB8-A1CE006DE6D2}"/>
              </a:ext>
            </a:extLst>
          </p:cNvPr>
          <p:cNvPicPr/>
          <p:nvPr/>
        </p:nvPicPr>
        <p:blipFill>
          <a:blip r:embed="rId15" cstate="print">
            <a:extLst>
              <a:ext uri="{28A0092B-C50C-407E-A947-70E740481C1C}">
                <a14:useLocalDpi xmlns:a14="http://schemas.microsoft.com/office/drawing/2010/main" val="0"/>
              </a:ext>
            </a:extLst>
          </a:blip>
          <a:srcRect/>
          <a:stretch/>
        </p:blipFill>
        <p:spPr>
          <a:xfrm>
            <a:off x="11753175" y="6509202"/>
            <a:ext cx="402929" cy="2830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Title 1">
            <a:extLst>
              <a:ext uri="{FF2B5EF4-FFF2-40B4-BE49-F238E27FC236}">
                <a16:creationId xmlns:a16="http://schemas.microsoft.com/office/drawing/2014/main" id="{3F3503BE-9201-D288-2BC3-8E8025356370}"/>
              </a:ext>
            </a:extLst>
          </p:cNvPr>
          <p:cNvSpPr txBox="1">
            <a:spLocks/>
          </p:cNvSpPr>
          <p:nvPr/>
        </p:nvSpPr>
        <p:spPr>
          <a:xfrm>
            <a:off x="10793746" y="6589078"/>
            <a:ext cx="912986" cy="1384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VABS/DGP/2026</a:t>
            </a:r>
          </a:p>
        </p:txBody>
      </p:sp>
    </p:spTree>
    <p:extLst>
      <p:ext uri="{BB962C8B-B14F-4D97-AF65-F5344CB8AC3E}">
        <p14:creationId xmlns:p14="http://schemas.microsoft.com/office/powerpoint/2010/main" val="2638560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BA1727E-4311-1AB8-B564-3E53AFC03D54}"/>
              </a:ext>
            </a:extLst>
          </p:cNvPr>
          <p:cNvSpPr>
            <a:spLocks noGrp="1"/>
          </p:cNvSpPr>
          <p:nvPr>
            <p:ph type="title"/>
          </p:nvPr>
        </p:nvSpPr>
        <p:spPr>
          <a:xfrm>
            <a:off x="838200" y="365125"/>
            <a:ext cx="10515600" cy="1325563"/>
          </a:xfrm>
        </p:spPr>
        <p:txBody>
          <a:bodyPr anchor="ctr">
            <a:normAutofit/>
          </a:bodyPr>
          <a:lstStyle/>
          <a:p>
            <a:r>
              <a:rPr lang="en-US" sz="3400" dirty="0" err="1">
                <a:latin typeface="Arial" panose="020B0604020202020204" pitchFamily="34" charset="0"/>
                <a:cs typeface="Arial" panose="020B0604020202020204" pitchFamily="34" charset="0"/>
              </a:rPr>
              <a:t>Contratualização</a:t>
            </a:r>
            <a:r>
              <a:rPr lang="en-US" sz="3400" dirty="0">
                <a:latin typeface="Arial" panose="020B0604020202020204" pitchFamily="34" charset="0"/>
                <a:cs typeface="Arial" panose="020B0604020202020204" pitchFamily="34" charset="0"/>
              </a:rPr>
              <a:t> com o </a:t>
            </a:r>
            <a:r>
              <a:rPr lang="en-US" sz="3400" dirty="0" err="1">
                <a:latin typeface="Arial" panose="020B0604020202020204" pitchFamily="34" charset="0"/>
                <a:cs typeface="Arial" panose="020B0604020202020204" pitchFamily="34" charset="0"/>
              </a:rPr>
              <a:t>setor</a:t>
            </a:r>
            <a:r>
              <a:rPr lang="en-US" sz="3400" dirty="0">
                <a:latin typeface="Arial" panose="020B0604020202020204" pitchFamily="34" charset="0"/>
                <a:cs typeface="Arial" panose="020B0604020202020204" pitchFamily="34" charset="0"/>
              </a:rPr>
              <a:t> privado para a </a:t>
            </a:r>
            <a:r>
              <a:rPr lang="en-US" sz="3400" dirty="0" err="1">
                <a:latin typeface="Arial" panose="020B0604020202020204" pitchFamily="34" charset="0"/>
                <a:cs typeface="Arial" panose="020B0604020202020204" pitchFamily="34" charset="0"/>
              </a:rPr>
              <a:t>participação</a:t>
            </a:r>
            <a:r>
              <a:rPr lang="en-US" sz="3400" dirty="0">
                <a:latin typeface="Arial" panose="020B0604020202020204" pitchFamily="34" charset="0"/>
                <a:cs typeface="Arial" panose="020B0604020202020204" pitchFamily="34" charset="0"/>
              </a:rPr>
              <a:t> </a:t>
            </a:r>
            <a:r>
              <a:rPr lang="en-US" sz="3400" dirty="0" err="1">
                <a:latin typeface="Arial" panose="020B0604020202020204" pitchFamily="34" charset="0"/>
                <a:cs typeface="Arial" panose="020B0604020202020204" pitchFamily="34" charset="0"/>
              </a:rPr>
              <a:t>complementar</a:t>
            </a:r>
            <a:r>
              <a:rPr lang="en-US" sz="3400" dirty="0">
                <a:latin typeface="Arial" panose="020B0604020202020204" pitchFamily="34" charset="0"/>
                <a:cs typeface="Arial" panose="020B0604020202020204" pitchFamily="34" charset="0"/>
              </a:rPr>
              <a:t> no sus</a:t>
            </a:r>
          </a:p>
        </p:txBody>
      </p:sp>
      <p:pic>
        <p:nvPicPr>
          <p:cNvPr id="6" name="Espaço Reservado para Imagem 5" descr="Duas pessoas apertando as mãos">
            <a:extLst>
              <a:ext uri="{FF2B5EF4-FFF2-40B4-BE49-F238E27FC236}">
                <a16:creationId xmlns:a16="http://schemas.microsoft.com/office/drawing/2014/main" id="{7289B8CA-F5A7-22EE-2B43-5BBE4A7D1F43}"/>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b="37991"/>
          <a:stretch>
            <a:fillRect/>
          </a:stretch>
        </p:blipFill>
        <p:spPr>
          <a:xfrm>
            <a:off x="838200" y="1881188"/>
            <a:ext cx="10515600" cy="4352544"/>
          </a:xfrm>
          <a:noFill/>
        </p:spPr>
      </p:pic>
      <p:sp>
        <p:nvSpPr>
          <p:cNvPr id="7" name="Retângulo 6">
            <a:extLst>
              <a:ext uri="{FF2B5EF4-FFF2-40B4-BE49-F238E27FC236}">
                <a16:creationId xmlns:a16="http://schemas.microsoft.com/office/drawing/2014/main" id="{7C31866E-C245-E147-891F-1D63719CE206}"/>
              </a:ext>
            </a:extLst>
          </p:cNvPr>
          <p:cNvSpPr/>
          <p:nvPr/>
        </p:nvSpPr>
        <p:spPr>
          <a:xfrm>
            <a:off x="1974309" y="5310402"/>
            <a:ext cx="9379491" cy="923330"/>
          </a:xfrm>
          <a:prstGeom prst="rect">
            <a:avLst/>
          </a:prstGeom>
          <a:noFill/>
        </p:spPr>
        <p:txBody>
          <a:bodyPr wrap="none" lIns="91440" tIns="45720" rIns="91440" bIns="45720">
            <a:spAutoFit/>
          </a:bodyPr>
          <a:lstStyle/>
          <a:p>
            <a:pPr algn="ctr"/>
            <a:r>
              <a:rPr lang="pt-BR" sz="5400" b="0" i="1" cap="none" spc="0" dirty="0">
                <a:ln w="0"/>
                <a:solidFill>
                  <a:schemeClr val="bg1"/>
                </a:solidFill>
                <a:effectLst>
                  <a:outerShdw blurRad="38100" dist="19050" dir="2700000" algn="tl" rotWithShape="0">
                    <a:schemeClr val="dk1">
                      <a:alpha val="40000"/>
                    </a:schemeClr>
                  </a:outerShdw>
                </a:effectLst>
              </a:rPr>
              <a:t>O que significa contratualizar?</a:t>
            </a:r>
          </a:p>
        </p:txBody>
      </p:sp>
      <p:pic>
        <p:nvPicPr>
          <p:cNvPr id="2" name="Imagem 1" descr="Ícone&#10;&#10;Descrição gerada automaticamente">
            <a:extLst>
              <a:ext uri="{FF2B5EF4-FFF2-40B4-BE49-F238E27FC236}">
                <a16:creationId xmlns:a16="http://schemas.microsoft.com/office/drawing/2014/main" id="{E1F39F69-58D4-7766-11AB-0B5379E3E7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983604" y="5755641"/>
            <a:ext cx="224790" cy="1891665"/>
          </a:xfrm>
          <a:prstGeom prst="rect">
            <a:avLst/>
          </a:prstGeom>
        </p:spPr>
      </p:pic>
    </p:spTree>
    <p:extLst>
      <p:ext uri="{BB962C8B-B14F-4D97-AF65-F5344CB8AC3E}">
        <p14:creationId xmlns:p14="http://schemas.microsoft.com/office/powerpoint/2010/main" val="3979537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FE32F76-3ED7-6565-9C8C-3A7D4110F9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651389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8CD170C-7627-001C-006D-89B05C1951CF}"/>
              </a:ext>
            </a:extLst>
          </p:cNvPr>
          <p:cNvSpPr>
            <a:spLocks noGrp="1"/>
          </p:cNvSpPr>
          <p:nvPr>
            <p:ph type="title"/>
          </p:nvPr>
        </p:nvSpPr>
        <p:spPr/>
        <p:txBody>
          <a:bodyPr>
            <a:normAutofit fontScale="90000"/>
          </a:bodyPr>
          <a:lstStyle/>
          <a:p>
            <a:r>
              <a:rPr lang="pt-BR" sz="4000" dirty="0">
                <a:solidFill>
                  <a:schemeClr val="tx1"/>
                </a:solidFill>
                <a:latin typeface="Barlow Condensed Bold" panose="020B0604020202020204" charset="0"/>
              </a:rPr>
              <a:t>Conceito de Contratualização na PNHOSP</a:t>
            </a:r>
            <a:endParaRPr lang="pt-BR" dirty="0">
              <a:solidFill>
                <a:schemeClr val="tx1"/>
              </a:solidFill>
              <a:latin typeface="Barlow Condensed Bold" panose="020B0604020202020204" charset="0"/>
            </a:endParaRPr>
          </a:p>
        </p:txBody>
      </p:sp>
      <p:pic>
        <p:nvPicPr>
          <p:cNvPr id="7" name="Espaço Reservado para Imagem 5" descr="Setas apontando para a direita enquanto uma aponta para a esquerda">
            <a:extLst>
              <a:ext uri="{FF2B5EF4-FFF2-40B4-BE49-F238E27FC236}">
                <a16:creationId xmlns:a16="http://schemas.microsoft.com/office/drawing/2014/main" id="{EE3CE0F4-30A4-A974-614F-812F7ED6A723}"/>
              </a:ext>
            </a:extLst>
          </p:cNvPr>
          <p:cNvPicPr>
            <a:picLocks noChangeAspect="1"/>
          </p:cNvPicPr>
          <p:nvPr/>
        </p:nvPicPr>
        <p:blipFill>
          <a:blip r:embed="rId2"/>
          <a:srcRect l="27348" r="27348"/>
          <a:stretch>
            <a:fillRect/>
          </a:stretch>
        </p:blipFill>
        <p:spPr>
          <a:xfrm>
            <a:off x="690861" y="1774411"/>
            <a:ext cx="3214771" cy="4731212"/>
          </a:xfrm>
          <a:prstGeom prst="rect">
            <a:avLst/>
          </a:prstGeom>
        </p:spPr>
      </p:pic>
      <p:sp>
        <p:nvSpPr>
          <p:cNvPr id="8" name="CaixaDeTexto 7">
            <a:extLst>
              <a:ext uri="{FF2B5EF4-FFF2-40B4-BE49-F238E27FC236}">
                <a16:creationId xmlns:a16="http://schemas.microsoft.com/office/drawing/2014/main" id="{19656294-BC91-DF12-7444-0E8366529795}"/>
              </a:ext>
            </a:extLst>
          </p:cNvPr>
          <p:cNvSpPr txBox="1"/>
          <p:nvPr/>
        </p:nvSpPr>
        <p:spPr>
          <a:xfrm>
            <a:off x="4216848" y="2577877"/>
            <a:ext cx="6773525" cy="3046988"/>
          </a:xfrm>
          <a:prstGeom prst="rect">
            <a:avLst/>
          </a:prstGeom>
          <a:noFill/>
        </p:spPr>
        <p:txBody>
          <a:bodyPr wrap="square">
            <a:spAutoFit/>
          </a:bodyPr>
          <a:lstStyle/>
          <a:p>
            <a:pPr>
              <a:spcBef>
                <a:spcPts val="1200"/>
              </a:spcBef>
              <a:spcAft>
                <a:spcPts val="600"/>
              </a:spcAft>
            </a:pPr>
            <a:r>
              <a:rPr lang="pt-BR" sz="2400" b="1" dirty="0"/>
              <a:t>A contratualização tem como </a:t>
            </a:r>
            <a:r>
              <a:rPr lang="pt-BR" sz="2400" b="1" dirty="0">
                <a:solidFill>
                  <a:srgbClr val="03152B"/>
                </a:solidFill>
              </a:rPr>
              <a:t>finalidade a </a:t>
            </a:r>
            <a:r>
              <a:rPr lang="pt-BR" sz="2400" b="1" i="1" u="sng" dirty="0">
                <a:solidFill>
                  <a:srgbClr val="03152B"/>
                </a:solidFill>
              </a:rPr>
              <a:t>formalização da relação entre gestores públicos de saúde e hospitais integrantes do SUS</a:t>
            </a:r>
            <a:r>
              <a:rPr lang="pt-BR" sz="2400" b="1" u="sng" dirty="0">
                <a:solidFill>
                  <a:srgbClr val="03152B"/>
                </a:solidFill>
              </a:rPr>
              <a:t> </a:t>
            </a:r>
            <a:r>
              <a:rPr lang="pt-BR" sz="2400" b="1" dirty="0">
                <a:solidFill>
                  <a:srgbClr val="03152B"/>
                </a:solidFill>
              </a:rPr>
              <a:t>por meio do </a:t>
            </a:r>
            <a:r>
              <a:rPr lang="pt-BR" sz="2400" b="1" i="1" u="sng" dirty="0">
                <a:solidFill>
                  <a:srgbClr val="03152B"/>
                </a:solidFill>
              </a:rPr>
              <a:t>estabelecimento de compromissos entre as partes </a:t>
            </a:r>
            <a:r>
              <a:rPr lang="pt-BR" sz="2400" b="1" dirty="0">
                <a:solidFill>
                  <a:srgbClr val="03152B"/>
                </a:solidFill>
              </a:rPr>
              <a:t>que </a:t>
            </a:r>
            <a:r>
              <a:rPr lang="pt-BR" sz="2400" b="1" i="1" u="sng" dirty="0">
                <a:solidFill>
                  <a:srgbClr val="C00000"/>
                </a:solidFill>
              </a:rPr>
              <a:t>promovam a qualificação da assistência e da gestão hospitalar</a:t>
            </a:r>
            <a:r>
              <a:rPr lang="pt-BR" sz="2400" b="1" dirty="0">
                <a:solidFill>
                  <a:srgbClr val="C00000"/>
                </a:solidFill>
              </a:rPr>
              <a:t> </a:t>
            </a:r>
            <a:r>
              <a:rPr lang="pt-BR" sz="2400" b="1" dirty="0">
                <a:solidFill>
                  <a:srgbClr val="03152B"/>
                </a:solidFill>
              </a:rPr>
              <a:t>de acordo com as diretrizes estabelecidas na PNHOSP. </a:t>
            </a:r>
            <a:endParaRPr lang="en-US" sz="2400" b="1" dirty="0">
              <a:solidFill>
                <a:srgbClr val="03152B"/>
              </a:solidFill>
              <a:latin typeface="Arial" panose="020B06040202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7CA7542E-2C68-D0E7-ABED-33B06BFC8E7F}"/>
              </a:ext>
            </a:extLst>
          </p:cNvPr>
          <p:cNvSpPr txBox="1"/>
          <p:nvPr/>
        </p:nvSpPr>
        <p:spPr>
          <a:xfrm>
            <a:off x="4216848" y="5969926"/>
            <a:ext cx="6773525" cy="307777"/>
          </a:xfrm>
          <a:prstGeom prst="rect">
            <a:avLst/>
          </a:prstGeom>
          <a:noFill/>
        </p:spPr>
        <p:txBody>
          <a:bodyPr wrap="square">
            <a:spAutoFit/>
          </a:bodyPr>
          <a:lstStyle/>
          <a:p>
            <a:pPr algn="just">
              <a:spcBef>
                <a:spcPts val="1200"/>
              </a:spcBef>
              <a:spcAft>
                <a:spcPts val="600"/>
              </a:spcAft>
            </a:pPr>
            <a:r>
              <a:rPr lang="pt-BR" sz="1400" dirty="0"/>
              <a:t>PTCMS/GM n.2/2017, Anexo 2 do Anexo XXIV do Art. 3º , Parágrafo único</a:t>
            </a:r>
          </a:p>
        </p:txBody>
      </p:sp>
      <p:pic>
        <p:nvPicPr>
          <p:cNvPr id="2" name="Imagem 1" descr="Ícone&#10;&#10;Descrição gerada automaticamente">
            <a:extLst>
              <a:ext uri="{FF2B5EF4-FFF2-40B4-BE49-F238E27FC236}">
                <a16:creationId xmlns:a16="http://schemas.microsoft.com/office/drawing/2014/main" id="{8ABF2267-9967-9E6E-0026-ED24C69B9B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983604" y="5755641"/>
            <a:ext cx="224790" cy="1891665"/>
          </a:xfrm>
          <a:prstGeom prst="rect">
            <a:avLst/>
          </a:prstGeom>
        </p:spPr>
      </p:pic>
      <p:pic>
        <p:nvPicPr>
          <p:cNvPr id="3" name="Elemento gráfico 201">
            <a:extLst>
              <a:ext uri="{FF2B5EF4-FFF2-40B4-BE49-F238E27FC236}">
                <a16:creationId xmlns:a16="http://schemas.microsoft.com/office/drawing/2014/main" id="{3706F84C-D7A6-A0DD-60CD-D63573AF5D2C}"/>
              </a:ext>
            </a:extLst>
          </p:cNvPr>
          <p:cNvPicPr/>
          <p:nvPr/>
        </p:nvPicPr>
        <p:blipFill>
          <a:blip r:embed="rId4" cstate="print">
            <a:extLst>
              <a:ext uri="{28A0092B-C50C-407E-A947-70E740481C1C}">
                <a14:useLocalDpi xmlns:a14="http://schemas.microsoft.com/office/drawing/2010/main" val="0"/>
              </a:ext>
            </a:extLst>
          </a:blip>
          <a:srcRect/>
          <a:stretch/>
        </p:blipFill>
        <p:spPr>
          <a:xfrm>
            <a:off x="11560669" y="6439952"/>
            <a:ext cx="402929" cy="2830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Title 1">
            <a:extLst>
              <a:ext uri="{FF2B5EF4-FFF2-40B4-BE49-F238E27FC236}">
                <a16:creationId xmlns:a16="http://schemas.microsoft.com/office/drawing/2014/main" id="{EA4AE769-01DE-7797-F41E-7A5DC169FA1A}"/>
              </a:ext>
            </a:extLst>
          </p:cNvPr>
          <p:cNvSpPr txBox="1">
            <a:spLocks/>
          </p:cNvSpPr>
          <p:nvPr/>
        </p:nvSpPr>
        <p:spPr>
          <a:xfrm>
            <a:off x="10601240" y="6519828"/>
            <a:ext cx="912986" cy="1384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VABS/DGP/2026</a:t>
            </a:r>
          </a:p>
        </p:txBody>
      </p:sp>
    </p:spTree>
    <p:extLst>
      <p:ext uri="{BB962C8B-B14F-4D97-AF65-F5344CB8AC3E}">
        <p14:creationId xmlns:p14="http://schemas.microsoft.com/office/powerpoint/2010/main" val="2463517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a:extLst>
              <a:ext uri="{FF2B5EF4-FFF2-40B4-BE49-F238E27FC236}">
                <a16:creationId xmlns:a16="http://schemas.microsoft.com/office/drawing/2014/main" id="{0E4CB67C-FA8D-6069-200C-5F67C8B7B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3" y="0"/>
            <a:ext cx="12178234" cy="6858000"/>
          </a:xfrm>
          <a:prstGeom prst="rect">
            <a:avLst/>
          </a:prstGeom>
        </p:spPr>
      </p:pic>
      <p:pic>
        <p:nvPicPr>
          <p:cNvPr id="15" name="Imagem 14" descr="Ícone&#10;&#10;Descrição gerada automaticamente">
            <a:extLst>
              <a:ext uri="{FF2B5EF4-FFF2-40B4-BE49-F238E27FC236}">
                <a16:creationId xmlns:a16="http://schemas.microsoft.com/office/drawing/2014/main" id="{53D4E88F-8392-DF57-E031-E8AA84E109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983604" y="5755641"/>
            <a:ext cx="224790" cy="1891665"/>
          </a:xfrm>
          <a:prstGeom prst="rect">
            <a:avLst/>
          </a:prstGeom>
        </p:spPr>
      </p:pic>
      <p:pic>
        <p:nvPicPr>
          <p:cNvPr id="17" name="Elemento gráfico 201">
            <a:extLst>
              <a:ext uri="{FF2B5EF4-FFF2-40B4-BE49-F238E27FC236}">
                <a16:creationId xmlns:a16="http://schemas.microsoft.com/office/drawing/2014/main" id="{8B55E922-6BA8-03E9-7F30-FEAF740DA56A}"/>
              </a:ext>
            </a:extLst>
          </p:cNvPr>
          <p:cNvPicPr/>
          <p:nvPr/>
        </p:nvPicPr>
        <p:blipFill>
          <a:blip r:embed="rId5" cstate="print">
            <a:extLst>
              <a:ext uri="{28A0092B-C50C-407E-A947-70E740481C1C}">
                <a14:useLocalDpi xmlns:a14="http://schemas.microsoft.com/office/drawing/2010/main" val="0"/>
              </a:ext>
            </a:extLst>
          </a:blip>
          <a:srcRect/>
          <a:stretch/>
        </p:blipFill>
        <p:spPr>
          <a:xfrm>
            <a:off x="11359006" y="6548418"/>
            <a:ext cx="402929" cy="2830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9" name="Title 1">
            <a:extLst>
              <a:ext uri="{FF2B5EF4-FFF2-40B4-BE49-F238E27FC236}">
                <a16:creationId xmlns:a16="http://schemas.microsoft.com/office/drawing/2014/main" id="{95AA70F1-1306-4740-A6EC-166BB699B131}"/>
              </a:ext>
            </a:extLst>
          </p:cNvPr>
          <p:cNvSpPr txBox="1">
            <a:spLocks/>
          </p:cNvSpPr>
          <p:nvPr/>
        </p:nvSpPr>
        <p:spPr>
          <a:xfrm>
            <a:off x="10418885" y="6632223"/>
            <a:ext cx="912986" cy="1384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VABS/DGP/2026</a:t>
            </a:r>
          </a:p>
        </p:txBody>
      </p:sp>
    </p:spTree>
    <p:extLst>
      <p:ext uri="{BB962C8B-B14F-4D97-AF65-F5344CB8AC3E}">
        <p14:creationId xmlns:p14="http://schemas.microsoft.com/office/powerpoint/2010/main" val="1038351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co 4"/>
          <p:cNvSpPr/>
          <p:nvPr/>
        </p:nvSpPr>
        <p:spPr>
          <a:xfrm>
            <a:off x="-747671" y="-1"/>
            <a:ext cx="1495342" cy="1206841"/>
          </a:xfrm>
          <a:prstGeom prst="arc">
            <a:avLst>
              <a:gd name="adj1" fmla="val 16200000"/>
              <a:gd name="adj2" fmla="val 3725364"/>
            </a:avLst>
          </a:prstGeom>
          <a:ln w="127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grpSp>
        <p:nvGrpSpPr>
          <p:cNvPr id="2" name="Group 52">
            <a:extLst>
              <a:ext uri="{FF2B5EF4-FFF2-40B4-BE49-F238E27FC236}">
                <a16:creationId xmlns:a16="http://schemas.microsoft.com/office/drawing/2014/main" id="{84799742-2B1B-AA41-9549-CA763346A915}"/>
              </a:ext>
            </a:extLst>
          </p:cNvPr>
          <p:cNvGrpSpPr/>
          <p:nvPr/>
        </p:nvGrpSpPr>
        <p:grpSpPr>
          <a:xfrm>
            <a:off x="520795" y="1247835"/>
            <a:ext cx="11158243" cy="2360365"/>
            <a:chOff x="828109" y="1414832"/>
            <a:chExt cx="10535783" cy="2101181"/>
          </a:xfrm>
        </p:grpSpPr>
        <p:grpSp>
          <p:nvGrpSpPr>
            <p:cNvPr id="18" name="Group 19">
              <a:extLst>
                <a:ext uri="{FF2B5EF4-FFF2-40B4-BE49-F238E27FC236}">
                  <a16:creationId xmlns:a16="http://schemas.microsoft.com/office/drawing/2014/main" id="{BBB57903-DCFE-8742-C9F9-B01FF770448A}"/>
                </a:ext>
              </a:extLst>
            </p:cNvPr>
            <p:cNvGrpSpPr/>
            <p:nvPr/>
          </p:nvGrpSpPr>
          <p:grpSpPr>
            <a:xfrm>
              <a:off x="828109" y="1470586"/>
              <a:ext cx="10535783" cy="1769596"/>
              <a:chOff x="1008517" y="1413902"/>
              <a:chExt cx="10535783" cy="1769596"/>
            </a:xfrm>
          </p:grpSpPr>
          <p:pic>
            <p:nvPicPr>
              <p:cNvPr id="55" name="Picture 126">
                <a:extLst>
                  <a:ext uri="{FF2B5EF4-FFF2-40B4-BE49-F238E27FC236}">
                    <a16:creationId xmlns:a16="http://schemas.microsoft.com/office/drawing/2014/main" id="{8FC01395-D9C0-8C21-7EA2-807215FC93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08" t="11816" r="22174" b="42148"/>
              <a:stretch/>
            </p:blipFill>
            <p:spPr>
              <a:xfrm>
                <a:off x="1008517" y="1413902"/>
                <a:ext cx="4129540" cy="1769596"/>
              </a:xfrm>
              <a:custGeom>
                <a:avLst/>
                <a:gdLst>
                  <a:gd name="connsiteX0" fmla="*/ 884317 w 4129540"/>
                  <a:gd name="connsiteY0" fmla="*/ 0 h 1769596"/>
                  <a:gd name="connsiteX1" fmla="*/ 1326475 w 4129540"/>
                  <a:gd name="connsiteY1" fmla="*/ 120158 h 1769596"/>
                  <a:gd name="connsiteX2" fmla="*/ 1585765 w 4129540"/>
                  <a:gd name="connsiteY2" fmla="*/ 259432 h 1769596"/>
                  <a:gd name="connsiteX3" fmla="*/ 2546504 w 4129540"/>
                  <a:gd name="connsiteY3" fmla="*/ 259432 h 1769596"/>
                  <a:gd name="connsiteX4" fmla="*/ 2803065 w 4129540"/>
                  <a:gd name="connsiteY4" fmla="*/ 120158 h 1769596"/>
                  <a:gd name="connsiteX5" fmla="*/ 3245224 w 4129540"/>
                  <a:gd name="connsiteY5" fmla="*/ 0 h 1769596"/>
                  <a:gd name="connsiteX6" fmla="*/ 4129540 w 4129540"/>
                  <a:gd name="connsiteY6" fmla="*/ 884798 h 1769596"/>
                  <a:gd name="connsiteX7" fmla="*/ 3245224 w 4129540"/>
                  <a:gd name="connsiteY7" fmla="*/ 1769596 h 1769596"/>
                  <a:gd name="connsiteX8" fmla="*/ 2803065 w 4129540"/>
                  <a:gd name="connsiteY8" fmla="*/ 1652169 h 1769596"/>
                  <a:gd name="connsiteX9" fmla="*/ 2546504 w 4129540"/>
                  <a:gd name="connsiteY9" fmla="*/ 1512896 h 1769596"/>
                  <a:gd name="connsiteX10" fmla="*/ 1585765 w 4129540"/>
                  <a:gd name="connsiteY10" fmla="*/ 1512896 h 1769596"/>
                  <a:gd name="connsiteX11" fmla="*/ 1326475 w 4129540"/>
                  <a:gd name="connsiteY11" fmla="*/ 1652169 h 1769596"/>
                  <a:gd name="connsiteX12" fmla="*/ 884317 w 4129540"/>
                  <a:gd name="connsiteY12" fmla="*/ 1769596 h 1769596"/>
                  <a:gd name="connsiteX13" fmla="*/ 0 w 4129540"/>
                  <a:gd name="connsiteY13" fmla="*/ 884798 h 1769596"/>
                  <a:gd name="connsiteX14" fmla="*/ 884317 w 4129540"/>
                  <a:gd name="connsiteY14" fmla="*/ 0 h 176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29540" h="1769596">
                    <a:moveTo>
                      <a:pt x="884317" y="0"/>
                    </a:moveTo>
                    <a:cubicBezTo>
                      <a:pt x="1045350" y="0"/>
                      <a:pt x="1198195" y="43694"/>
                      <a:pt x="1326475" y="120158"/>
                    </a:cubicBezTo>
                    <a:cubicBezTo>
                      <a:pt x="1411086" y="158390"/>
                      <a:pt x="1498425" y="204814"/>
                      <a:pt x="1585765" y="259432"/>
                    </a:cubicBezTo>
                    <a:cubicBezTo>
                      <a:pt x="1880538" y="439668"/>
                      <a:pt x="2251732" y="439668"/>
                      <a:pt x="2546504" y="259432"/>
                    </a:cubicBezTo>
                    <a:cubicBezTo>
                      <a:pt x="2633844" y="204814"/>
                      <a:pt x="2718455" y="158390"/>
                      <a:pt x="2803065" y="120158"/>
                    </a:cubicBezTo>
                    <a:cubicBezTo>
                      <a:pt x="2934075" y="43694"/>
                      <a:pt x="3084191" y="0"/>
                      <a:pt x="3245224" y="0"/>
                    </a:cubicBezTo>
                    <a:cubicBezTo>
                      <a:pt x="3733781" y="0"/>
                      <a:pt x="4129540" y="395975"/>
                      <a:pt x="4129540" y="884798"/>
                    </a:cubicBezTo>
                    <a:cubicBezTo>
                      <a:pt x="4129540" y="1373622"/>
                      <a:pt x="3733781" y="1769596"/>
                      <a:pt x="3245224" y="1769596"/>
                    </a:cubicBezTo>
                    <a:cubicBezTo>
                      <a:pt x="3084191" y="1769596"/>
                      <a:pt x="2934075" y="1728633"/>
                      <a:pt x="2803065" y="1652169"/>
                    </a:cubicBezTo>
                    <a:cubicBezTo>
                      <a:pt x="2718455" y="1613937"/>
                      <a:pt x="2633844" y="1564782"/>
                      <a:pt x="2546504" y="1512896"/>
                    </a:cubicBezTo>
                    <a:cubicBezTo>
                      <a:pt x="2251732" y="1332659"/>
                      <a:pt x="1880538" y="1332659"/>
                      <a:pt x="1585765" y="1512896"/>
                    </a:cubicBezTo>
                    <a:cubicBezTo>
                      <a:pt x="1498425" y="1564782"/>
                      <a:pt x="1411086" y="1613937"/>
                      <a:pt x="1326475" y="1652169"/>
                    </a:cubicBezTo>
                    <a:cubicBezTo>
                      <a:pt x="1198195" y="1728633"/>
                      <a:pt x="1045350" y="1769596"/>
                      <a:pt x="884317" y="1769596"/>
                    </a:cubicBezTo>
                    <a:cubicBezTo>
                      <a:pt x="395759" y="1769596"/>
                      <a:pt x="0" y="1373622"/>
                      <a:pt x="0" y="884798"/>
                    </a:cubicBezTo>
                    <a:cubicBezTo>
                      <a:pt x="0" y="395975"/>
                      <a:pt x="395759" y="0"/>
                      <a:pt x="884317" y="0"/>
                    </a:cubicBezTo>
                    <a:close/>
                  </a:path>
                </a:pathLst>
              </a:custGeom>
            </p:spPr>
          </p:pic>
          <p:sp>
            <p:nvSpPr>
              <p:cNvPr id="56" name="Freeform 5">
                <a:extLst>
                  <a:ext uri="{FF2B5EF4-FFF2-40B4-BE49-F238E27FC236}">
                    <a16:creationId xmlns:a16="http://schemas.microsoft.com/office/drawing/2014/main" id="{46301E66-1670-0D35-5937-68193187F49A}"/>
                  </a:ext>
                </a:extLst>
              </p:cNvPr>
              <p:cNvSpPr>
                <a:spLocks/>
              </p:cNvSpPr>
              <p:nvPr/>
            </p:nvSpPr>
            <p:spPr bwMode="auto">
              <a:xfrm>
                <a:off x="1008517" y="1413902"/>
                <a:ext cx="4129540" cy="1769596"/>
              </a:xfrm>
              <a:custGeom>
                <a:avLst/>
                <a:gdLst>
                  <a:gd name="T0" fmla="*/ 1513 w 1513"/>
                  <a:gd name="T1" fmla="*/ 324 h 648"/>
                  <a:gd name="T2" fmla="*/ 1189 w 1513"/>
                  <a:gd name="T3" fmla="*/ 648 h 648"/>
                  <a:gd name="T4" fmla="*/ 1027 w 1513"/>
                  <a:gd name="T5" fmla="*/ 605 h 648"/>
                  <a:gd name="T6" fmla="*/ 933 w 1513"/>
                  <a:gd name="T7" fmla="*/ 554 h 648"/>
                  <a:gd name="T8" fmla="*/ 581 w 1513"/>
                  <a:gd name="T9" fmla="*/ 554 h 648"/>
                  <a:gd name="T10" fmla="*/ 486 w 1513"/>
                  <a:gd name="T11" fmla="*/ 605 h 648"/>
                  <a:gd name="T12" fmla="*/ 324 w 1513"/>
                  <a:gd name="T13" fmla="*/ 648 h 648"/>
                  <a:gd name="T14" fmla="*/ 0 w 1513"/>
                  <a:gd name="T15" fmla="*/ 324 h 648"/>
                  <a:gd name="T16" fmla="*/ 324 w 1513"/>
                  <a:gd name="T17" fmla="*/ 0 h 648"/>
                  <a:gd name="T18" fmla="*/ 486 w 1513"/>
                  <a:gd name="T19" fmla="*/ 44 h 648"/>
                  <a:gd name="T20" fmla="*/ 581 w 1513"/>
                  <a:gd name="T21" fmla="*/ 95 h 648"/>
                  <a:gd name="T22" fmla="*/ 933 w 1513"/>
                  <a:gd name="T23" fmla="*/ 95 h 648"/>
                  <a:gd name="T24" fmla="*/ 1027 w 1513"/>
                  <a:gd name="T25" fmla="*/ 44 h 648"/>
                  <a:gd name="T26" fmla="*/ 1189 w 1513"/>
                  <a:gd name="T27" fmla="*/ 0 h 648"/>
                  <a:gd name="T28" fmla="*/ 1513 w 1513"/>
                  <a:gd name="T29" fmla="*/ 324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3" h="648">
                    <a:moveTo>
                      <a:pt x="1513" y="324"/>
                    </a:moveTo>
                    <a:cubicBezTo>
                      <a:pt x="1513" y="503"/>
                      <a:pt x="1368" y="648"/>
                      <a:pt x="1189" y="648"/>
                    </a:cubicBezTo>
                    <a:cubicBezTo>
                      <a:pt x="1130" y="648"/>
                      <a:pt x="1075" y="633"/>
                      <a:pt x="1027" y="605"/>
                    </a:cubicBezTo>
                    <a:cubicBezTo>
                      <a:pt x="996" y="591"/>
                      <a:pt x="965" y="573"/>
                      <a:pt x="933" y="554"/>
                    </a:cubicBezTo>
                    <a:cubicBezTo>
                      <a:pt x="825" y="488"/>
                      <a:pt x="689" y="488"/>
                      <a:pt x="581" y="554"/>
                    </a:cubicBezTo>
                    <a:cubicBezTo>
                      <a:pt x="549" y="573"/>
                      <a:pt x="517" y="591"/>
                      <a:pt x="486" y="605"/>
                    </a:cubicBezTo>
                    <a:cubicBezTo>
                      <a:pt x="439" y="633"/>
                      <a:pt x="383" y="648"/>
                      <a:pt x="324" y="648"/>
                    </a:cubicBezTo>
                    <a:cubicBezTo>
                      <a:pt x="145" y="648"/>
                      <a:pt x="0" y="503"/>
                      <a:pt x="0" y="324"/>
                    </a:cubicBezTo>
                    <a:cubicBezTo>
                      <a:pt x="0" y="145"/>
                      <a:pt x="145" y="0"/>
                      <a:pt x="324" y="0"/>
                    </a:cubicBezTo>
                    <a:cubicBezTo>
                      <a:pt x="383" y="0"/>
                      <a:pt x="439" y="16"/>
                      <a:pt x="486" y="44"/>
                    </a:cubicBezTo>
                    <a:cubicBezTo>
                      <a:pt x="517" y="58"/>
                      <a:pt x="549" y="75"/>
                      <a:pt x="581" y="95"/>
                    </a:cubicBezTo>
                    <a:cubicBezTo>
                      <a:pt x="689" y="161"/>
                      <a:pt x="825" y="161"/>
                      <a:pt x="933" y="95"/>
                    </a:cubicBezTo>
                    <a:cubicBezTo>
                      <a:pt x="965" y="75"/>
                      <a:pt x="996" y="58"/>
                      <a:pt x="1027" y="44"/>
                    </a:cubicBezTo>
                    <a:cubicBezTo>
                      <a:pt x="1075" y="16"/>
                      <a:pt x="1130" y="0"/>
                      <a:pt x="1189" y="0"/>
                    </a:cubicBezTo>
                    <a:cubicBezTo>
                      <a:pt x="1368" y="0"/>
                      <a:pt x="1513" y="145"/>
                      <a:pt x="1513" y="324"/>
                    </a:cubicBezTo>
                    <a:close/>
                  </a:path>
                </a:pathLst>
              </a:custGeom>
              <a:gradFill flip="none" rotWithShape="1">
                <a:gsLst>
                  <a:gs pos="100000">
                    <a:srgbClr val="BDE8C2">
                      <a:alpha val="96000"/>
                    </a:srgbClr>
                  </a:gs>
                  <a:gs pos="79000">
                    <a:srgbClr val="45C2C2">
                      <a:alpha val="80000"/>
                    </a:srgbClr>
                  </a:gs>
                  <a:gs pos="52000">
                    <a:srgbClr val="0681B0">
                      <a:alpha val="89000"/>
                    </a:srgbClr>
                  </a:gs>
                  <a:gs pos="0">
                    <a:srgbClr val="00248B">
                      <a:alpha val="96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128">
                <a:extLst>
                  <a:ext uri="{FF2B5EF4-FFF2-40B4-BE49-F238E27FC236}">
                    <a16:creationId xmlns:a16="http://schemas.microsoft.com/office/drawing/2014/main" id="{CCD67FF6-7F09-EED7-C6DA-FB84C1DA71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634" t="11816" r="748" b="42148"/>
              <a:stretch/>
            </p:blipFill>
            <p:spPr>
              <a:xfrm>
                <a:off x="7414760" y="1413902"/>
                <a:ext cx="4129540" cy="1769596"/>
              </a:xfrm>
              <a:custGeom>
                <a:avLst/>
                <a:gdLst>
                  <a:gd name="connsiteX0" fmla="*/ 884317 w 4129540"/>
                  <a:gd name="connsiteY0" fmla="*/ 0 h 1769596"/>
                  <a:gd name="connsiteX1" fmla="*/ 1326475 w 4129540"/>
                  <a:gd name="connsiteY1" fmla="*/ 120158 h 1769596"/>
                  <a:gd name="connsiteX2" fmla="*/ 1585765 w 4129540"/>
                  <a:gd name="connsiteY2" fmla="*/ 259432 h 1769596"/>
                  <a:gd name="connsiteX3" fmla="*/ 2546504 w 4129540"/>
                  <a:gd name="connsiteY3" fmla="*/ 259432 h 1769596"/>
                  <a:gd name="connsiteX4" fmla="*/ 2803065 w 4129540"/>
                  <a:gd name="connsiteY4" fmla="*/ 120158 h 1769596"/>
                  <a:gd name="connsiteX5" fmla="*/ 3245224 w 4129540"/>
                  <a:gd name="connsiteY5" fmla="*/ 0 h 1769596"/>
                  <a:gd name="connsiteX6" fmla="*/ 4129540 w 4129540"/>
                  <a:gd name="connsiteY6" fmla="*/ 884798 h 1769596"/>
                  <a:gd name="connsiteX7" fmla="*/ 3245224 w 4129540"/>
                  <a:gd name="connsiteY7" fmla="*/ 1769596 h 1769596"/>
                  <a:gd name="connsiteX8" fmla="*/ 2803065 w 4129540"/>
                  <a:gd name="connsiteY8" fmla="*/ 1652169 h 1769596"/>
                  <a:gd name="connsiteX9" fmla="*/ 2546504 w 4129540"/>
                  <a:gd name="connsiteY9" fmla="*/ 1512896 h 1769596"/>
                  <a:gd name="connsiteX10" fmla="*/ 1585765 w 4129540"/>
                  <a:gd name="connsiteY10" fmla="*/ 1512896 h 1769596"/>
                  <a:gd name="connsiteX11" fmla="*/ 1326475 w 4129540"/>
                  <a:gd name="connsiteY11" fmla="*/ 1652169 h 1769596"/>
                  <a:gd name="connsiteX12" fmla="*/ 884317 w 4129540"/>
                  <a:gd name="connsiteY12" fmla="*/ 1769596 h 1769596"/>
                  <a:gd name="connsiteX13" fmla="*/ 0 w 4129540"/>
                  <a:gd name="connsiteY13" fmla="*/ 884798 h 1769596"/>
                  <a:gd name="connsiteX14" fmla="*/ 884317 w 4129540"/>
                  <a:gd name="connsiteY14" fmla="*/ 0 h 176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29540" h="1769596">
                    <a:moveTo>
                      <a:pt x="884317" y="0"/>
                    </a:moveTo>
                    <a:cubicBezTo>
                      <a:pt x="1045350" y="0"/>
                      <a:pt x="1198195" y="43694"/>
                      <a:pt x="1326475" y="120158"/>
                    </a:cubicBezTo>
                    <a:cubicBezTo>
                      <a:pt x="1411086" y="158390"/>
                      <a:pt x="1498425" y="204814"/>
                      <a:pt x="1585765" y="259432"/>
                    </a:cubicBezTo>
                    <a:cubicBezTo>
                      <a:pt x="1880538" y="439668"/>
                      <a:pt x="2251732" y="439668"/>
                      <a:pt x="2546504" y="259432"/>
                    </a:cubicBezTo>
                    <a:cubicBezTo>
                      <a:pt x="2633844" y="204814"/>
                      <a:pt x="2718455" y="158390"/>
                      <a:pt x="2803065" y="120158"/>
                    </a:cubicBezTo>
                    <a:cubicBezTo>
                      <a:pt x="2934075" y="43694"/>
                      <a:pt x="3084191" y="0"/>
                      <a:pt x="3245224" y="0"/>
                    </a:cubicBezTo>
                    <a:cubicBezTo>
                      <a:pt x="3733781" y="0"/>
                      <a:pt x="4129540" y="395975"/>
                      <a:pt x="4129540" y="884798"/>
                    </a:cubicBezTo>
                    <a:cubicBezTo>
                      <a:pt x="4129540" y="1373622"/>
                      <a:pt x="3733781" y="1769596"/>
                      <a:pt x="3245224" y="1769596"/>
                    </a:cubicBezTo>
                    <a:cubicBezTo>
                      <a:pt x="3084191" y="1769596"/>
                      <a:pt x="2934075" y="1728633"/>
                      <a:pt x="2803065" y="1652169"/>
                    </a:cubicBezTo>
                    <a:cubicBezTo>
                      <a:pt x="2718455" y="1613937"/>
                      <a:pt x="2633844" y="1564782"/>
                      <a:pt x="2546504" y="1512896"/>
                    </a:cubicBezTo>
                    <a:cubicBezTo>
                      <a:pt x="2251732" y="1332659"/>
                      <a:pt x="1880538" y="1332659"/>
                      <a:pt x="1585765" y="1512896"/>
                    </a:cubicBezTo>
                    <a:cubicBezTo>
                      <a:pt x="1498425" y="1564782"/>
                      <a:pt x="1411086" y="1613937"/>
                      <a:pt x="1326475" y="1652169"/>
                    </a:cubicBezTo>
                    <a:cubicBezTo>
                      <a:pt x="1198195" y="1728633"/>
                      <a:pt x="1045350" y="1769596"/>
                      <a:pt x="884317" y="1769596"/>
                    </a:cubicBezTo>
                    <a:cubicBezTo>
                      <a:pt x="395759" y="1769596"/>
                      <a:pt x="0" y="1373622"/>
                      <a:pt x="0" y="884798"/>
                    </a:cubicBezTo>
                    <a:cubicBezTo>
                      <a:pt x="0" y="395975"/>
                      <a:pt x="395759" y="0"/>
                      <a:pt x="884317" y="0"/>
                    </a:cubicBezTo>
                    <a:close/>
                  </a:path>
                </a:pathLst>
              </a:custGeom>
            </p:spPr>
          </p:pic>
          <p:sp>
            <p:nvSpPr>
              <p:cNvPr id="60" name="Freeform 5">
                <a:extLst>
                  <a:ext uri="{FF2B5EF4-FFF2-40B4-BE49-F238E27FC236}">
                    <a16:creationId xmlns:a16="http://schemas.microsoft.com/office/drawing/2014/main" id="{9082B285-CBAB-34FA-EDA8-E830DC3B7F5C}"/>
                  </a:ext>
                </a:extLst>
              </p:cNvPr>
              <p:cNvSpPr>
                <a:spLocks/>
              </p:cNvSpPr>
              <p:nvPr/>
            </p:nvSpPr>
            <p:spPr bwMode="auto">
              <a:xfrm>
                <a:off x="7414760" y="1413902"/>
                <a:ext cx="4129540" cy="1769596"/>
              </a:xfrm>
              <a:custGeom>
                <a:avLst/>
                <a:gdLst>
                  <a:gd name="T0" fmla="*/ 1513 w 1513"/>
                  <a:gd name="T1" fmla="*/ 324 h 648"/>
                  <a:gd name="T2" fmla="*/ 1189 w 1513"/>
                  <a:gd name="T3" fmla="*/ 648 h 648"/>
                  <a:gd name="T4" fmla="*/ 1027 w 1513"/>
                  <a:gd name="T5" fmla="*/ 605 h 648"/>
                  <a:gd name="T6" fmla="*/ 933 w 1513"/>
                  <a:gd name="T7" fmla="*/ 554 h 648"/>
                  <a:gd name="T8" fmla="*/ 581 w 1513"/>
                  <a:gd name="T9" fmla="*/ 554 h 648"/>
                  <a:gd name="T10" fmla="*/ 486 w 1513"/>
                  <a:gd name="T11" fmla="*/ 605 h 648"/>
                  <a:gd name="T12" fmla="*/ 324 w 1513"/>
                  <a:gd name="T13" fmla="*/ 648 h 648"/>
                  <a:gd name="T14" fmla="*/ 0 w 1513"/>
                  <a:gd name="T15" fmla="*/ 324 h 648"/>
                  <a:gd name="T16" fmla="*/ 324 w 1513"/>
                  <a:gd name="T17" fmla="*/ 0 h 648"/>
                  <a:gd name="T18" fmla="*/ 486 w 1513"/>
                  <a:gd name="T19" fmla="*/ 44 h 648"/>
                  <a:gd name="T20" fmla="*/ 581 w 1513"/>
                  <a:gd name="T21" fmla="*/ 95 h 648"/>
                  <a:gd name="T22" fmla="*/ 933 w 1513"/>
                  <a:gd name="T23" fmla="*/ 95 h 648"/>
                  <a:gd name="T24" fmla="*/ 1027 w 1513"/>
                  <a:gd name="T25" fmla="*/ 44 h 648"/>
                  <a:gd name="T26" fmla="*/ 1189 w 1513"/>
                  <a:gd name="T27" fmla="*/ 0 h 648"/>
                  <a:gd name="T28" fmla="*/ 1513 w 1513"/>
                  <a:gd name="T29" fmla="*/ 324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3" h="648">
                    <a:moveTo>
                      <a:pt x="1513" y="324"/>
                    </a:moveTo>
                    <a:cubicBezTo>
                      <a:pt x="1513" y="503"/>
                      <a:pt x="1368" y="648"/>
                      <a:pt x="1189" y="648"/>
                    </a:cubicBezTo>
                    <a:cubicBezTo>
                      <a:pt x="1130" y="648"/>
                      <a:pt x="1075" y="633"/>
                      <a:pt x="1027" y="605"/>
                    </a:cubicBezTo>
                    <a:cubicBezTo>
                      <a:pt x="996" y="591"/>
                      <a:pt x="965" y="573"/>
                      <a:pt x="933" y="554"/>
                    </a:cubicBezTo>
                    <a:cubicBezTo>
                      <a:pt x="825" y="488"/>
                      <a:pt x="689" y="488"/>
                      <a:pt x="581" y="554"/>
                    </a:cubicBezTo>
                    <a:cubicBezTo>
                      <a:pt x="549" y="573"/>
                      <a:pt x="517" y="591"/>
                      <a:pt x="486" y="605"/>
                    </a:cubicBezTo>
                    <a:cubicBezTo>
                      <a:pt x="439" y="633"/>
                      <a:pt x="383" y="648"/>
                      <a:pt x="324" y="648"/>
                    </a:cubicBezTo>
                    <a:cubicBezTo>
                      <a:pt x="145" y="648"/>
                      <a:pt x="0" y="503"/>
                      <a:pt x="0" y="324"/>
                    </a:cubicBezTo>
                    <a:cubicBezTo>
                      <a:pt x="0" y="145"/>
                      <a:pt x="145" y="0"/>
                      <a:pt x="324" y="0"/>
                    </a:cubicBezTo>
                    <a:cubicBezTo>
                      <a:pt x="383" y="0"/>
                      <a:pt x="439" y="16"/>
                      <a:pt x="486" y="44"/>
                    </a:cubicBezTo>
                    <a:cubicBezTo>
                      <a:pt x="517" y="58"/>
                      <a:pt x="549" y="75"/>
                      <a:pt x="581" y="95"/>
                    </a:cubicBezTo>
                    <a:cubicBezTo>
                      <a:pt x="689" y="161"/>
                      <a:pt x="825" y="161"/>
                      <a:pt x="933" y="95"/>
                    </a:cubicBezTo>
                    <a:cubicBezTo>
                      <a:pt x="965" y="75"/>
                      <a:pt x="996" y="58"/>
                      <a:pt x="1027" y="44"/>
                    </a:cubicBezTo>
                    <a:cubicBezTo>
                      <a:pt x="1075" y="16"/>
                      <a:pt x="1130" y="0"/>
                      <a:pt x="1189" y="0"/>
                    </a:cubicBezTo>
                    <a:cubicBezTo>
                      <a:pt x="1368" y="0"/>
                      <a:pt x="1513" y="145"/>
                      <a:pt x="1513" y="324"/>
                    </a:cubicBezTo>
                    <a:close/>
                  </a:path>
                </a:pathLst>
              </a:custGeom>
              <a:gradFill flip="none" rotWithShape="1">
                <a:gsLst>
                  <a:gs pos="100000">
                    <a:srgbClr val="BDE8C2">
                      <a:alpha val="96000"/>
                    </a:srgbClr>
                  </a:gs>
                  <a:gs pos="79000">
                    <a:srgbClr val="45C2C2">
                      <a:alpha val="80000"/>
                    </a:srgbClr>
                  </a:gs>
                  <a:gs pos="52000">
                    <a:srgbClr val="0681B0">
                      <a:alpha val="89000"/>
                    </a:srgbClr>
                  </a:gs>
                  <a:gs pos="0">
                    <a:srgbClr val="00248B">
                      <a:alpha val="96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Isosceles Triangle 137">
              <a:extLst>
                <a:ext uri="{FF2B5EF4-FFF2-40B4-BE49-F238E27FC236}">
                  <a16:creationId xmlns:a16="http://schemas.microsoft.com/office/drawing/2014/main" id="{D286DB62-ABE0-6CDF-9AC8-DBF5DA6F0161}"/>
                </a:ext>
              </a:extLst>
            </p:cNvPr>
            <p:cNvSpPr/>
            <p:nvPr/>
          </p:nvSpPr>
          <p:spPr>
            <a:xfrm rot="10800000" flipH="1">
              <a:off x="2210166" y="3184707"/>
              <a:ext cx="1019512" cy="331306"/>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32">
              <a:extLst>
                <a:ext uri="{FF2B5EF4-FFF2-40B4-BE49-F238E27FC236}">
                  <a16:creationId xmlns:a16="http://schemas.microsoft.com/office/drawing/2014/main" id="{723C8702-4AD9-4E89-EEA2-B4FDC75C7527}"/>
                </a:ext>
              </a:extLst>
            </p:cNvPr>
            <p:cNvGrpSpPr/>
            <p:nvPr/>
          </p:nvGrpSpPr>
          <p:grpSpPr>
            <a:xfrm>
              <a:off x="5909310" y="1414832"/>
              <a:ext cx="373380" cy="1881105"/>
              <a:chOff x="5909310" y="1568049"/>
              <a:chExt cx="373380" cy="1881105"/>
            </a:xfrm>
          </p:grpSpPr>
          <p:grpSp>
            <p:nvGrpSpPr>
              <p:cNvPr id="45" name="Group 26">
                <a:extLst>
                  <a:ext uri="{FF2B5EF4-FFF2-40B4-BE49-F238E27FC236}">
                    <a16:creationId xmlns:a16="http://schemas.microsoft.com/office/drawing/2014/main" id="{09F6823F-12A3-0F5A-1946-A796DED8C502}"/>
                  </a:ext>
                </a:extLst>
              </p:cNvPr>
              <p:cNvGrpSpPr/>
              <p:nvPr/>
            </p:nvGrpSpPr>
            <p:grpSpPr>
              <a:xfrm>
                <a:off x="5909310" y="3086865"/>
                <a:ext cx="373380" cy="362289"/>
                <a:chOff x="5920743" y="3086865"/>
                <a:chExt cx="373380" cy="362289"/>
              </a:xfrm>
            </p:grpSpPr>
            <p:cxnSp>
              <p:nvCxnSpPr>
                <p:cNvPr id="50" name="Straight Connector 136">
                  <a:extLst>
                    <a:ext uri="{FF2B5EF4-FFF2-40B4-BE49-F238E27FC236}">
                      <a16:creationId xmlns:a16="http://schemas.microsoft.com/office/drawing/2014/main" id="{91C21B02-C139-B6FB-3623-9AD85375DA70}"/>
                    </a:ext>
                  </a:extLst>
                </p:cNvPr>
                <p:cNvCxnSpPr>
                  <a:cxnSpLocks/>
                </p:cNvCxnSpPr>
                <p:nvPr/>
              </p:nvCxnSpPr>
              <p:spPr>
                <a:xfrm flipV="1">
                  <a:off x="6107433" y="3086865"/>
                  <a:ext cx="0" cy="362289"/>
                </a:xfrm>
                <a:prstGeom prst="line">
                  <a:avLst/>
                </a:prstGeom>
                <a:ln w="28575">
                  <a:solidFill>
                    <a:srgbClr val="17B580"/>
                  </a:solidFill>
                </a:ln>
              </p:spPr>
              <p:style>
                <a:lnRef idx="1">
                  <a:schemeClr val="accent1"/>
                </a:lnRef>
                <a:fillRef idx="0">
                  <a:schemeClr val="accent1"/>
                </a:fillRef>
                <a:effectRef idx="0">
                  <a:schemeClr val="accent1"/>
                </a:effectRef>
                <a:fontRef idx="minor">
                  <a:schemeClr val="tx1"/>
                </a:fontRef>
              </p:style>
            </p:cxnSp>
            <p:cxnSp>
              <p:nvCxnSpPr>
                <p:cNvPr id="51" name="Straight Connector 154">
                  <a:extLst>
                    <a:ext uri="{FF2B5EF4-FFF2-40B4-BE49-F238E27FC236}">
                      <a16:creationId xmlns:a16="http://schemas.microsoft.com/office/drawing/2014/main" id="{88767513-D455-8B49-D557-5087A788ED7F}"/>
                    </a:ext>
                  </a:extLst>
                </p:cNvPr>
                <p:cNvCxnSpPr>
                  <a:cxnSpLocks/>
                </p:cNvCxnSpPr>
                <p:nvPr/>
              </p:nvCxnSpPr>
              <p:spPr>
                <a:xfrm flipV="1">
                  <a:off x="5920743" y="3086865"/>
                  <a:ext cx="0" cy="193918"/>
                </a:xfrm>
                <a:prstGeom prst="line">
                  <a:avLst/>
                </a:prstGeom>
                <a:ln w="28575">
                  <a:solidFill>
                    <a:srgbClr val="17B580"/>
                  </a:solidFill>
                </a:ln>
              </p:spPr>
              <p:style>
                <a:lnRef idx="1">
                  <a:schemeClr val="accent1"/>
                </a:lnRef>
                <a:fillRef idx="0">
                  <a:schemeClr val="accent1"/>
                </a:fillRef>
                <a:effectRef idx="0">
                  <a:schemeClr val="accent1"/>
                </a:effectRef>
                <a:fontRef idx="minor">
                  <a:schemeClr val="tx1"/>
                </a:fontRef>
              </p:style>
            </p:cxnSp>
            <p:cxnSp>
              <p:nvCxnSpPr>
                <p:cNvPr id="52" name="Straight Connector 156">
                  <a:extLst>
                    <a:ext uri="{FF2B5EF4-FFF2-40B4-BE49-F238E27FC236}">
                      <a16:creationId xmlns:a16="http://schemas.microsoft.com/office/drawing/2014/main" id="{04416175-5C29-DFC4-47F8-DA7B8B5FB639}"/>
                    </a:ext>
                  </a:extLst>
                </p:cNvPr>
                <p:cNvCxnSpPr>
                  <a:cxnSpLocks/>
                </p:cNvCxnSpPr>
                <p:nvPr/>
              </p:nvCxnSpPr>
              <p:spPr>
                <a:xfrm flipV="1">
                  <a:off x="6294123" y="3086865"/>
                  <a:ext cx="0" cy="193918"/>
                </a:xfrm>
                <a:prstGeom prst="line">
                  <a:avLst/>
                </a:prstGeom>
                <a:ln w="28575">
                  <a:solidFill>
                    <a:srgbClr val="17B580"/>
                  </a:solidFill>
                </a:ln>
              </p:spPr>
              <p:style>
                <a:lnRef idx="1">
                  <a:schemeClr val="accent1"/>
                </a:lnRef>
                <a:fillRef idx="0">
                  <a:schemeClr val="accent1"/>
                </a:fillRef>
                <a:effectRef idx="0">
                  <a:schemeClr val="accent1"/>
                </a:effectRef>
                <a:fontRef idx="minor">
                  <a:schemeClr val="tx1"/>
                </a:fontRef>
              </p:style>
            </p:cxnSp>
          </p:grpSp>
          <p:grpSp>
            <p:nvGrpSpPr>
              <p:cNvPr id="46" name="Group 157">
                <a:extLst>
                  <a:ext uri="{FF2B5EF4-FFF2-40B4-BE49-F238E27FC236}">
                    <a16:creationId xmlns:a16="http://schemas.microsoft.com/office/drawing/2014/main" id="{24DB774F-1B2F-B537-32E7-2F82B9E43D0C}"/>
                  </a:ext>
                </a:extLst>
              </p:cNvPr>
              <p:cNvGrpSpPr/>
              <p:nvPr/>
            </p:nvGrpSpPr>
            <p:grpSpPr>
              <a:xfrm rot="10800000">
                <a:off x="5909310" y="1568049"/>
                <a:ext cx="373380" cy="362289"/>
                <a:chOff x="5920743" y="3086865"/>
                <a:chExt cx="373380" cy="362289"/>
              </a:xfrm>
            </p:grpSpPr>
            <p:cxnSp>
              <p:nvCxnSpPr>
                <p:cNvPr id="47" name="Straight Connector 158">
                  <a:extLst>
                    <a:ext uri="{FF2B5EF4-FFF2-40B4-BE49-F238E27FC236}">
                      <a16:creationId xmlns:a16="http://schemas.microsoft.com/office/drawing/2014/main" id="{B299CDF7-CE15-2305-75A2-74C15AFFC3D8}"/>
                    </a:ext>
                  </a:extLst>
                </p:cNvPr>
                <p:cNvCxnSpPr>
                  <a:cxnSpLocks/>
                </p:cNvCxnSpPr>
                <p:nvPr/>
              </p:nvCxnSpPr>
              <p:spPr>
                <a:xfrm flipV="1">
                  <a:off x="6107433" y="3086865"/>
                  <a:ext cx="0" cy="362289"/>
                </a:xfrm>
                <a:prstGeom prst="line">
                  <a:avLst/>
                </a:prstGeom>
                <a:ln w="28575">
                  <a:solidFill>
                    <a:srgbClr val="17B580"/>
                  </a:solidFill>
                </a:ln>
              </p:spPr>
              <p:style>
                <a:lnRef idx="1">
                  <a:schemeClr val="accent1"/>
                </a:lnRef>
                <a:fillRef idx="0">
                  <a:schemeClr val="accent1"/>
                </a:fillRef>
                <a:effectRef idx="0">
                  <a:schemeClr val="accent1"/>
                </a:effectRef>
                <a:fontRef idx="minor">
                  <a:schemeClr val="tx1"/>
                </a:fontRef>
              </p:style>
            </p:cxnSp>
            <p:cxnSp>
              <p:nvCxnSpPr>
                <p:cNvPr id="48" name="Straight Connector 159">
                  <a:extLst>
                    <a:ext uri="{FF2B5EF4-FFF2-40B4-BE49-F238E27FC236}">
                      <a16:creationId xmlns:a16="http://schemas.microsoft.com/office/drawing/2014/main" id="{3A0A96B6-68FE-481A-D0F0-019461387D30}"/>
                    </a:ext>
                  </a:extLst>
                </p:cNvPr>
                <p:cNvCxnSpPr>
                  <a:cxnSpLocks/>
                </p:cNvCxnSpPr>
                <p:nvPr/>
              </p:nvCxnSpPr>
              <p:spPr>
                <a:xfrm flipV="1">
                  <a:off x="5920743" y="3086865"/>
                  <a:ext cx="0" cy="193918"/>
                </a:xfrm>
                <a:prstGeom prst="line">
                  <a:avLst/>
                </a:prstGeom>
                <a:ln w="28575">
                  <a:solidFill>
                    <a:srgbClr val="17B580"/>
                  </a:solidFill>
                </a:ln>
              </p:spPr>
              <p:style>
                <a:lnRef idx="1">
                  <a:schemeClr val="accent1"/>
                </a:lnRef>
                <a:fillRef idx="0">
                  <a:schemeClr val="accent1"/>
                </a:fillRef>
                <a:effectRef idx="0">
                  <a:schemeClr val="accent1"/>
                </a:effectRef>
                <a:fontRef idx="minor">
                  <a:schemeClr val="tx1"/>
                </a:fontRef>
              </p:style>
            </p:cxnSp>
            <p:cxnSp>
              <p:nvCxnSpPr>
                <p:cNvPr id="49" name="Straight Connector 160">
                  <a:extLst>
                    <a:ext uri="{FF2B5EF4-FFF2-40B4-BE49-F238E27FC236}">
                      <a16:creationId xmlns:a16="http://schemas.microsoft.com/office/drawing/2014/main" id="{35056437-0489-B61D-8419-34E212D3D1E4}"/>
                    </a:ext>
                  </a:extLst>
                </p:cNvPr>
                <p:cNvCxnSpPr>
                  <a:cxnSpLocks/>
                </p:cNvCxnSpPr>
                <p:nvPr/>
              </p:nvCxnSpPr>
              <p:spPr>
                <a:xfrm flipV="1">
                  <a:off x="6294123" y="3086865"/>
                  <a:ext cx="0" cy="193918"/>
                </a:xfrm>
                <a:prstGeom prst="line">
                  <a:avLst/>
                </a:prstGeom>
                <a:ln w="28575">
                  <a:solidFill>
                    <a:srgbClr val="17B580"/>
                  </a:solidFill>
                </a:ln>
              </p:spPr>
              <p:style>
                <a:lnRef idx="1">
                  <a:schemeClr val="accent1"/>
                </a:lnRef>
                <a:fillRef idx="0">
                  <a:schemeClr val="accent1"/>
                </a:fillRef>
                <a:effectRef idx="0">
                  <a:schemeClr val="accent1"/>
                </a:effectRef>
                <a:fontRef idx="minor">
                  <a:schemeClr val="tx1"/>
                </a:fontRef>
              </p:style>
            </p:cxnSp>
          </p:grpSp>
        </p:grpSp>
      </p:grpSp>
      <p:sp>
        <p:nvSpPr>
          <p:cNvPr id="121" name="Retângulo 120">
            <a:extLst>
              <a:ext uri="{FF2B5EF4-FFF2-40B4-BE49-F238E27FC236}">
                <a16:creationId xmlns:a16="http://schemas.microsoft.com/office/drawing/2014/main" id="{4DE39730-253C-4713-47F9-33662BF4EA48}"/>
              </a:ext>
            </a:extLst>
          </p:cNvPr>
          <p:cNvSpPr/>
          <p:nvPr/>
        </p:nvSpPr>
        <p:spPr>
          <a:xfrm>
            <a:off x="7183867" y="1672647"/>
            <a:ext cx="3273594" cy="1277273"/>
          </a:xfrm>
          <a:prstGeom prst="rect">
            <a:avLst/>
          </a:prstGeom>
          <a:noFill/>
        </p:spPr>
        <p:txBody>
          <a:bodyPr wrap="square" lIns="91440" tIns="45720" rIns="91440" bIns="45720">
            <a:spAutoFit/>
          </a:bodyPr>
          <a:lstStyle/>
          <a:p>
            <a:pPr algn="ctr">
              <a:spcAft>
                <a:spcPts val="600"/>
              </a:spcAft>
            </a:pPr>
            <a:r>
              <a:rPr lang="pt-BR" sz="3600" cap="all" dirty="0">
                <a:ln w="0"/>
                <a:solidFill>
                  <a:schemeClr val="bg1"/>
                </a:solidFill>
                <a:effectLst>
                  <a:outerShdw blurRad="38100" dist="19050" dir="2700000" algn="tl" rotWithShape="0">
                    <a:schemeClr val="dk1">
                      <a:alpha val="40000"/>
                    </a:schemeClr>
                  </a:outerShdw>
                </a:effectLst>
              </a:rPr>
              <a:t>Celebrar </a:t>
            </a:r>
          </a:p>
          <a:p>
            <a:pPr algn="ctr">
              <a:spcAft>
                <a:spcPts val="600"/>
              </a:spcAft>
            </a:pPr>
            <a:r>
              <a:rPr lang="pt-BR" sz="3600" cap="all" dirty="0">
                <a:ln w="0"/>
                <a:solidFill>
                  <a:schemeClr val="bg1"/>
                </a:solidFill>
                <a:effectLst>
                  <a:outerShdw blurRad="38100" dist="19050" dir="2700000" algn="tl" rotWithShape="0">
                    <a:schemeClr val="dk1">
                      <a:alpha val="40000"/>
                    </a:schemeClr>
                  </a:outerShdw>
                </a:effectLst>
              </a:rPr>
              <a:t>parceria</a:t>
            </a:r>
          </a:p>
        </p:txBody>
      </p:sp>
      <p:sp>
        <p:nvSpPr>
          <p:cNvPr id="122" name="Retângulo 121">
            <a:extLst>
              <a:ext uri="{FF2B5EF4-FFF2-40B4-BE49-F238E27FC236}">
                <a16:creationId xmlns:a16="http://schemas.microsoft.com/office/drawing/2014/main" id="{DC8A58D6-3EAA-F01C-FE33-06CB3FF1E531}"/>
              </a:ext>
            </a:extLst>
          </p:cNvPr>
          <p:cNvSpPr/>
          <p:nvPr/>
        </p:nvSpPr>
        <p:spPr>
          <a:xfrm>
            <a:off x="1556354" y="2035036"/>
            <a:ext cx="3117007" cy="646331"/>
          </a:xfrm>
          <a:prstGeom prst="rect">
            <a:avLst/>
          </a:prstGeom>
          <a:noFill/>
        </p:spPr>
        <p:txBody>
          <a:bodyPr wrap="none" lIns="91440" tIns="45720" rIns="91440" bIns="45720">
            <a:spAutoFit/>
          </a:bodyPr>
          <a:lstStyle/>
          <a:p>
            <a:pPr algn="ctr">
              <a:spcAft>
                <a:spcPts val="600"/>
              </a:spcAft>
            </a:pPr>
            <a:r>
              <a:rPr lang="pt-BR" sz="3600" cap="all" dirty="0">
                <a:ln w="0"/>
                <a:solidFill>
                  <a:schemeClr val="bg1"/>
                </a:solidFill>
                <a:effectLst>
                  <a:outerShdw blurRad="38100" dist="19050" dir="2700000" algn="tl" rotWithShape="0">
                    <a:schemeClr val="dk1">
                      <a:alpha val="40000"/>
                    </a:schemeClr>
                  </a:outerShdw>
                </a:effectLst>
              </a:rPr>
              <a:t>Contratar </a:t>
            </a:r>
          </a:p>
        </p:txBody>
      </p:sp>
      <p:sp>
        <p:nvSpPr>
          <p:cNvPr id="123" name="Retângulo 122">
            <a:extLst>
              <a:ext uri="{FF2B5EF4-FFF2-40B4-BE49-F238E27FC236}">
                <a16:creationId xmlns:a16="http://schemas.microsoft.com/office/drawing/2014/main" id="{73590149-9AA6-1CF2-527D-CC9A3506C4CA}"/>
              </a:ext>
            </a:extLst>
          </p:cNvPr>
          <p:cNvSpPr/>
          <p:nvPr/>
        </p:nvSpPr>
        <p:spPr>
          <a:xfrm>
            <a:off x="5488531" y="1235094"/>
            <a:ext cx="1083951" cy="1939121"/>
          </a:xfrm>
          <a:prstGeom prst="rect">
            <a:avLst/>
          </a:prstGeom>
          <a:noFill/>
        </p:spPr>
        <p:txBody>
          <a:bodyPr wrap="none" lIns="91440" tIns="45720" rIns="91440" bIns="45720">
            <a:spAutoFit/>
          </a:bodyPr>
          <a:lstStyle/>
          <a:p>
            <a:pPr algn="ctr">
              <a:spcAft>
                <a:spcPts val="600"/>
              </a:spcAft>
            </a:pPr>
            <a:r>
              <a:rPr lang="pt-BR" sz="12001" dirty="0">
                <a:ln w="0"/>
                <a:effectLst>
                  <a:outerShdw blurRad="38100" dist="19050" dir="2700000" algn="tl" rotWithShape="0">
                    <a:schemeClr val="dk1">
                      <a:alpha val="40000"/>
                    </a:schemeClr>
                  </a:outerShdw>
                </a:effectLst>
              </a:rPr>
              <a:t>=</a:t>
            </a:r>
          </a:p>
        </p:txBody>
      </p:sp>
      <p:sp>
        <p:nvSpPr>
          <p:cNvPr id="124" name="Retângulo 123">
            <a:extLst>
              <a:ext uri="{FF2B5EF4-FFF2-40B4-BE49-F238E27FC236}">
                <a16:creationId xmlns:a16="http://schemas.microsoft.com/office/drawing/2014/main" id="{9C4D1D7B-6550-31DA-4A90-008564FCFF24}"/>
              </a:ext>
            </a:extLst>
          </p:cNvPr>
          <p:cNvSpPr/>
          <p:nvPr/>
        </p:nvSpPr>
        <p:spPr>
          <a:xfrm rot="1543360">
            <a:off x="6031899" y="1838924"/>
            <a:ext cx="86693" cy="83298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26" name="Isosceles Triangle 137">
            <a:extLst>
              <a:ext uri="{FF2B5EF4-FFF2-40B4-BE49-F238E27FC236}">
                <a16:creationId xmlns:a16="http://schemas.microsoft.com/office/drawing/2014/main" id="{C5D562C0-327D-DD56-C978-F044E03E4815}"/>
              </a:ext>
            </a:extLst>
          </p:cNvPr>
          <p:cNvSpPr/>
          <p:nvPr/>
        </p:nvSpPr>
        <p:spPr>
          <a:xfrm rot="10800000" flipH="1">
            <a:off x="8908712" y="3097694"/>
            <a:ext cx="1019512" cy="331306"/>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Espaço Reservado para Texto 15">
            <a:extLst>
              <a:ext uri="{FF2B5EF4-FFF2-40B4-BE49-F238E27FC236}">
                <a16:creationId xmlns:a16="http://schemas.microsoft.com/office/drawing/2014/main" id="{E706E9B0-0D57-ECCC-67DA-72C9F8AEB58F}"/>
              </a:ext>
            </a:extLst>
          </p:cNvPr>
          <p:cNvSpPr txBox="1">
            <a:spLocks/>
          </p:cNvSpPr>
          <p:nvPr/>
        </p:nvSpPr>
        <p:spPr>
          <a:xfrm>
            <a:off x="6874418" y="3839263"/>
            <a:ext cx="5317582" cy="3044825"/>
          </a:xfrm>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altLang="pt-BR" sz="2000" dirty="0"/>
              <a:t>é adotar uma prática administrativa relacionada à </a:t>
            </a:r>
            <a:r>
              <a:rPr lang="pt-BR" altLang="pt-BR" sz="2000" b="1" u="sng" dirty="0"/>
              <a:t>negociação</a:t>
            </a:r>
            <a:r>
              <a:rPr lang="pt-BR" altLang="pt-BR" sz="2000" dirty="0"/>
              <a:t> interna ou externa </a:t>
            </a:r>
            <a:r>
              <a:rPr lang="pt-BR" altLang="pt-BR" sz="2000" b="1" u="sng" dirty="0"/>
              <a:t>de desempenho</a:t>
            </a:r>
            <a:r>
              <a:rPr lang="pt-BR" altLang="pt-BR" sz="2000" dirty="0"/>
              <a:t>, em ambiente de </a:t>
            </a:r>
            <a:r>
              <a:rPr lang="pt-BR" altLang="pt-BR" sz="2000" b="1" u="sng" dirty="0"/>
              <a:t>colaboração mútua </a:t>
            </a:r>
            <a:r>
              <a:rPr lang="pt-BR" altLang="pt-BR" sz="2000" dirty="0"/>
              <a:t>no alcance de </a:t>
            </a:r>
            <a:r>
              <a:rPr lang="pt-BR" altLang="pt-BR" sz="2000" b="1" u="sng" dirty="0"/>
              <a:t>objetivos comuns</a:t>
            </a:r>
            <a:endParaRPr lang="pt-BR" sz="2000" b="1" u="sng" dirty="0"/>
          </a:p>
        </p:txBody>
      </p:sp>
      <p:sp>
        <p:nvSpPr>
          <p:cNvPr id="128" name="Espaço Reservado para Texto 17">
            <a:extLst>
              <a:ext uri="{FF2B5EF4-FFF2-40B4-BE49-F238E27FC236}">
                <a16:creationId xmlns:a16="http://schemas.microsoft.com/office/drawing/2014/main" id="{AF582EB0-97BB-5E05-A8EA-1C8FFF5008FC}"/>
              </a:ext>
            </a:extLst>
          </p:cNvPr>
          <p:cNvSpPr txBox="1">
            <a:spLocks/>
          </p:cNvSpPr>
          <p:nvPr/>
        </p:nvSpPr>
        <p:spPr>
          <a:xfrm>
            <a:off x="504288" y="3719498"/>
            <a:ext cx="4606636" cy="3044825"/>
          </a:xfr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altLang="pt-BR" sz="2000" dirty="0"/>
              <a:t>significa celebrar contratos administrativos, definidos e disciplinados, no Direito Público Brasileiro, pela Lei Federais n. 14.133/2021</a:t>
            </a:r>
            <a:endParaRPr lang="pt-BR" sz="2000" dirty="0"/>
          </a:p>
        </p:txBody>
      </p:sp>
      <p:pic>
        <p:nvPicPr>
          <p:cNvPr id="130" name="Imagem 129" descr="Uma imagem contendo brinquedo, boneca, comida, camisa&#10;&#10;Descrição gerada automaticamente">
            <a:extLst>
              <a:ext uri="{FF2B5EF4-FFF2-40B4-BE49-F238E27FC236}">
                <a16:creationId xmlns:a16="http://schemas.microsoft.com/office/drawing/2014/main" id="{7933C907-0475-D108-F304-BA411C03307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696430" y="2412652"/>
            <a:ext cx="2423382" cy="1447970"/>
          </a:xfrm>
          <a:prstGeom prst="rect">
            <a:avLst/>
          </a:prstGeom>
        </p:spPr>
      </p:pic>
      <p:pic>
        <p:nvPicPr>
          <p:cNvPr id="131" name="Imagem 130" descr="Interface gráfica do usuário&#10;&#10;Descrição gerada automaticamente">
            <a:extLst>
              <a:ext uri="{FF2B5EF4-FFF2-40B4-BE49-F238E27FC236}">
                <a16:creationId xmlns:a16="http://schemas.microsoft.com/office/drawing/2014/main" id="{FBA0AF72-8A60-E324-36EB-1861F4911DD6}"/>
              </a:ext>
            </a:extLst>
          </p:cNvPr>
          <p:cNvPicPr>
            <a:picLocks noChangeAspect="1"/>
          </p:cNvPicPr>
          <p:nvPr/>
        </p:nvPicPr>
        <p:blipFill>
          <a:blip r:embed="rId4">
            <a:duotone>
              <a:prstClr val="black"/>
              <a:srgbClr val="70AD47">
                <a:tint val="45000"/>
                <a:satMod val="400000"/>
              </a:srgbClr>
            </a:duotone>
            <a:extLst>
              <a:ext uri="{BEBA8EAE-BF5A-486C-A8C5-ECC9F3942E4B}">
                <a14:imgProps xmlns:a14="http://schemas.microsoft.com/office/drawing/2010/main">
                  <a14:imgLayer r:embed="rId5">
                    <a14:imgEffect>
                      <a14:backgroundRemoval t="9434" b="95597" l="9434" r="89623">
                        <a14:foregroundMark x1="59748" y1="32075" x2="59748" y2="81761"/>
                        <a14:foregroundMark x1="59748" y1="81761" x2="61006" y2="90566"/>
                        <a14:foregroundMark x1="69497" y1="24528" x2="69497" y2="24528"/>
                        <a14:foregroundMark x1="47170" y1="15723" x2="47170" y2="15723"/>
                        <a14:foregroundMark x1="53774" y1="10063" x2="53774" y2="10063"/>
                        <a14:foregroundMark x1="49057" y1="47799" x2="49057" y2="47799"/>
                        <a14:foregroundMark x1="29560" y1="74214" x2="29560" y2="74214"/>
                        <a14:foregroundMark x1="73270" y1="72956" x2="73270" y2="72956"/>
                        <a14:foregroundMark x1="37736" y1="95597" x2="37736" y2="95597"/>
                        <a14:foregroundMark x1="50943" y1="67296" x2="42453" y2="69182"/>
                      </a14:backgroundRemoval>
                    </a14:imgEffect>
                  </a14:imgLayer>
                </a14:imgProps>
              </a:ext>
            </a:extLst>
          </a:blip>
          <a:stretch>
            <a:fillRect/>
          </a:stretch>
        </p:blipFill>
        <p:spPr>
          <a:xfrm>
            <a:off x="-955584" y="1522664"/>
            <a:ext cx="4206307" cy="2103154"/>
          </a:xfrm>
          <a:prstGeom prst="rect">
            <a:avLst/>
          </a:prstGeom>
        </p:spPr>
      </p:pic>
      <p:sp>
        <p:nvSpPr>
          <p:cNvPr id="14" name="Forma Livre 30">
            <a:extLst>
              <a:ext uri="{FF2B5EF4-FFF2-40B4-BE49-F238E27FC236}">
                <a16:creationId xmlns:a16="http://schemas.microsoft.com/office/drawing/2014/main" id="{4B2DFCF9-01E2-CC7C-D376-3420ACF7B0FA}"/>
              </a:ext>
            </a:extLst>
          </p:cNvPr>
          <p:cNvSpPr/>
          <p:nvPr/>
        </p:nvSpPr>
        <p:spPr>
          <a:xfrm rot="5400000">
            <a:off x="2644712" y="2944252"/>
            <a:ext cx="244283" cy="667802"/>
          </a:xfrm>
          <a:custGeom>
            <a:avLst/>
            <a:gdLst>
              <a:gd name="connsiteX0" fmla="*/ 0 w 222035"/>
              <a:gd name="connsiteY0" fmla="*/ 0 h 594355"/>
              <a:gd name="connsiteX1" fmla="*/ 204590 w 222035"/>
              <a:gd name="connsiteY1" fmla="*/ 313230 h 594355"/>
              <a:gd name="connsiteX2" fmla="*/ 222035 w 222035"/>
              <a:gd name="connsiteY2" fmla="*/ 318725 h 594355"/>
              <a:gd name="connsiteX3" fmla="*/ 0 w 222035"/>
              <a:gd name="connsiteY3" fmla="*/ 594355 h 594355"/>
              <a:gd name="connsiteX4" fmla="*/ 0 w 222035"/>
              <a:gd name="connsiteY4" fmla="*/ 0 h 59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035" h="594355">
                <a:moveTo>
                  <a:pt x="0" y="0"/>
                </a:moveTo>
                <a:cubicBezTo>
                  <a:pt x="0" y="140810"/>
                  <a:pt x="84361" y="261623"/>
                  <a:pt x="204590" y="313230"/>
                </a:cubicBezTo>
                <a:lnTo>
                  <a:pt x="222035" y="318725"/>
                </a:lnTo>
                <a:lnTo>
                  <a:pt x="0" y="594355"/>
                </a:lnTo>
                <a:lnTo>
                  <a:pt x="0" y="0"/>
                </a:lnTo>
                <a:close/>
              </a:path>
            </a:pathLst>
          </a:cu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Forma Livre 30">
            <a:extLst>
              <a:ext uri="{FF2B5EF4-FFF2-40B4-BE49-F238E27FC236}">
                <a16:creationId xmlns:a16="http://schemas.microsoft.com/office/drawing/2014/main" id="{2E5E9B34-4BF3-7EE7-B142-DFBCED576374}"/>
              </a:ext>
            </a:extLst>
          </p:cNvPr>
          <p:cNvSpPr/>
          <p:nvPr/>
        </p:nvSpPr>
        <p:spPr>
          <a:xfrm rot="5400000">
            <a:off x="9372631" y="2924878"/>
            <a:ext cx="244283" cy="667802"/>
          </a:xfrm>
          <a:custGeom>
            <a:avLst/>
            <a:gdLst>
              <a:gd name="connsiteX0" fmla="*/ 0 w 222035"/>
              <a:gd name="connsiteY0" fmla="*/ 0 h 594355"/>
              <a:gd name="connsiteX1" fmla="*/ 204590 w 222035"/>
              <a:gd name="connsiteY1" fmla="*/ 313230 h 594355"/>
              <a:gd name="connsiteX2" fmla="*/ 222035 w 222035"/>
              <a:gd name="connsiteY2" fmla="*/ 318725 h 594355"/>
              <a:gd name="connsiteX3" fmla="*/ 0 w 222035"/>
              <a:gd name="connsiteY3" fmla="*/ 594355 h 594355"/>
              <a:gd name="connsiteX4" fmla="*/ 0 w 222035"/>
              <a:gd name="connsiteY4" fmla="*/ 0 h 59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035" h="594355">
                <a:moveTo>
                  <a:pt x="0" y="0"/>
                </a:moveTo>
                <a:cubicBezTo>
                  <a:pt x="0" y="140810"/>
                  <a:pt x="84361" y="261623"/>
                  <a:pt x="204590" y="313230"/>
                </a:cubicBezTo>
                <a:lnTo>
                  <a:pt x="222035" y="318725"/>
                </a:lnTo>
                <a:lnTo>
                  <a:pt x="0" y="594355"/>
                </a:lnTo>
                <a:lnTo>
                  <a:pt x="0" y="0"/>
                </a:lnTo>
                <a:close/>
              </a:path>
            </a:pathLst>
          </a:cu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367B877C-DE70-F8CA-5EBF-C44F0B468C8A}"/>
              </a:ext>
            </a:extLst>
          </p:cNvPr>
          <p:cNvSpPr/>
          <p:nvPr/>
        </p:nvSpPr>
        <p:spPr>
          <a:xfrm>
            <a:off x="676144" y="5240622"/>
            <a:ext cx="3907416" cy="1169551"/>
          </a:xfrm>
          <a:prstGeom prst="rect">
            <a:avLst/>
          </a:prstGeom>
          <a:noFill/>
        </p:spPr>
        <p:txBody>
          <a:bodyPr wrap="none" lIns="91440" tIns="45720" rIns="91440" bIns="45720">
            <a:spAutoFit/>
          </a:bodyPr>
          <a:lstStyle/>
          <a:p>
            <a:pPr algn="ctr">
              <a:spcAft>
                <a:spcPts val="600"/>
              </a:spcAft>
            </a:pPr>
            <a:r>
              <a:rPr lang="pt-BR" sz="2000" cap="all" dirty="0">
                <a:ln w="0"/>
                <a:effectLst>
                  <a:outerShdw blurRad="38100" dist="19050" dir="2700000" algn="tl" rotWithShape="0">
                    <a:schemeClr val="dk1">
                      <a:alpha val="40000"/>
                    </a:schemeClr>
                  </a:outerShdw>
                </a:effectLst>
              </a:rPr>
              <a:t>NEGÓCIO </a:t>
            </a:r>
          </a:p>
          <a:p>
            <a:pPr algn="ctr">
              <a:spcAft>
                <a:spcPts val="600"/>
              </a:spcAft>
            </a:pPr>
            <a:r>
              <a:rPr lang="pt-BR" sz="2000" cap="all" dirty="0">
                <a:ln w="0"/>
                <a:effectLst>
                  <a:outerShdw blurRad="38100" dist="19050" dir="2700000" algn="tl" rotWithShape="0">
                    <a:schemeClr val="dk1">
                      <a:alpha val="40000"/>
                    </a:schemeClr>
                  </a:outerShdw>
                </a:effectLst>
              </a:rPr>
              <a:t>ENTREGA DO SERVIÇO</a:t>
            </a:r>
          </a:p>
          <a:p>
            <a:pPr algn="ctr">
              <a:spcAft>
                <a:spcPts val="600"/>
              </a:spcAft>
            </a:pPr>
            <a:r>
              <a:rPr lang="pt-BR" sz="2000" cap="all" dirty="0">
                <a:ln w="0"/>
                <a:effectLst>
                  <a:outerShdw blurRad="38100" dist="19050" dir="2700000" algn="tl" rotWithShape="0">
                    <a:schemeClr val="dk1">
                      <a:alpha val="40000"/>
                    </a:schemeClr>
                  </a:outerShdw>
                </a:effectLst>
              </a:rPr>
              <a:t>NOS TERMOS CONTRATADOS</a:t>
            </a:r>
          </a:p>
        </p:txBody>
      </p:sp>
      <p:sp>
        <p:nvSpPr>
          <p:cNvPr id="8" name="Retângulo 7">
            <a:extLst>
              <a:ext uri="{FF2B5EF4-FFF2-40B4-BE49-F238E27FC236}">
                <a16:creationId xmlns:a16="http://schemas.microsoft.com/office/drawing/2014/main" id="{9660E697-5F8F-9C29-62F1-1B943E110D60}"/>
              </a:ext>
            </a:extLst>
          </p:cNvPr>
          <p:cNvSpPr/>
          <p:nvPr/>
        </p:nvSpPr>
        <p:spPr>
          <a:xfrm>
            <a:off x="6919209" y="5349196"/>
            <a:ext cx="4759829" cy="1169551"/>
          </a:xfrm>
          <a:prstGeom prst="rect">
            <a:avLst/>
          </a:prstGeom>
          <a:noFill/>
        </p:spPr>
        <p:txBody>
          <a:bodyPr wrap="none" lIns="91440" tIns="45720" rIns="91440" bIns="45720">
            <a:spAutoFit/>
          </a:bodyPr>
          <a:lstStyle/>
          <a:p>
            <a:pPr algn="ctr">
              <a:spcAft>
                <a:spcPts val="600"/>
              </a:spcAft>
            </a:pPr>
            <a:r>
              <a:rPr lang="pt-BR" sz="2000" cap="all" dirty="0">
                <a:ln w="0"/>
                <a:effectLst>
                  <a:outerShdw blurRad="38100" dist="19050" dir="2700000" algn="tl" rotWithShape="0">
                    <a:schemeClr val="dk1">
                      <a:alpha val="40000"/>
                    </a:schemeClr>
                  </a:outerShdw>
                </a:effectLst>
              </a:rPr>
              <a:t>COOPERAÇÃO MÚTUA</a:t>
            </a:r>
          </a:p>
          <a:p>
            <a:pPr algn="ctr">
              <a:spcAft>
                <a:spcPts val="600"/>
              </a:spcAft>
            </a:pPr>
            <a:r>
              <a:rPr lang="pt-BR" sz="2000" cap="all" dirty="0">
                <a:ln w="0"/>
                <a:effectLst>
                  <a:outerShdw blurRad="38100" dist="19050" dir="2700000" algn="tl" rotWithShape="0">
                    <a:schemeClr val="dk1">
                      <a:alpha val="40000"/>
                    </a:schemeClr>
                  </a:outerShdw>
                </a:effectLst>
              </a:rPr>
              <a:t>ALCANCE DE METAS, inclusive DE </a:t>
            </a:r>
          </a:p>
          <a:p>
            <a:pPr algn="ctr">
              <a:spcAft>
                <a:spcPts val="600"/>
              </a:spcAft>
            </a:pPr>
            <a:r>
              <a:rPr lang="pt-BR" sz="2000" cap="all" dirty="0">
                <a:ln w="0"/>
                <a:effectLst>
                  <a:outerShdw blurRad="38100" dist="19050" dir="2700000" algn="tl" rotWithShape="0">
                    <a:schemeClr val="dk1">
                      <a:alpha val="40000"/>
                    </a:schemeClr>
                  </a:outerShdw>
                </a:effectLst>
              </a:rPr>
              <a:t>PRESTAÇÃO DE SERVIÇOS</a:t>
            </a:r>
          </a:p>
        </p:txBody>
      </p:sp>
      <p:pic>
        <p:nvPicPr>
          <p:cNvPr id="3" name="Elemento gráfico 201">
            <a:extLst>
              <a:ext uri="{FF2B5EF4-FFF2-40B4-BE49-F238E27FC236}">
                <a16:creationId xmlns:a16="http://schemas.microsoft.com/office/drawing/2014/main" id="{AE2A3344-9A6E-C9B7-4D1C-B15972F387E7}"/>
              </a:ext>
            </a:extLst>
          </p:cNvPr>
          <p:cNvPicPr/>
          <p:nvPr/>
        </p:nvPicPr>
        <p:blipFill>
          <a:blip r:embed="rId6" cstate="print">
            <a:extLst>
              <a:ext uri="{28A0092B-C50C-407E-A947-70E740481C1C}">
                <a14:useLocalDpi xmlns:a14="http://schemas.microsoft.com/office/drawing/2010/main" val="0"/>
              </a:ext>
            </a:extLst>
          </a:blip>
          <a:srcRect/>
          <a:stretch/>
        </p:blipFill>
        <p:spPr>
          <a:xfrm>
            <a:off x="11331871" y="6453188"/>
            <a:ext cx="402929" cy="2830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Title 1">
            <a:extLst>
              <a:ext uri="{FF2B5EF4-FFF2-40B4-BE49-F238E27FC236}">
                <a16:creationId xmlns:a16="http://schemas.microsoft.com/office/drawing/2014/main" id="{77673641-F81F-0409-54FE-BF20F977326F}"/>
              </a:ext>
            </a:extLst>
          </p:cNvPr>
          <p:cNvSpPr txBox="1">
            <a:spLocks/>
          </p:cNvSpPr>
          <p:nvPr/>
        </p:nvSpPr>
        <p:spPr>
          <a:xfrm>
            <a:off x="10418885" y="6523187"/>
            <a:ext cx="912986" cy="1384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VABS/DGP/2026</a:t>
            </a:r>
          </a:p>
        </p:txBody>
      </p:sp>
    </p:spTree>
    <p:extLst>
      <p:ext uri="{BB962C8B-B14F-4D97-AF65-F5344CB8AC3E}">
        <p14:creationId xmlns:p14="http://schemas.microsoft.com/office/powerpoint/2010/main" val="3788630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A480E408-3635-8A98-929A-C3C80C387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3" y="53162"/>
            <a:ext cx="12192000" cy="6804838"/>
          </a:xfrm>
          <a:prstGeom prst="rect">
            <a:avLst/>
          </a:prstGeom>
        </p:spPr>
      </p:pic>
      <p:pic>
        <p:nvPicPr>
          <p:cNvPr id="4" name="Imagem 3" descr="Ícone&#10;&#10;Descrição gerada automaticamente">
            <a:extLst>
              <a:ext uri="{FF2B5EF4-FFF2-40B4-BE49-F238E27FC236}">
                <a16:creationId xmlns:a16="http://schemas.microsoft.com/office/drawing/2014/main" id="{29E75105-7098-ECED-795C-2BC6CA9439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983604" y="5755641"/>
            <a:ext cx="224790" cy="1891665"/>
          </a:xfrm>
          <a:prstGeom prst="rect">
            <a:avLst/>
          </a:prstGeom>
        </p:spPr>
      </p:pic>
      <p:pic>
        <p:nvPicPr>
          <p:cNvPr id="6" name="Elemento gráfico 201">
            <a:extLst>
              <a:ext uri="{FF2B5EF4-FFF2-40B4-BE49-F238E27FC236}">
                <a16:creationId xmlns:a16="http://schemas.microsoft.com/office/drawing/2014/main" id="{3ECAE101-A347-E755-6799-C29954629AE4}"/>
              </a:ext>
            </a:extLst>
          </p:cNvPr>
          <p:cNvPicPr/>
          <p:nvPr/>
        </p:nvPicPr>
        <p:blipFill>
          <a:blip r:embed="rId4" cstate="print">
            <a:extLst>
              <a:ext uri="{28A0092B-C50C-407E-A947-70E740481C1C}">
                <a14:useLocalDpi xmlns:a14="http://schemas.microsoft.com/office/drawing/2010/main" val="0"/>
              </a:ext>
            </a:extLst>
          </a:blip>
          <a:srcRect/>
          <a:stretch/>
        </p:blipFill>
        <p:spPr>
          <a:xfrm>
            <a:off x="11359006" y="6548418"/>
            <a:ext cx="402929" cy="2830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Title 1">
            <a:extLst>
              <a:ext uri="{FF2B5EF4-FFF2-40B4-BE49-F238E27FC236}">
                <a16:creationId xmlns:a16="http://schemas.microsoft.com/office/drawing/2014/main" id="{4FFE7A31-61ED-3DDA-6256-A019B5EDFAB0}"/>
              </a:ext>
            </a:extLst>
          </p:cNvPr>
          <p:cNvSpPr txBox="1">
            <a:spLocks/>
          </p:cNvSpPr>
          <p:nvPr/>
        </p:nvSpPr>
        <p:spPr>
          <a:xfrm>
            <a:off x="10418885" y="6632223"/>
            <a:ext cx="912986" cy="1384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VABS/DGP/2026</a:t>
            </a:r>
          </a:p>
        </p:txBody>
      </p:sp>
    </p:spTree>
    <p:extLst>
      <p:ext uri="{BB962C8B-B14F-4D97-AF65-F5344CB8AC3E}">
        <p14:creationId xmlns:p14="http://schemas.microsoft.com/office/powerpoint/2010/main" val="778460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Imagem 3" descr="Pilhas de moedas de ouro">
            <a:extLst>
              <a:ext uri="{FF2B5EF4-FFF2-40B4-BE49-F238E27FC236}">
                <a16:creationId xmlns:a16="http://schemas.microsoft.com/office/drawing/2014/main" id="{E6AE5B65-99DF-0648-1C0F-56A8007A5379}"/>
              </a:ext>
            </a:extLst>
          </p:cNvPr>
          <p:cNvPicPr>
            <a:picLocks noGrp="1" noChangeAspect="1"/>
          </p:cNvPicPr>
          <p:nvPr>
            <p:ph type="pic" sz="quarter" idx="4294967295"/>
          </p:nvPr>
        </p:nvPicPr>
        <p:blipFill rotWithShape="1">
          <a:blip r:embed="rId2">
            <a:extLst>
              <a:ext uri="{28A0092B-C50C-407E-A947-70E740481C1C}">
                <a14:useLocalDpi xmlns:a14="http://schemas.microsoft.com/office/drawing/2010/main" val="0"/>
              </a:ext>
            </a:extLst>
          </a:blip>
          <a:srcRect t="7538" r="23010" b="1211"/>
          <a:stretch/>
        </p:blipFill>
        <p:spPr>
          <a:xfrm flipH="1">
            <a:off x="3523488" y="10"/>
            <a:ext cx="8668512" cy="6857990"/>
          </a:xfrm>
          <a:prstGeom prst="rect">
            <a:avLst/>
          </a:prstGeom>
        </p:spPr>
      </p:pic>
      <p:sp>
        <p:nvSpPr>
          <p:cNvPr id="5" name="Título 1">
            <a:extLst>
              <a:ext uri="{FF2B5EF4-FFF2-40B4-BE49-F238E27FC236}">
                <a16:creationId xmlns:a16="http://schemas.microsoft.com/office/drawing/2014/main" id="{F740DDC2-5ABD-1735-3F7A-2632D123F0B4}"/>
              </a:ext>
            </a:extLst>
          </p:cNvPr>
          <p:cNvSpPr txBox="1">
            <a:spLocks/>
          </p:cNvSpPr>
          <p:nvPr/>
        </p:nvSpPr>
        <p:spPr>
          <a:xfrm>
            <a:off x="637629" y="2804930"/>
            <a:ext cx="5458371" cy="124813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ctr"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2pPr>
            <a:lvl3pPr marR="0" lvl="2" algn="ctr"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3pPr>
            <a:lvl4pPr marR="0" lvl="3" algn="ctr"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4pPr>
            <a:lvl5pPr marR="0" lvl="4" algn="ctr"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5pPr>
            <a:lvl6pPr marR="0" lvl="5" algn="ctr"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6pPr>
            <a:lvl7pPr marR="0" lvl="6" algn="ctr"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7pPr>
            <a:lvl8pPr marR="0" lvl="7" algn="ctr"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8pPr>
            <a:lvl9pPr marR="0" lvl="8" algn="ctr"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9pPr>
          </a:lstStyle>
          <a:p>
            <a:pPr algn="l"/>
            <a:r>
              <a:rPr lang="pt-BR" sz="6600" cap="all" dirty="0">
                <a:solidFill>
                  <a:srgbClr val="3B7579"/>
                </a:solidFill>
                <a:effectLst>
                  <a:outerShdw blurRad="38100" dist="38100" dir="2700000" algn="tl">
                    <a:srgbClr val="000000">
                      <a:alpha val="43137"/>
                    </a:srgbClr>
                  </a:outerShdw>
                </a:effectLst>
              </a:rPr>
              <a:t>O que é fomento público?</a:t>
            </a:r>
          </a:p>
        </p:txBody>
      </p:sp>
      <p:pic>
        <p:nvPicPr>
          <p:cNvPr id="3" name="Imagem 2" descr="Ícone&#10;&#10;Descrição gerada automaticamente">
            <a:extLst>
              <a:ext uri="{FF2B5EF4-FFF2-40B4-BE49-F238E27FC236}">
                <a16:creationId xmlns:a16="http://schemas.microsoft.com/office/drawing/2014/main" id="{0A01673A-64ED-2E2B-167C-85A1CD056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702539" y="5799773"/>
            <a:ext cx="224790" cy="1891665"/>
          </a:xfrm>
          <a:prstGeom prst="rect">
            <a:avLst/>
          </a:prstGeom>
        </p:spPr>
      </p:pic>
      <p:pic>
        <p:nvPicPr>
          <p:cNvPr id="6" name="Elemento gráfico 201">
            <a:extLst>
              <a:ext uri="{FF2B5EF4-FFF2-40B4-BE49-F238E27FC236}">
                <a16:creationId xmlns:a16="http://schemas.microsoft.com/office/drawing/2014/main" id="{1D7B428D-08E5-07B8-5052-94EBE17400A2}"/>
              </a:ext>
            </a:extLst>
          </p:cNvPr>
          <p:cNvPicPr/>
          <p:nvPr/>
        </p:nvPicPr>
        <p:blipFill>
          <a:blip r:embed="rId4" cstate="print">
            <a:extLst>
              <a:ext uri="{28A0092B-C50C-407E-A947-70E740481C1C}">
                <a14:useLocalDpi xmlns:a14="http://schemas.microsoft.com/office/drawing/2010/main" val="0"/>
              </a:ext>
            </a:extLst>
          </a:blip>
          <a:srcRect/>
          <a:stretch/>
        </p:blipFill>
        <p:spPr>
          <a:xfrm>
            <a:off x="11331871" y="6453188"/>
            <a:ext cx="402929" cy="2830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Title 1">
            <a:extLst>
              <a:ext uri="{FF2B5EF4-FFF2-40B4-BE49-F238E27FC236}">
                <a16:creationId xmlns:a16="http://schemas.microsoft.com/office/drawing/2014/main" id="{8CBD3816-7395-D43F-8F4E-1D006C262F4C}"/>
              </a:ext>
            </a:extLst>
          </p:cNvPr>
          <p:cNvSpPr txBox="1">
            <a:spLocks/>
          </p:cNvSpPr>
          <p:nvPr/>
        </p:nvSpPr>
        <p:spPr>
          <a:xfrm>
            <a:off x="10418885" y="6523187"/>
            <a:ext cx="912986" cy="1384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VABS/DGP/2026</a:t>
            </a:r>
          </a:p>
        </p:txBody>
      </p:sp>
    </p:spTree>
    <p:extLst>
      <p:ext uri="{BB962C8B-B14F-4D97-AF65-F5344CB8AC3E}">
        <p14:creationId xmlns:p14="http://schemas.microsoft.com/office/powerpoint/2010/main" val="2091820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Espaço Reservado para Imagem 3" descr="Pilhas de moedas de ouro">
            <a:extLst>
              <a:ext uri="{FF2B5EF4-FFF2-40B4-BE49-F238E27FC236}">
                <a16:creationId xmlns:a16="http://schemas.microsoft.com/office/drawing/2014/main" id="{C52698A3-43C5-4449-71C7-9ACA62BB8F0F}"/>
              </a:ext>
            </a:extLst>
          </p:cNvPr>
          <p:cNvPicPr>
            <a:picLocks noChangeAspect="1"/>
          </p:cNvPicPr>
          <p:nvPr/>
        </p:nvPicPr>
        <p:blipFill rotWithShape="1">
          <a:blip r:embed="rId2">
            <a:extLst>
              <a:ext uri="{28A0092B-C50C-407E-A947-70E740481C1C}">
                <a14:useLocalDpi xmlns:a14="http://schemas.microsoft.com/office/drawing/2010/main" val="0"/>
              </a:ext>
            </a:extLst>
          </a:blip>
          <a:srcRect t="7538" r="23010" b="1211"/>
          <a:stretch/>
        </p:blipFill>
        <p:spPr>
          <a:xfrm flipH="1">
            <a:off x="8307708" y="58855"/>
            <a:ext cx="2217471" cy="1754326"/>
          </a:xfrm>
          <a:prstGeom prst="rect">
            <a:avLst/>
          </a:prstGeom>
          <a:blipFill dpi="0" rotWithShape="1">
            <a:blip r:embed="rId3"/>
            <a:srcRect/>
            <a:tile tx="0" ty="0" sx="100000" sy="100000" flip="none" algn="tl"/>
          </a:blipFill>
          <a:ln w="12700" cap="flat" cmpd="sng" algn="ctr">
            <a:noFill/>
            <a:prstDash val="solid"/>
            <a:miter lim="800000"/>
          </a:ln>
          <a:effectLst/>
        </p:spPr>
      </p:pic>
      <p:grpSp>
        <p:nvGrpSpPr>
          <p:cNvPr id="2" name="Agrupar 1">
            <a:extLst>
              <a:ext uri="{FF2B5EF4-FFF2-40B4-BE49-F238E27FC236}">
                <a16:creationId xmlns:a16="http://schemas.microsoft.com/office/drawing/2014/main" id="{5F8CA9F1-4D39-4CEE-B5A1-ED45A0D56985}"/>
              </a:ext>
            </a:extLst>
          </p:cNvPr>
          <p:cNvGrpSpPr/>
          <p:nvPr/>
        </p:nvGrpSpPr>
        <p:grpSpPr>
          <a:xfrm>
            <a:off x="234348" y="1717834"/>
            <a:ext cx="5312839" cy="1187941"/>
            <a:chOff x="512428" y="1608691"/>
            <a:chExt cx="5627149" cy="1085987"/>
          </a:xfrm>
        </p:grpSpPr>
        <p:sp>
          <p:nvSpPr>
            <p:cNvPr id="7" name="Rectangle: Rounded Corners 6">
              <a:extLst>
                <a:ext uri="{FF2B5EF4-FFF2-40B4-BE49-F238E27FC236}">
                  <a16:creationId xmlns:a16="http://schemas.microsoft.com/office/drawing/2014/main" id="{07E4F9D2-6C86-4B54-A80B-AC960E5103E0}"/>
                </a:ext>
              </a:extLst>
            </p:cNvPr>
            <p:cNvSpPr/>
            <p:nvPr/>
          </p:nvSpPr>
          <p:spPr>
            <a:xfrm flipH="1">
              <a:off x="512428" y="1608693"/>
              <a:ext cx="5627149" cy="1085985"/>
            </a:xfrm>
            <a:prstGeom prst="roundRect">
              <a:avLst>
                <a:gd name="adj" fmla="val 4803"/>
              </a:avLst>
            </a:prstGeom>
            <a:solidFill>
              <a:schemeClr val="bg1"/>
            </a:solidFill>
            <a:ln>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13" name="Retângulo: Cantos Arredondados 12">
              <a:extLst>
                <a:ext uri="{FF2B5EF4-FFF2-40B4-BE49-F238E27FC236}">
                  <a16:creationId xmlns:a16="http://schemas.microsoft.com/office/drawing/2014/main" id="{B8D2DCD1-DD07-4641-BC05-F7D7DB7023D2}"/>
                </a:ext>
              </a:extLst>
            </p:cNvPr>
            <p:cNvSpPr/>
            <p:nvPr/>
          </p:nvSpPr>
          <p:spPr>
            <a:xfrm>
              <a:off x="5981350" y="1608691"/>
              <a:ext cx="158227" cy="1085985"/>
            </a:xfrm>
            <a:prstGeom prst="roundRect">
              <a:avLst>
                <a:gd name="adj" fmla="val 2196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 </a:t>
              </a:r>
            </a:p>
          </p:txBody>
        </p:sp>
      </p:grpSp>
      <p:grpSp>
        <p:nvGrpSpPr>
          <p:cNvPr id="3" name="Agrupar 2">
            <a:extLst>
              <a:ext uri="{FF2B5EF4-FFF2-40B4-BE49-F238E27FC236}">
                <a16:creationId xmlns:a16="http://schemas.microsoft.com/office/drawing/2014/main" id="{40B66F66-3F91-28C1-6D9A-3866886750DC}"/>
              </a:ext>
            </a:extLst>
          </p:cNvPr>
          <p:cNvGrpSpPr/>
          <p:nvPr/>
        </p:nvGrpSpPr>
        <p:grpSpPr>
          <a:xfrm>
            <a:off x="478290" y="3181922"/>
            <a:ext cx="5312839" cy="1187941"/>
            <a:chOff x="828135" y="2887233"/>
            <a:chExt cx="5627149" cy="1085987"/>
          </a:xfrm>
        </p:grpSpPr>
        <p:sp>
          <p:nvSpPr>
            <p:cNvPr id="8" name="Rectangle: Rounded Corners 12">
              <a:extLst>
                <a:ext uri="{FF2B5EF4-FFF2-40B4-BE49-F238E27FC236}">
                  <a16:creationId xmlns:a16="http://schemas.microsoft.com/office/drawing/2014/main" id="{EAD3CB75-8299-417F-A372-35AA51CD41A2}"/>
                </a:ext>
              </a:extLst>
            </p:cNvPr>
            <p:cNvSpPr/>
            <p:nvPr/>
          </p:nvSpPr>
          <p:spPr>
            <a:xfrm flipH="1">
              <a:off x="828135" y="2887235"/>
              <a:ext cx="5627149" cy="1085985"/>
            </a:xfrm>
            <a:prstGeom prst="roundRect">
              <a:avLst>
                <a:gd name="adj" fmla="val 4803"/>
              </a:avLst>
            </a:prstGeom>
            <a:solidFill>
              <a:schemeClr val="bg1"/>
            </a:solidFill>
            <a:ln>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14" name="Retângulo: Cantos Arredondados 13">
              <a:extLst>
                <a:ext uri="{FF2B5EF4-FFF2-40B4-BE49-F238E27FC236}">
                  <a16:creationId xmlns:a16="http://schemas.microsoft.com/office/drawing/2014/main" id="{DACED3F4-AC9E-4397-9CD7-3A9B39242733}"/>
                </a:ext>
              </a:extLst>
            </p:cNvPr>
            <p:cNvSpPr/>
            <p:nvPr/>
          </p:nvSpPr>
          <p:spPr>
            <a:xfrm>
              <a:off x="6297056" y="2887233"/>
              <a:ext cx="158227" cy="1085985"/>
            </a:xfrm>
            <a:prstGeom prst="roundRect">
              <a:avLst>
                <a:gd name="adj" fmla="val 21968"/>
              </a:avLst>
            </a:prstGeom>
            <a:solidFill>
              <a:srgbClr val="0094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 name="Agrupar 3">
            <a:extLst>
              <a:ext uri="{FF2B5EF4-FFF2-40B4-BE49-F238E27FC236}">
                <a16:creationId xmlns:a16="http://schemas.microsoft.com/office/drawing/2014/main" id="{75FD49CC-92BF-4A19-80AC-0C1CEB4BE898}"/>
              </a:ext>
            </a:extLst>
          </p:cNvPr>
          <p:cNvGrpSpPr/>
          <p:nvPr/>
        </p:nvGrpSpPr>
        <p:grpSpPr>
          <a:xfrm>
            <a:off x="947948" y="4774759"/>
            <a:ext cx="5312839" cy="1188615"/>
            <a:chOff x="1265761" y="4165159"/>
            <a:chExt cx="5627149" cy="1086603"/>
          </a:xfrm>
        </p:grpSpPr>
        <p:sp>
          <p:nvSpPr>
            <p:cNvPr id="9" name="Rectangle: Rounded Corners 12">
              <a:extLst>
                <a:ext uri="{FF2B5EF4-FFF2-40B4-BE49-F238E27FC236}">
                  <a16:creationId xmlns:a16="http://schemas.microsoft.com/office/drawing/2014/main" id="{5DCC479C-A3C0-484D-BD0D-95632ED894B3}"/>
                </a:ext>
              </a:extLst>
            </p:cNvPr>
            <p:cNvSpPr/>
            <p:nvPr/>
          </p:nvSpPr>
          <p:spPr>
            <a:xfrm flipH="1">
              <a:off x="1265761" y="4165777"/>
              <a:ext cx="5627149" cy="1085985"/>
            </a:xfrm>
            <a:prstGeom prst="roundRect">
              <a:avLst>
                <a:gd name="adj" fmla="val 4803"/>
              </a:avLst>
            </a:prstGeom>
            <a:solidFill>
              <a:schemeClr val="bg1"/>
            </a:solidFill>
            <a:ln>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15" name="Retângulo: Cantos Arredondados 14">
              <a:extLst>
                <a:ext uri="{FF2B5EF4-FFF2-40B4-BE49-F238E27FC236}">
                  <a16:creationId xmlns:a16="http://schemas.microsoft.com/office/drawing/2014/main" id="{E769B185-31C6-42D1-909E-2E5AFF31F0BB}"/>
                </a:ext>
              </a:extLst>
            </p:cNvPr>
            <p:cNvSpPr/>
            <p:nvPr/>
          </p:nvSpPr>
          <p:spPr>
            <a:xfrm>
              <a:off x="6732267" y="4165159"/>
              <a:ext cx="158227" cy="1085985"/>
            </a:xfrm>
            <a:prstGeom prst="roundRect">
              <a:avLst>
                <a:gd name="adj" fmla="val 21968"/>
              </a:avLst>
            </a:prstGeom>
            <a:solidFill>
              <a:srgbClr val="0094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 name="Agrupar 4">
            <a:extLst>
              <a:ext uri="{FF2B5EF4-FFF2-40B4-BE49-F238E27FC236}">
                <a16:creationId xmlns:a16="http://schemas.microsoft.com/office/drawing/2014/main" id="{87C31251-FEA0-BC53-7B7F-27A77DBD375F}"/>
              </a:ext>
            </a:extLst>
          </p:cNvPr>
          <p:cNvGrpSpPr/>
          <p:nvPr/>
        </p:nvGrpSpPr>
        <p:grpSpPr>
          <a:xfrm>
            <a:off x="5969107" y="1813517"/>
            <a:ext cx="5312839" cy="1187941"/>
            <a:chOff x="512428" y="1608691"/>
            <a:chExt cx="5627149" cy="1085987"/>
          </a:xfrm>
        </p:grpSpPr>
        <p:sp>
          <p:nvSpPr>
            <p:cNvPr id="6" name="Rectangle: Rounded Corners 6">
              <a:extLst>
                <a:ext uri="{FF2B5EF4-FFF2-40B4-BE49-F238E27FC236}">
                  <a16:creationId xmlns:a16="http://schemas.microsoft.com/office/drawing/2014/main" id="{C05A7E74-36DF-B503-343D-04469B5D24A5}"/>
                </a:ext>
              </a:extLst>
            </p:cNvPr>
            <p:cNvSpPr/>
            <p:nvPr/>
          </p:nvSpPr>
          <p:spPr>
            <a:xfrm flipH="1">
              <a:off x="512428" y="1608693"/>
              <a:ext cx="5627149" cy="1085985"/>
            </a:xfrm>
            <a:prstGeom prst="roundRect">
              <a:avLst>
                <a:gd name="adj" fmla="val 4803"/>
              </a:avLst>
            </a:prstGeom>
            <a:solidFill>
              <a:schemeClr val="bg1"/>
            </a:solidFill>
            <a:ln>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10" name="Retângulo: Cantos Arredondados 9">
              <a:extLst>
                <a:ext uri="{FF2B5EF4-FFF2-40B4-BE49-F238E27FC236}">
                  <a16:creationId xmlns:a16="http://schemas.microsoft.com/office/drawing/2014/main" id="{8B66393B-05B5-6A71-0880-4FD3D8E25783}"/>
                </a:ext>
              </a:extLst>
            </p:cNvPr>
            <p:cNvSpPr/>
            <p:nvPr/>
          </p:nvSpPr>
          <p:spPr>
            <a:xfrm>
              <a:off x="5981350" y="1608691"/>
              <a:ext cx="158227" cy="1085985"/>
            </a:xfrm>
            <a:prstGeom prst="roundRect">
              <a:avLst>
                <a:gd name="adj" fmla="val 2196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 </a:t>
              </a:r>
            </a:p>
          </p:txBody>
        </p:sp>
      </p:grpSp>
      <p:grpSp>
        <p:nvGrpSpPr>
          <p:cNvPr id="11" name="Agrupar 10">
            <a:extLst>
              <a:ext uri="{FF2B5EF4-FFF2-40B4-BE49-F238E27FC236}">
                <a16:creationId xmlns:a16="http://schemas.microsoft.com/office/drawing/2014/main" id="{BE5D1C6C-226D-C363-B635-1F6612EC4ED8}"/>
              </a:ext>
            </a:extLst>
          </p:cNvPr>
          <p:cNvGrpSpPr/>
          <p:nvPr/>
        </p:nvGrpSpPr>
        <p:grpSpPr>
          <a:xfrm>
            <a:off x="6183811" y="3374303"/>
            <a:ext cx="5312839" cy="1187941"/>
            <a:chOff x="828135" y="2887233"/>
            <a:chExt cx="5627149" cy="1085987"/>
          </a:xfrm>
        </p:grpSpPr>
        <p:sp>
          <p:nvSpPr>
            <p:cNvPr id="12" name="Rectangle: Rounded Corners 12">
              <a:extLst>
                <a:ext uri="{FF2B5EF4-FFF2-40B4-BE49-F238E27FC236}">
                  <a16:creationId xmlns:a16="http://schemas.microsoft.com/office/drawing/2014/main" id="{4DA706BC-8F5E-BD08-3171-2F44DB568640}"/>
                </a:ext>
              </a:extLst>
            </p:cNvPr>
            <p:cNvSpPr/>
            <p:nvPr/>
          </p:nvSpPr>
          <p:spPr>
            <a:xfrm flipH="1">
              <a:off x="828135" y="2887235"/>
              <a:ext cx="5627149" cy="1085985"/>
            </a:xfrm>
            <a:prstGeom prst="roundRect">
              <a:avLst>
                <a:gd name="adj" fmla="val 4803"/>
              </a:avLst>
            </a:prstGeom>
            <a:solidFill>
              <a:schemeClr val="bg1"/>
            </a:solidFill>
            <a:ln>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16" name="Retângulo: Cantos Arredondados 15">
              <a:extLst>
                <a:ext uri="{FF2B5EF4-FFF2-40B4-BE49-F238E27FC236}">
                  <a16:creationId xmlns:a16="http://schemas.microsoft.com/office/drawing/2014/main" id="{8135367D-0AD9-9446-A3A2-89F5B09F51F9}"/>
                </a:ext>
              </a:extLst>
            </p:cNvPr>
            <p:cNvSpPr/>
            <p:nvPr/>
          </p:nvSpPr>
          <p:spPr>
            <a:xfrm>
              <a:off x="6297056" y="2887233"/>
              <a:ext cx="158227" cy="1085985"/>
            </a:xfrm>
            <a:prstGeom prst="roundRect">
              <a:avLst>
                <a:gd name="adj" fmla="val 21968"/>
              </a:avLst>
            </a:prstGeom>
            <a:solidFill>
              <a:srgbClr val="0094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7" name="Agrupar 16">
            <a:extLst>
              <a:ext uri="{FF2B5EF4-FFF2-40B4-BE49-F238E27FC236}">
                <a16:creationId xmlns:a16="http://schemas.microsoft.com/office/drawing/2014/main" id="{E5D213A2-DD9E-FB5C-DDA8-54CCBDC05744}"/>
              </a:ext>
            </a:extLst>
          </p:cNvPr>
          <p:cNvGrpSpPr/>
          <p:nvPr/>
        </p:nvGrpSpPr>
        <p:grpSpPr>
          <a:xfrm>
            <a:off x="6639852" y="5057324"/>
            <a:ext cx="5312839" cy="1188615"/>
            <a:chOff x="1265761" y="4165159"/>
            <a:chExt cx="5627149" cy="1086603"/>
          </a:xfrm>
        </p:grpSpPr>
        <p:sp>
          <p:nvSpPr>
            <p:cNvPr id="18" name="Rectangle: Rounded Corners 12">
              <a:extLst>
                <a:ext uri="{FF2B5EF4-FFF2-40B4-BE49-F238E27FC236}">
                  <a16:creationId xmlns:a16="http://schemas.microsoft.com/office/drawing/2014/main" id="{ED36E6CF-A3BF-3873-44F6-E638D783E81E}"/>
                </a:ext>
              </a:extLst>
            </p:cNvPr>
            <p:cNvSpPr/>
            <p:nvPr/>
          </p:nvSpPr>
          <p:spPr>
            <a:xfrm flipH="1">
              <a:off x="1265761" y="4165777"/>
              <a:ext cx="5627149" cy="1085985"/>
            </a:xfrm>
            <a:prstGeom prst="roundRect">
              <a:avLst>
                <a:gd name="adj" fmla="val 4803"/>
              </a:avLst>
            </a:prstGeom>
            <a:solidFill>
              <a:schemeClr val="bg1"/>
            </a:solidFill>
            <a:ln>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21" name="Retângulo: Cantos Arredondados 20">
              <a:extLst>
                <a:ext uri="{FF2B5EF4-FFF2-40B4-BE49-F238E27FC236}">
                  <a16:creationId xmlns:a16="http://schemas.microsoft.com/office/drawing/2014/main" id="{B167DC9E-9B04-B34D-51AE-B5BD73F56383}"/>
                </a:ext>
              </a:extLst>
            </p:cNvPr>
            <p:cNvSpPr/>
            <p:nvPr/>
          </p:nvSpPr>
          <p:spPr>
            <a:xfrm>
              <a:off x="6732267" y="4165159"/>
              <a:ext cx="158227" cy="1085985"/>
            </a:xfrm>
            <a:prstGeom prst="roundRect">
              <a:avLst>
                <a:gd name="adj" fmla="val 21968"/>
              </a:avLst>
            </a:prstGeom>
            <a:solidFill>
              <a:srgbClr val="0094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22" name="Título 1">
            <a:extLst>
              <a:ext uri="{FF2B5EF4-FFF2-40B4-BE49-F238E27FC236}">
                <a16:creationId xmlns:a16="http://schemas.microsoft.com/office/drawing/2014/main" id="{47DAAB89-78DB-67F5-765A-8679117FFE30}"/>
              </a:ext>
            </a:extLst>
          </p:cNvPr>
          <p:cNvSpPr txBox="1">
            <a:spLocks/>
          </p:cNvSpPr>
          <p:nvPr/>
        </p:nvSpPr>
        <p:spPr>
          <a:xfrm>
            <a:off x="340898" y="181440"/>
            <a:ext cx="10608410" cy="1096962"/>
          </a:xfrm>
          <a:prstGeom prst="rect">
            <a:avLst/>
          </a:prstGeom>
        </p:spPr>
        <p:txBody>
          <a:bodyPr vert="horz" lIns="0" tIns="45720" rIns="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800" b="1" cap="all" dirty="0">
                <a:solidFill>
                  <a:schemeClr val="accent3">
                    <a:lumMod val="90000"/>
                    <a:lumOff val="10000"/>
                  </a:schemeClr>
                </a:solidFill>
                <a:effectLst>
                  <a:outerShdw blurRad="38100" dist="38100" dir="2700000" algn="tl">
                    <a:srgbClr val="000000">
                      <a:alpha val="43137"/>
                    </a:srgbClr>
                  </a:outerShdw>
                </a:effectLst>
                <a:latin typeface="Montserrat" panose="00000500000000000000" pitchFamily="2" charset="0"/>
              </a:rPr>
              <a:t>Fomento Público – Lei 4.320, de 1964</a:t>
            </a:r>
          </a:p>
        </p:txBody>
      </p:sp>
      <p:sp>
        <p:nvSpPr>
          <p:cNvPr id="25" name="CaixaDeTexto 24">
            <a:extLst>
              <a:ext uri="{FF2B5EF4-FFF2-40B4-BE49-F238E27FC236}">
                <a16:creationId xmlns:a16="http://schemas.microsoft.com/office/drawing/2014/main" id="{0D1CAFEE-1840-B13F-0FF5-E734274139D5}"/>
              </a:ext>
            </a:extLst>
          </p:cNvPr>
          <p:cNvSpPr txBox="1"/>
          <p:nvPr/>
        </p:nvSpPr>
        <p:spPr>
          <a:xfrm>
            <a:off x="451344" y="1465496"/>
            <a:ext cx="4756924" cy="1754326"/>
          </a:xfrm>
          <a:prstGeom prst="rect">
            <a:avLst/>
          </a:prstGeom>
          <a:noFill/>
        </p:spPr>
        <p:txBody>
          <a:bodyPr wrap="square" rtlCol="0">
            <a:spAutoFit/>
          </a:bodyPr>
          <a:lstStyle/>
          <a:p>
            <a:endParaRPr lang="pt-BR" dirty="0">
              <a:latin typeface="+mj-lt"/>
            </a:endParaRPr>
          </a:p>
          <a:p>
            <a:r>
              <a:rPr lang="pt-BR" sz="1800" dirty="0">
                <a:latin typeface="+mj-lt"/>
                <a:cs typeface="Arial" panose="020B0604020202020204" pitchFamily="34" charset="0"/>
              </a:rPr>
              <a:t>Atividade administrativa que objetiva  </a:t>
            </a:r>
          </a:p>
          <a:p>
            <a:r>
              <a:rPr lang="pt-BR" sz="1800" u="sng" dirty="0">
                <a:solidFill>
                  <a:srgbClr val="3B7579"/>
                </a:solidFill>
                <a:effectLst>
                  <a:outerShdw blurRad="38100" dist="38100" dir="2700000" algn="tl">
                    <a:srgbClr val="000000">
                      <a:alpha val="43137"/>
                    </a:srgbClr>
                  </a:outerShdw>
                </a:effectLst>
                <a:latin typeface="+mj-lt"/>
                <a:cs typeface="Arial" panose="020B0604020202020204" pitchFamily="34" charset="0"/>
              </a:rPr>
              <a:t>induzir e incentivar o Terceiro S</a:t>
            </a:r>
            <a:r>
              <a:rPr lang="pt-BR" sz="1800" u="sng" dirty="0">
                <a:solidFill>
                  <a:srgbClr val="3B7579"/>
                </a:solidFill>
                <a:latin typeface="+mj-lt"/>
                <a:cs typeface="Arial" panose="020B0604020202020204" pitchFamily="34" charset="0"/>
              </a:rPr>
              <a:t>etor </a:t>
            </a:r>
            <a:r>
              <a:rPr lang="pt-BR" sz="1800" dirty="0">
                <a:latin typeface="+mj-lt"/>
                <a:cs typeface="Arial" panose="020B0604020202020204" pitchFamily="34" charset="0"/>
              </a:rPr>
              <a:t>a atuar na realização de atividades de relevância social. </a:t>
            </a:r>
          </a:p>
          <a:p>
            <a:endParaRPr lang="pt-BR" dirty="0">
              <a:latin typeface="+mj-lt"/>
            </a:endParaRPr>
          </a:p>
        </p:txBody>
      </p:sp>
      <p:sp>
        <p:nvSpPr>
          <p:cNvPr id="27" name="CaixaDeTexto 26">
            <a:extLst>
              <a:ext uri="{FF2B5EF4-FFF2-40B4-BE49-F238E27FC236}">
                <a16:creationId xmlns:a16="http://schemas.microsoft.com/office/drawing/2014/main" id="{6740EA56-B999-5E3C-4D56-3FBF3D69FBB6}"/>
              </a:ext>
            </a:extLst>
          </p:cNvPr>
          <p:cNvSpPr txBox="1"/>
          <p:nvPr/>
        </p:nvSpPr>
        <p:spPr>
          <a:xfrm>
            <a:off x="516780" y="3243391"/>
            <a:ext cx="5096291" cy="1200329"/>
          </a:xfrm>
          <a:prstGeom prst="rect">
            <a:avLst/>
          </a:prstGeom>
          <a:noFill/>
        </p:spPr>
        <p:txBody>
          <a:bodyPr wrap="square" rtlCol="0">
            <a:spAutoFit/>
          </a:bodyPr>
          <a:lstStyle/>
          <a:p>
            <a:r>
              <a:rPr lang="pt-BR" sz="1800" dirty="0">
                <a:latin typeface="+mj-lt"/>
                <a:cs typeface="Arial" panose="020B0604020202020204" pitchFamily="34" charset="0"/>
              </a:rPr>
              <a:t>Forma de </a:t>
            </a:r>
            <a:r>
              <a:rPr lang="pt-BR" sz="1800" u="sng" dirty="0">
                <a:solidFill>
                  <a:srgbClr val="3B7579"/>
                </a:solidFill>
                <a:effectLst>
                  <a:outerShdw blurRad="38100" dist="38100" dir="2700000" algn="tl">
                    <a:srgbClr val="000000">
                      <a:alpha val="43137"/>
                    </a:srgbClr>
                  </a:outerShdw>
                </a:effectLst>
                <a:latin typeface="+mj-lt"/>
                <a:cs typeface="Arial" panose="020B0604020202020204" pitchFamily="34" charset="0"/>
              </a:rPr>
              <a:t>suplementar recursos</a:t>
            </a:r>
            <a:r>
              <a:rPr lang="pt-BR" sz="1800" dirty="0">
                <a:latin typeface="+mj-lt"/>
                <a:cs typeface="Arial" panose="020B0604020202020204" pitchFamily="34" charset="0"/>
              </a:rPr>
              <a:t>, destinados a entidades civis sem fins lucrativos prestadoras de serviços essenciais</a:t>
            </a:r>
          </a:p>
          <a:p>
            <a:endParaRPr lang="pt-BR" dirty="0">
              <a:latin typeface="+mj-lt"/>
            </a:endParaRPr>
          </a:p>
        </p:txBody>
      </p:sp>
      <p:sp>
        <p:nvSpPr>
          <p:cNvPr id="28" name="CaixaDeTexto 27">
            <a:extLst>
              <a:ext uri="{FF2B5EF4-FFF2-40B4-BE49-F238E27FC236}">
                <a16:creationId xmlns:a16="http://schemas.microsoft.com/office/drawing/2014/main" id="{F59FC4C8-2DA6-9EEA-23BC-81E47068A9D3}"/>
              </a:ext>
            </a:extLst>
          </p:cNvPr>
          <p:cNvSpPr txBox="1"/>
          <p:nvPr/>
        </p:nvSpPr>
        <p:spPr>
          <a:xfrm>
            <a:off x="947949" y="4529673"/>
            <a:ext cx="5212530" cy="1477328"/>
          </a:xfrm>
          <a:prstGeom prst="rect">
            <a:avLst/>
          </a:prstGeom>
          <a:noFill/>
        </p:spPr>
        <p:txBody>
          <a:bodyPr wrap="square" rtlCol="0">
            <a:spAutoFit/>
          </a:bodyPr>
          <a:lstStyle/>
          <a:p>
            <a:endParaRPr lang="pt-BR" dirty="0">
              <a:latin typeface="+mj-lt"/>
            </a:endParaRPr>
          </a:p>
          <a:p>
            <a:r>
              <a:rPr lang="pt-BR" sz="1800" u="sng" dirty="0">
                <a:solidFill>
                  <a:srgbClr val="3B7579"/>
                </a:solidFill>
                <a:effectLst>
                  <a:outerShdw blurRad="38100" dist="38100" dir="2700000" algn="tl">
                    <a:srgbClr val="000000">
                      <a:alpha val="43137"/>
                    </a:srgbClr>
                  </a:outerShdw>
                </a:effectLst>
                <a:latin typeface="+mj-lt"/>
                <a:cs typeface="Arial" panose="020B0604020202020204" pitchFamily="34" charset="0"/>
              </a:rPr>
              <a:t>Estratégia da Administração Pública de estímulo direto </a:t>
            </a:r>
            <a:r>
              <a:rPr lang="pt-BR" sz="1800" dirty="0">
                <a:latin typeface="+mj-lt"/>
                <a:cs typeface="Arial" panose="020B0604020202020204" pitchFamily="34" charset="0"/>
              </a:rPr>
              <a:t>à sua atuação de reconhecido interesse público.</a:t>
            </a:r>
          </a:p>
          <a:p>
            <a:endParaRPr lang="pt-BR" dirty="0">
              <a:latin typeface="+mj-lt"/>
            </a:endParaRPr>
          </a:p>
        </p:txBody>
      </p:sp>
      <p:sp>
        <p:nvSpPr>
          <p:cNvPr id="29" name="CaixaDeTexto 28">
            <a:extLst>
              <a:ext uri="{FF2B5EF4-FFF2-40B4-BE49-F238E27FC236}">
                <a16:creationId xmlns:a16="http://schemas.microsoft.com/office/drawing/2014/main" id="{36BC7186-C907-A91E-A6F7-F211C252F4D1}"/>
              </a:ext>
            </a:extLst>
          </p:cNvPr>
          <p:cNvSpPr txBox="1"/>
          <p:nvPr/>
        </p:nvSpPr>
        <p:spPr>
          <a:xfrm>
            <a:off x="6021893" y="1629418"/>
            <a:ext cx="5397782" cy="1200329"/>
          </a:xfrm>
          <a:prstGeom prst="rect">
            <a:avLst/>
          </a:prstGeom>
          <a:noFill/>
        </p:spPr>
        <p:txBody>
          <a:bodyPr wrap="square" rtlCol="0">
            <a:spAutoFit/>
          </a:bodyPr>
          <a:lstStyle/>
          <a:p>
            <a:endParaRPr lang="pt-BR" dirty="0">
              <a:latin typeface="+mj-lt"/>
            </a:endParaRPr>
          </a:p>
          <a:p>
            <a:r>
              <a:rPr lang="pt-BR" dirty="0">
                <a:latin typeface="+mj-lt"/>
                <a:cs typeface="Arial" panose="020B0604020202020204" pitchFamily="34" charset="0"/>
              </a:rPr>
              <a:t>Não está relacionado à contraprestação direta em bens e serviços (art. 12, §2º). </a:t>
            </a:r>
          </a:p>
          <a:p>
            <a:endParaRPr lang="pt-BR" dirty="0">
              <a:latin typeface="+mj-lt"/>
            </a:endParaRPr>
          </a:p>
        </p:txBody>
      </p:sp>
      <p:sp>
        <p:nvSpPr>
          <p:cNvPr id="30" name="CaixaDeTexto 29">
            <a:extLst>
              <a:ext uri="{FF2B5EF4-FFF2-40B4-BE49-F238E27FC236}">
                <a16:creationId xmlns:a16="http://schemas.microsoft.com/office/drawing/2014/main" id="{26CBE25A-8921-5DB3-C9C9-D3E3BF40AF9D}"/>
              </a:ext>
            </a:extLst>
          </p:cNvPr>
          <p:cNvSpPr txBox="1"/>
          <p:nvPr/>
        </p:nvSpPr>
        <p:spPr>
          <a:xfrm>
            <a:off x="6260787" y="3360567"/>
            <a:ext cx="5184782" cy="1200329"/>
          </a:xfrm>
          <a:prstGeom prst="rect">
            <a:avLst/>
          </a:prstGeom>
          <a:noFill/>
        </p:spPr>
        <p:txBody>
          <a:bodyPr wrap="square" rtlCol="0">
            <a:spAutoFit/>
          </a:bodyPr>
          <a:lstStyle/>
          <a:p>
            <a:r>
              <a:rPr lang="pt-BR" sz="1800" dirty="0">
                <a:latin typeface="+mj-lt"/>
              </a:rPr>
              <a:t>Modalidade de despesa classificada como </a:t>
            </a:r>
            <a:r>
              <a:rPr lang="pt-BR" sz="1800" i="1" dirty="0">
                <a:latin typeface="+mj-lt"/>
              </a:rPr>
              <a:t>transferência corrente (modalidade 50) </a:t>
            </a:r>
          </a:p>
          <a:p>
            <a:endParaRPr lang="pt-BR" sz="1800" i="1" dirty="0">
              <a:latin typeface="+mj-lt"/>
            </a:endParaRPr>
          </a:p>
          <a:p>
            <a:endParaRPr lang="pt-BR" dirty="0">
              <a:latin typeface="+mj-lt"/>
            </a:endParaRPr>
          </a:p>
        </p:txBody>
      </p:sp>
      <p:sp>
        <p:nvSpPr>
          <p:cNvPr id="31" name="CaixaDeTexto 30">
            <a:extLst>
              <a:ext uri="{FF2B5EF4-FFF2-40B4-BE49-F238E27FC236}">
                <a16:creationId xmlns:a16="http://schemas.microsoft.com/office/drawing/2014/main" id="{2C51300F-6741-E3B9-33CE-827DE75904B8}"/>
              </a:ext>
            </a:extLst>
          </p:cNvPr>
          <p:cNvSpPr txBox="1"/>
          <p:nvPr/>
        </p:nvSpPr>
        <p:spPr>
          <a:xfrm>
            <a:off x="6743495" y="4776693"/>
            <a:ext cx="5055245" cy="2031325"/>
          </a:xfrm>
          <a:prstGeom prst="rect">
            <a:avLst/>
          </a:prstGeom>
          <a:noFill/>
        </p:spPr>
        <p:txBody>
          <a:bodyPr wrap="square" rtlCol="0">
            <a:spAutoFit/>
          </a:bodyPr>
          <a:lstStyle/>
          <a:p>
            <a:endParaRPr lang="pt-BR" dirty="0">
              <a:latin typeface="+mj-lt"/>
            </a:endParaRPr>
          </a:p>
          <a:p>
            <a:r>
              <a:rPr lang="pt-BR" sz="1800" u="sng" dirty="0">
                <a:latin typeface="+mj-lt"/>
              </a:rPr>
              <a:t>Diferenciada das despesas de prestação de serviços </a:t>
            </a:r>
            <a:r>
              <a:rPr lang="pt-BR" sz="1800" dirty="0">
                <a:latin typeface="+mj-lt"/>
              </a:rPr>
              <a:t>por entidades públicas ou privadas, classificadas como aplicações diretas</a:t>
            </a:r>
            <a:r>
              <a:rPr lang="pt-BR" sz="1800" i="1" dirty="0">
                <a:latin typeface="+mj-lt"/>
              </a:rPr>
              <a:t> (</a:t>
            </a:r>
            <a:r>
              <a:rPr lang="pt-BR" sz="1800" dirty="0">
                <a:latin typeface="+mj-lt"/>
              </a:rPr>
              <a:t>modalidade 90).</a:t>
            </a:r>
            <a:endParaRPr lang="pt-BR" sz="1800" dirty="0">
              <a:latin typeface="+mj-lt"/>
              <a:cs typeface="Arial" panose="020B0604020202020204" pitchFamily="34" charset="0"/>
            </a:endParaRPr>
          </a:p>
          <a:p>
            <a:pPr lvl="0"/>
            <a:r>
              <a:rPr lang="pt-BR" dirty="0">
                <a:latin typeface="+mj-lt"/>
              </a:rPr>
              <a:t>. </a:t>
            </a:r>
          </a:p>
          <a:p>
            <a:endParaRPr lang="pt-BR" dirty="0">
              <a:latin typeface="+mj-lt"/>
            </a:endParaRPr>
          </a:p>
        </p:txBody>
      </p:sp>
    </p:spTree>
    <p:extLst>
      <p:ext uri="{BB962C8B-B14F-4D97-AF65-F5344CB8AC3E}">
        <p14:creationId xmlns:p14="http://schemas.microsoft.com/office/powerpoint/2010/main" val="2530873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Pessoas montando um quebra-cabeça">
            <a:extLst>
              <a:ext uri="{FF2B5EF4-FFF2-40B4-BE49-F238E27FC236}">
                <a16:creationId xmlns:a16="http://schemas.microsoft.com/office/drawing/2014/main" id="{7086F113-66A0-AFB2-79A9-3320975FD50C}"/>
              </a:ext>
            </a:extLst>
          </p:cNvPr>
          <p:cNvPicPr>
            <a:picLocks noChangeAspect="1"/>
          </p:cNvPicPr>
          <p:nvPr/>
        </p:nvPicPr>
        <p:blipFill rotWithShape="1">
          <a:blip r:embed="rId2">
            <a:alphaModFix amt="35000"/>
          </a:blip>
          <a:srcRect b="18379"/>
          <a:stretch/>
        </p:blipFill>
        <p:spPr>
          <a:xfrm>
            <a:off x="-411357" y="1"/>
            <a:ext cx="12603357" cy="6858000"/>
          </a:xfrm>
          <a:prstGeom prst="rect">
            <a:avLst/>
          </a:prstGeom>
          <a:effectLst>
            <a:softEdge rad="825500"/>
          </a:effectLst>
        </p:spPr>
      </p:pic>
      <p:sp>
        <p:nvSpPr>
          <p:cNvPr id="7" name="Retângulo 6">
            <a:extLst>
              <a:ext uri="{FF2B5EF4-FFF2-40B4-BE49-F238E27FC236}">
                <a16:creationId xmlns:a16="http://schemas.microsoft.com/office/drawing/2014/main" id="{3214778B-E831-4685-8E9D-2CD9A1F43797}"/>
              </a:ext>
            </a:extLst>
          </p:cNvPr>
          <p:cNvSpPr/>
          <p:nvPr/>
        </p:nvSpPr>
        <p:spPr>
          <a:xfrm>
            <a:off x="180182" y="805217"/>
            <a:ext cx="4019673" cy="4968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200" b="1" dirty="0">
              <a:ln w="22225">
                <a:solidFill>
                  <a:schemeClr val="accent2"/>
                </a:solidFill>
                <a:prstDash val="solid"/>
              </a:ln>
              <a:solidFill>
                <a:srgbClr val="5DAAB0"/>
              </a:solidFill>
              <a:latin typeface="Arial" panose="020B0604020202020204" pitchFamily="34" charset="0"/>
              <a:cs typeface="Arial" panose="020B0604020202020204" pitchFamily="34" charset="0"/>
            </a:endParaRPr>
          </a:p>
        </p:txBody>
      </p:sp>
      <p:sp>
        <p:nvSpPr>
          <p:cNvPr id="4" name="Título 1">
            <a:extLst>
              <a:ext uri="{FF2B5EF4-FFF2-40B4-BE49-F238E27FC236}">
                <a16:creationId xmlns:a16="http://schemas.microsoft.com/office/drawing/2014/main" id="{7425E525-4003-4E25-B94D-CB95414496D3}"/>
              </a:ext>
            </a:extLst>
          </p:cNvPr>
          <p:cNvSpPr txBox="1">
            <a:spLocks/>
          </p:cNvSpPr>
          <p:nvPr/>
        </p:nvSpPr>
        <p:spPr>
          <a:xfrm>
            <a:off x="215146" y="1657886"/>
            <a:ext cx="3928298" cy="2291549"/>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BR" sz="3200" cap="all" dirty="0">
                <a:solidFill>
                  <a:schemeClr val="bg1"/>
                </a:solidFill>
                <a:effectLst>
                  <a:outerShdw blurRad="38100" dist="38100" dir="2700000" algn="tl">
                    <a:srgbClr val="000000">
                      <a:alpha val="43137"/>
                    </a:srgbClr>
                  </a:outerShdw>
                </a:effectLst>
              </a:rPr>
              <a:t>Formas de fomento público a entidades civis sem fins lucrativos</a:t>
            </a:r>
          </a:p>
        </p:txBody>
      </p:sp>
      <p:graphicFrame>
        <p:nvGraphicFramePr>
          <p:cNvPr id="5" name="Diagrama 4">
            <a:extLst>
              <a:ext uri="{FF2B5EF4-FFF2-40B4-BE49-F238E27FC236}">
                <a16:creationId xmlns:a16="http://schemas.microsoft.com/office/drawing/2014/main" id="{DB09A720-AA4F-48EE-80FC-BD64C45794A1}"/>
              </a:ext>
            </a:extLst>
          </p:cNvPr>
          <p:cNvGraphicFramePr/>
          <p:nvPr>
            <p:extLst>
              <p:ext uri="{D42A27DB-BD31-4B8C-83A1-F6EECF244321}">
                <p14:modId xmlns:p14="http://schemas.microsoft.com/office/powerpoint/2010/main" val="58659199"/>
              </p:ext>
            </p:extLst>
          </p:nvPr>
        </p:nvGraphicFramePr>
        <p:xfrm>
          <a:off x="3977255" y="495530"/>
          <a:ext cx="7810226" cy="562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Conector reto 5">
            <a:extLst>
              <a:ext uri="{FF2B5EF4-FFF2-40B4-BE49-F238E27FC236}">
                <a16:creationId xmlns:a16="http://schemas.microsoft.com/office/drawing/2014/main" id="{F0C73C11-2DC8-431E-AA52-AD00BD0AED9C}"/>
              </a:ext>
            </a:extLst>
          </p:cNvPr>
          <p:cNvCxnSpPr/>
          <p:nvPr/>
        </p:nvCxnSpPr>
        <p:spPr>
          <a:xfrm>
            <a:off x="4309633" y="507770"/>
            <a:ext cx="0" cy="585470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Imagem 1" descr="Ícone&#10;&#10;Descrição gerada automaticamente">
            <a:extLst>
              <a:ext uri="{FF2B5EF4-FFF2-40B4-BE49-F238E27FC236}">
                <a16:creationId xmlns:a16="http://schemas.microsoft.com/office/drawing/2014/main" id="{EE6F30E1-7C75-A759-6293-5662B7F889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983604" y="5755641"/>
            <a:ext cx="224790" cy="1891665"/>
          </a:xfrm>
          <a:prstGeom prst="rect">
            <a:avLst/>
          </a:prstGeom>
        </p:spPr>
      </p:pic>
      <p:pic>
        <p:nvPicPr>
          <p:cNvPr id="3" name="Elemento gráfico 201">
            <a:extLst>
              <a:ext uri="{FF2B5EF4-FFF2-40B4-BE49-F238E27FC236}">
                <a16:creationId xmlns:a16="http://schemas.microsoft.com/office/drawing/2014/main" id="{07C045B0-D88E-5D3D-9D4D-64694DE68243}"/>
              </a:ext>
            </a:extLst>
          </p:cNvPr>
          <p:cNvPicPr/>
          <p:nvPr/>
        </p:nvPicPr>
        <p:blipFill>
          <a:blip r:embed="rId9" cstate="print">
            <a:extLst>
              <a:ext uri="{28A0092B-C50C-407E-A947-70E740481C1C}">
                <a14:useLocalDpi xmlns:a14="http://schemas.microsoft.com/office/drawing/2010/main" val="0"/>
              </a:ext>
            </a:extLst>
          </a:blip>
          <a:srcRect/>
          <a:stretch/>
        </p:blipFill>
        <p:spPr>
          <a:xfrm>
            <a:off x="11560669" y="6439952"/>
            <a:ext cx="402929" cy="2830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Title 1">
            <a:extLst>
              <a:ext uri="{FF2B5EF4-FFF2-40B4-BE49-F238E27FC236}">
                <a16:creationId xmlns:a16="http://schemas.microsoft.com/office/drawing/2014/main" id="{7C778ECD-F56C-B546-3AD7-9294B126FC8A}"/>
              </a:ext>
            </a:extLst>
          </p:cNvPr>
          <p:cNvSpPr txBox="1">
            <a:spLocks/>
          </p:cNvSpPr>
          <p:nvPr/>
        </p:nvSpPr>
        <p:spPr>
          <a:xfrm>
            <a:off x="10601240" y="6519828"/>
            <a:ext cx="912986" cy="1384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VABS/DGP/2026</a:t>
            </a:r>
          </a:p>
        </p:txBody>
      </p:sp>
    </p:spTree>
    <p:extLst>
      <p:ext uri="{BB962C8B-B14F-4D97-AF65-F5344CB8AC3E}">
        <p14:creationId xmlns:p14="http://schemas.microsoft.com/office/powerpoint/2010/main" val="2623261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CA37E8B5-B3AB-358D-0E3D-0019012EC094}"/>
              </a:ext>
            </a:extLst>
          </p:cNvPr>
          <p:cNvGrpSpPr/>
          <p:nvPr/>
        </p:nvGrpSpPr>
        <p:grpSpPr>
          <a:xfrm>
            <a:off x="-3900335" y="-333195"/>
            <a:ext cx="15354300" cy="7408606"/>
            <a:chOff x="-3900335" y="-333195"/>
            <a:chExt cx="15354300" cy="7408606"/>
          </a:xfrm>
        </p:grpSpPr>
        <p:grpSp>
          <p:nvGrpSpPr>
            <p:cNvPr id="3" name="Agrupar 2">
              <a:extLst>
                <a:ext uri="{FF2B5EF4-FFF2-40B4-BE49-F238E27FC236}">
                  <a16:creationId xmlns:a16="http://schemas.microsoft.com/office/drawing/2014/main" id="{7837C947-FB09-CD07-042C-990F812170F3}"/>
                </a:ext>
              </a:extLst>
            </p:cNvPr>
            <p:cNvGrpSpPr/>
            <p:nvPr/>
          </p:nvGrpSpPr>
          <p:grpSpPr>
            <a:xfrm>
              <a:off x="-3900335" y="-333195"/>
              <a:ext cx="15354300" cy="7408606"/>
              <a:chOff x="-3900335" y="-333195"/>
              <a:chExt cx="15354300" cy="7408606"/>
            </a:xfrm>
          </p:grpSpPr>
          <p:grpSp>
            <p:nvGrpSpPr>
              <p:cNvPr id="6" name="Agrupar 5">
                <a:extLst>
                  <a:ext uri="{FF2B5EF4-FFF2-40B4-BE49-F238E27FC236}">
                    <a16:creationId xmlns:a16="http://schemas.microsoft.com/office/drawing/2014/main" id="{774DF299-72F4-111F-CED0-49379F2A1233}"/>
                  </a:ext>
                </a:extLst>
              </p:cNvPr>
              <p:cNvGrpSpPr/>
              <p:nvPr/>
            </p:nvGrpSpPr>
            <p:grpSpPr>
              <a:xfrm>
                <a:off x="-3900335" y="-333195"/>
                <a:ext cx="15354300" cy="7408606"/>
                <a:chOff x="-3981450" y="-275303"/>
                <a:chExt cx="15354300" cy="7408606"/>
              </a:xfrm>
            </p:grpSpPr>
            <p:sp>
              <p:nvSpPr>
                <p:cNvPr id="9" name="Elipse 8">
                  <a:extLst>
                    <a:ext uri="{FF2B5EF4-FFF2-40B4-BE49-F238E27FC236}">
                      <a16:creationId xmlns:a16="http://schemas.microsoft.com/office/drawing/2014/main" id="{3868E950-E2D9-A6C7-E841-36CFABF4D12D}"/>
                    </a:ext>
                  </a:extLst>
                </p:cNvPr>
                <p:cNvSpPr/>
                <p:nvPr/>
              </p:nvSpPr>
              <p:spPr>
                <a:xfrm>
                  <a:off x="-3981450" y="-275303"/>
                  <a:ext cx="15354300" cy="7408606"/>
                </a:xfrm>
                <a:prstGeom prst="ellipse">
                  <a:avLst/>
                </a:prstGeom>
                <a:solidFill>
                  <a:srgbClr val="FFCCCC">
                    <a:alpha val="41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0" name="Gráfico 9" descr="Trabalho remoto estrutura de tópicos">
                  <a:extLst>
                    <a:ext uri="{FF2B5EF4-FFF2-40B4-BE49-F238E27FC236}">
                      <a16:creationId xmlns:a16="http://schemas.microsoft.com/office/drawing/2014/main" id="{5B71B255-3D0A-E516-C134-0C26456F81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0197" y="3784044"/>
                  <a:ext cx="797834" cy="797834"/>
                </a:xfrm>
                <a:prstGeom prst="rect">
                  <a:avLst/>
                </a:prstGeom>
              </p:spPr>
            </p:pic>
            <p:sp>
              <p:nvSpPr>
                <p:cNvPr id="11" name="Retângulo 10">
                  <a:extLst>
                    <a:ext uri="{FF2B5EF4-FFF2-40B4-BE49-F238E27FC236}">
                      <a16:creationId xmlns:a16="http://schemas.microsoft.com/office/drawing/2014/main" id="{D2D187DB-3656-91BC-1206-7F3D522F31B3}"/>
                    </a:ext>
                  </a:extLst>
                </p:cNvPr>
                <p:cNvSpPr/>
                <p:nvPr/>
              </p:nvSpPr>
              <p:spPr>
                <a:xfrm>
                  <a:off x="9575570" y="2659414"/>
                  <a:ext cx="1021434" cy="523220"/>
                </a:xfrm>
                <a:prstGeom prst="rect">
                  <a:avLst/>
                </a:prstGeom>
                <a:noFill/>
              </p:spPr>
              <p:txBody>
                <a:bodyPr wrap="non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OSC</a:t>
                  </a:r>
                </a:p>
                <a:p>
                  <a:pPr algn="ctr"/>
                  <a:r>
                    <a:rPr lang="pt-BR"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(MROSC)</a:t>
                  </a:r>
                </a:p>
              </p:txBody>
            </p:sp>
            <p:sp>
              <p:nvSpPr>
                <p:cNvPr id="12" name="Retângulo 11">
                  <a:extLst>
                    <a:ext uri="{FF2B5EF4-FFF2-40B4-BE49-F238E27FC236}">
                      <a16:creationId xmlns:a16="http://schemas.microsoft.com/office/drawing/2014/main" id="{938BB43B-D871-E361-442F-DBBD8C883AD3}"/>
                    </a:ext>
                  </a:extLst>
                </p:cNvPr>
                <p:cNvSpPr/>
                <p:nvPr/>
              </p:nvSpPr>
              <p:spPr>
                <a:xfrm>
                  <a:off x="9935043" y="4545212"/>
                  <a:ext cx="744114" cy="307777"/>
                </a:xfrm>
                <a:prstGeom prst="rect">
                  <a:avLst/>
                </a:prstGeom>
                <a:noFill/>
              </p:spPr>
              <p:txBody>
                <a:bodyPr wrap="non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OSCIP</a:t>
                  </a:r>
                </a:p>
              </p:txBody>
            </p:sp>
            <p:pic>
              <p:nvPicPr>
                <p:cNvPr id="13" name="Gráfico 12" descr="Cidade estrutura de tópicos">
                  <a:extLst>
                    <a:ext uri="{FF2B5EF4-FFF2-40B4-BE49-F238E27FC236}">
                      <a16:creationId xmlns:a16="http://schemas.microsoft.com/office/drawing/2014/main" id="{BBC0C41A-3A54-0248-3095-BBDECDD11A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99016" y="2000969"/>
                  <a:ext cx="734524" cy="734524"/>
                </a:xfrm>
                <a:prstGeom prst="rect">
                  <a:avLst/>
                </a:prstGeom>
              </p:spPr>
            </p:pic>
          </p:grpSp>
          <p:pic>
            <p:nvPicPr>
              <p:cNvPr id="7" name="Gráfico 6" descr="Arquitetura moderna estrutura de tópicos">
                <a:extLst>
                  <a:ext uri="{FF2B5EF4-FFF2-40B4-BE49-F238E27FC236}">
                    <a16:creationId xmlns:a16="http://schemas.microsoft.com/office/drawing/2014/main" id="{D681D75B-18AD-16F4-FF7B-2D262B27514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529647" y="567602"/>
                <a:ext cx="914400" cy="914400"/>
              </a:xfrm>
              <a:prstGeom prst="rect">
                <a:avLst/>
              </a:prstGeom>
            </p:spPr>
          </p:pic>
          <p:sp>
            <p:nvSpPr>
              <p:cNvPr id="8" name="Retângulo 7">
                <a:extLst>
                  <a:ext uri="{FF2B5EF4-FFF2-40B4-BE49-F238E27FC236}">
                    <a16:creationId xmlns:a16="http://schemas.microsoft.com/office/drawing/2014/main" id="{765EDEF6-9CC8-B44B-15D3-51C053292DA2}"/>
                  </a:ext>
                </a:extLst>
              </p:cNvPr>
              <p:cNvSpPr/>
              <p:nvPr/>
            </p:nvSpPr>
            <p:spPr>
              <a:xfrm>
                <a:off x="8894481" y="1342554"/>
                <a:ext cx="1395511" cy="523220"/>
              </a:xfrm>
              <a:prstGeom prst="rect">
                <a:avLst/>
              </a:prstGeom>
              <a:noFill/>
            </p:spPr>
            <p:txBody>
              <a:bodyPr wrap="non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ENTIDADE</a:t>
                </a:r>
              </a:p>
              <a:p>
                <a:pPr algn="ctr"/>
                <a:r>
                  <a:rPr lang="pt-BR"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CONTRATADA</a:t>
                </a:r>
              </a:p>
            </p:txBody>
          </p:sp>
        </p:grpSp>
        <p:cxnSp>
          <p:nvCxnSpPr>
            <p:cNvPr id="4" name="Conector de Seta Reta 3">
              <a:extLst>
                <a:ext uri="{FF2B5EF4-FFF2-40B4-BE49-F238E27FC236}">
                  <a16:creationId xmlns:a16="http://schemas.microsoft.com/office/drawing/2014/main" id="{B8FD1629-DDFD-4D15-FFDC-7F1951CD5B56}"/>
                </a:ext>
              </a:extLst>
            </p:cNvPr>
            <p:cNvCxnSpPr>
              <a:cxnSpLocks/>
            </p:cNvCxnSpPr>
            <p:nvPr/>
          </p:nvCxnSpPr>
          <p:spPr>
            <a:xfrm>
              <a:off x="2229699" y="3423905"/>
              <a:ext cx="7604378" cy="992306"/>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ector de Seta Reta 4">
              <a:extLst>
                <a:ext uri="{FF2B5EF4-FFF2-40B4-BE49-F238E27FC236}">
                  <a16:creationId xmlns:a16="http://schemas.microsoft.com/office/drawing/2014/main" id="{CF32337D-2B76-ED5E-0C1F-EC92B85BB9D0}"/>
                </a:ext>
              </a:extLst>
            </p:cNvPr>
            <p:cNvCxnSpPr>
              <a:cxnSpLocks/>
            </p:cNvCxnSpPr>
            <p:nvPr/>
          </p:nvCxnSpPr>
          <p:spPr>
            <a:xfrm flipV="1">
              <a:off x="2245970" y="2310339"/>
              <a:ext cx="7624080" cy="105567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Agrupar 13">
            <a:extLst>
              <a:ext uri="{FF2B5EF4-FFF2-40B4-BE49-F238E27FC236}">
                <a16:creationId xmlns:a16="http://schemas.microsoft.com/office/drawing/2014/main" id="{554EE5C8-2F7B-A66C-F884-F13D533585E4}"/>
              </a:ext>
            </a:extLst>
          </p:cNvPr>
          <p:cNvGrpSpPr/>
          <p:nvPr/>
        </p:nvGrpSpPr>
        <p:grpSpPr>
          <a:xfrm>
            <a:off x="-3983982" y="-338290"/>
            <a:ext cx="13458250" cy="7408606"/>
            <a:chOff x="-3983982" y="-338290"/>
            <a:chExt cx="13458250" cy="7408606"/>
          </a:xfrm>
        </p:grpSpPr>
        <p:grpSp>
          <p:nvGrpSpPr>
            <p:cNvPr id="15" name="Agrupar 14">
              <a:extLst>
                <a:ext uri="{FF2B5EF4-FFF2-40B4-BE49-F238E27FC236}">
                  <a16:creationId xmlns:a16="http://schemas.microsoft.com/office/drawing/2014/main" id="{174E1669-00F4-1286-4227-56C003C41EA6}"/>
                </a:ext>
              </a:extLst>
            </p:cNvPr>
            <p:cNvGrpSpPr/>
            <p:nvPr/>
          </p:nvGrpSpPr>
          <p:grpSpPr>
            <a:xfrm>
              <a:off x="-3983982" y="-338290"/>
              <a:ext cx="13458250" cy="7408606"/>
              <a:chOff x="-3917649" y="-342765"/>
              <a:chExt cx="13458250" cy="7408606"/>
            </a:xfrm>
          </p:grpSpPr>
          <p:grpSp>
            <p:nvGrpSpPr>
              <p:cNvPr id="18" name="Agrupar 17">
                <a:extLst>
                  <a:ext uri="{FF2B5EF4-FFF2-40B4-BE49-F238E27FC236}">
                    <a16:creationId xmlns:a16="http://schemas.microsoft.com/office/drawing/2014/main" id="{1A52ED1C-7AD7-9406-1394-4AF88B80E21D}"/>
                  </a:ext>
                </a:extLst>
              </p:cNvPr>
              <p:cNvGrpSpPr/>
              <p:nvPr/>
            </p:nvGrpSpPr>
            <p:grpSpPr>
              <a:xfrm>
                <a:off x="-3917649" y="-342765"/>
                <a:ext cx="13458250" cy="7408606"/>
                <a:chOff x="-3917649" y="-342765"/>
                <a:chExt cx="13458250" cy="7408606"/>
              </a:xfrm>
            </p:grpSpPr>
            <p:sp>
              <p:nvSpPr>
                <p:cNvPr id="21" name="Elipse 20">
                  <a:extLst>
                    <a:ext uri="{FF2B5EF4-FFF2-40B4-BE49-F238E27FC236}">
                      <a16:creationId xmlns:a16="http://schemas.microsoft.com/office/drawing/2014/main" id="{171FBBBD-FA1E-9269-DFA1-956602603466}"/>
                    </a:ext>
                  </a:extLst>
                </p:cNvPr>
                <p:cNvSpPr/>
                <p:nvPr/>
              </p:nvSpPr>
              <p:spPr>
                <a:xfrm>
                  <a:off x="-3917649" y="-342765"/>
                  <a:ext cx="13337299" cy="7408606"/>
                </a:xfrm>
                <a:prstGeom prst="ellipse">
                  <a:avLst/>
                </a:prstGeom>
                <a:solidFill>
                  <a:srgbClr val="FFCC99">
                    <a:alpha val="46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2" name="Gráfico 21" descr="Hospital estrutura de tópicos">
                  <a:extLst>
                    <a:ext uri="{FF2B5EF4-FFF2-40B4-BE49-F238E27FC236}">
                      <a16:creationId xmlns:a16="http://schemas.microsoft.com/office/drawing/2014/main" id="{23E88FF5-CE35-CBD9-CEE5-EEE1122C84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52160" y="2404867"/>
                  <a:ext cx="797834" cy="797834"/>
                </a:xfrm>
                <a:prstGeom prst="rect">
                  <a:avLst/>
                </a:prstGeom>
              </p:spPr>
            </p:pic>
            <p:sp>
              <p:nvSpPr>
                <p:cNvPr id="23" name="Retângulo 22">
                  <a:extLst>
                    <a:ext uri="{FF2B5EF4-FFF2-40B4-BE49-F238E27FC236}">
                      <a16:creationId xmlns:a16="http://schemas.microsoft.com/office/drawing/2014/main" id="{F2F02EC0-01C2-1E7B-4BAB-2E7E54EB1960}"/>
                    </a:ext>
                  </a:extLst>
                </p:cNvPr>
                <p:cNvSpPr/>
                <p:nvPr/>
              </p:nvSpPr>
              <p:spPr>
                <a:xfrm>
                  <a:off x="7539646" y="3118235"/>
                  <a:ext cx="1511953" cy="523220"/>
                </a:xfrm>
                <a:prstGeom prst="rect">
                  <a:avLst/>
                </a:prstGeom>
                <a:noFill/>
              </p:spPr>
              <p:txBody>
                <a:bodyPr wrap="non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ORGANIZAÇÃO</a:t>
                  </a:r>
                </a:p>
                <a:p>
                  <a:pPr algn="ctr"/>
                  <a:r>
                    <a:rPr lang="pt-BR"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SOCIAL</a:t>
                  </a:r>
                </a:p>
              </p:txBody>
            </p:sp>
            <p:sp>
              <p:nvSpPr>
                <p:cNvPr id="24" name="Retângulo 23">
                  <a:extLst>
                    <a:ext uri="{FF2B5EF4-FFF2-40B4-BE49-F238E27FC236}">
                      <a16:creationId xmlns:a16="http://schemas.microsoft.com/office/drawing/2014/main" id="{A3C85331-9B38-7DD0-565D-9504971B7B43}"/>
                    </a:ext>
                  </a:extLst>
                </p:cNvPr>
                <p:cNvSpPr/>
                <p:nvPr/>
              </p:nvSpPr>
              <p:spPr>
                <a:xfrm>
                  <a:off x="8049487" y="5160157"/>
                  <a:ext cx="1491114" cy="307777"/>
                </a:xfrm>
                <a:prstGeom prst="rect">
                  <a:avLst/>
                </a:prstGeom>
                <a:noFill/>
              </p:spPr>
              <p:txBody>
                <a:bodyPr wrap="non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FILANTRÓPICA</a:t>
                  </a:r>
                </a:p>
              </p:txBody>
            </p:sp>
            <p:pic>
              <p:nvPicPr>
                <p:cNvPr id="25" name="Gráfico 24" descr="Hospital estrutura de tópicos">
                  <a:extLst>
                    <a:ext uri="{FF2B5EF4-FFF2-40B4-BE49-F238E27FC236}">
                      <a16:creationId xmlns:a16="http://schemas.microsoft.com/office/drawing/2014/main" id="{E9DD10E9-60F2-5325-DCA4-64A686953EC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96126" y="4452361"/>
                  <a:ext cx="797834" cy="797834"/>
                </a:xfrm>
                <a:prstGeom prst="rect">
                  <a:avLst/>
                </a:prstGeom>
              </p:spPr>
            </p:pic>
          </p:grpSp>
          <p:pic>
            <p:nvPicPr>
              <p:cNvPr id="19" name="Gráfico 18" descr="Arquitetura moderna estrutura de tópicos">
                <a:extLst>
                  <a:ext uri="{FF2B5EF4-FFF2-40B4-BE49-F238E27FC236}">
                    <a16:creationId xmlns:a16="http://schemas.microsoft.com/office/drawing/2014/main" id="{125A6F43-22BE-563F-7398-C14F6D0018C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959086" y="1056207"/>
                <a:ext cx="914400" cy="914400"/>
              </a:xfrm>
              <a:prstGeom prst="rect">
                <a:avLst/>
              </a:prstGeom>
            </p:spPr>
          </p:pic>
          <p:sp>
            <p:nvSpPr>
              <p:cNvPr id="20" name="Retângulo 19">
                <a:extLst>
                  <a:ext uri="{FF2B5EF4-FFF2-40B4-BE49-F238E27FC236}">
                    <a16:creationId xmlns:a16="http://schemas.microsoft.com/office/drawing/2014/main" id="{4794B5D0-DFF1-75B5-10C6-40B15580FCC7}"/>
                  </a:ext>
                </a:extLst>
              </p:cNvPr>
              <p:cNvSpPr/>
              <p:nvPr/>
            </p:nvSpPr>
            <p:spPr>
              <a:xfrm>
                <a:off x="7176005" y="1607805"/>
                <a:ext cx="1664816" cy="523220"/>
              </a:xfrm>
              <a:prstGeom prst="rect">
                <a:avLst/>
              </a:prstGeom>
              <a:noFill/>
            </p:spPr>
            <p:txBody>
              <a:bodyPr wrap="non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PPP </a:t>
                </a:r>
              </a:p>
              <a:p>
                <a:pPr algn="ctr"/>
                <a:r>
                  <a:rPr lang="pt-BR"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ADMINISTRATIVA</a:t>
                </a:r>
              </a:p>
            </p:txBody>
          </p:sp>
        </p:grpSp>
        <p:cxnSp>
          <p:nvCxnSpPr>
            <p:cNvPr id="16" name="Conector de Seta Reta 15">
              <a:extLst>
                <a:ext uri="{FF2B5EF4-FFF2-40B4-BE49-F238E27FC236}">
                  <a16:creationId xmlns:a16="http://schemas.microsoft.com/office/drawing/2014/main" id="{817B1F0E-41E0-48F8-EBDD-012D90075104}"/>
                </a:ext>
              </a:extLst>
            </p:cNvPr>
            <p:cNvCxnSpPr>
              <a:cxnSpLocks/>
            </p:cNvCxnSpPr>
            <p:nvPr/>
          </p:nvCxnSpPr>
          <p:spPr>
            <a:xfrm flipV="1">
              <a:off x="2196011" y="2920265"/>
              <a:ext cx="5294146" cy="463015"/>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de Seta Reta 16">
              <a:extLst>
                <a:ext uri="{FF2B5EF4-FFF2-40B4-BE49-F238E27FC236}">
                  <a16:creationId xmlns:a16="http://schemas.microsoft.com/office/drawing/2014/main" id="{20DD2951-EE1B-361E-AE44-3F65C14FC598}"/>
                </a:ext>
              </a:extLst>
            </p:cNvPr>
            <p:cNvCxnSpPr>
              <a:cxnSpLocks/>
            </p:cNvCxnSpPr>
            <p:nvPr/>
          </p:nvCxnSpPr>
          <p:spPr>
            <a:xfrm>
              <a:off x="2279658" y="3412388"/>
              <a:ext cx="5791059" cy="141559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Agrupar 26">
            <a:extLst>
              <a:ext uri="{FF2B5EF4-FFF2-40B4-BE49-F238E27FC236}">
                <a16:creationId xmlns:a16="http://schemas.microsoft.com/office/drawing/2014/main" id="{07143F51-28FD-6CC3-5B32-F7E0173C95D2}"/>
              </a:ext>
            </a:extLst>
          </p:cNvPr>
          <p:cNvGrpSpPr/>
          <p:nvPr/>
        </p:nvGrpSpPr>
        <p:grpSpPr>
          <a:xfrm>
            <a:off x="-3826005" y="-73822"/>
            <a:ext cx="11416342" cy="6858000"/>
            <a:chOff x="-3943029" y="-62987"/>
            <a:chExt cx="11416342" cy="6858000"/>
          </a:xfrm>
        </p:grpSpPr>
        <p:grpSp>
          <p:nvGrpSpPr>
            <p:cNvPr id="28" name="Agrupar 27">
              <a:extLst>
                <a:ext uri="{FF2B5EF4-FFF2-40B4-BE49-F238E27FC236}">
                  <a16:creationId xmlns:a16="http://schemas.microsoft.com/office/drawing/2014/main" id="{FF22A0FC-4C50-6B00-FAAA-26EA56824C7F}"/>
                </a:ext>
              </a:extLst>
            </p:cNvPr>
            <p:cNvGrpSpPr/>
            <p:nvPr/>
          </p:nvGrpSpPr>
          <p:grpSpPr>
            <a:xfrm>
              <a:off x="-3943029" y="-62987"/>
              <a:ext cx="11416342" cy="6858000"/>
              <a:chOff x="-3966351" y="-22124"/>
              <a:chExt cx="11416342" cy="6858000"/>
            </a:xfrm>
          </p:grpSpPr>
          <p:sp>
            <p:nvSpPr>
              <p:cNvPr id="30" name="Elipse 29">
                <a:extLst>
                  <a:ext uri="{FF2B5EF4-FFF2-40B4-BE49-F238E27FC236}">
                    <a16:creationId xmlns:a16="http://schemas.microsoft.com/office/drawing/2014/main" id="{939A0170-8387-7C12-2DA9-EA8C3A23695C}"/>
                  </a:ext>
                </a:extLst>
              </p:cNvPr>
              <p:cNvSpPr/>
              <p:nvPr/>
            </p:nvSpPr>
            <p:spPr>
              <a:xfrm>
                <a:off x="-3966351" y="-22124"/>
                <a:ext cx="11416342" cy="6858000"/>
              </a:xfrm>
              <a:prstGeom prst="ellipse">
                <a:avLst/>
              </a:prstGeom>
              <a:solidFill>
                <a:srgbClr val="CCCCFF">
                  <a:alpha val="5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1" name="Retângulo 30">
                <a:extLst>
                  <a:ext uri="{FF2B5EF4-FFF2-40B4-BE49-F238E27FC236}">
                    <a16:creationId xmlns:a16="http://schemas.microsoft.com/office/drawing/2014/main" id="{8A13F879-5DCE-CF8C-1874-16B03E8D232D}"/>
                  </a:ext>
                </a:extLst>
              </p:cNvPr>
              <p:cNvSpPr/>
              <p:nvPr/>
            </p:nvSpPr>
            <p:spPr>
              <a:xfrm>
                <a:off x="5558241" y="3892154"/>
                <a:ext cx="1699441" cy="523220"/>
              </a:xfrm>
              <a:prstGeom prst="rect">
                <a:avLst/>
              </a:prstGeom>
              <a:noFill/>
            </p:spPr>
            <p:txBody>
              <a:bodyPr wrap="non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SERVIÇO SOCIAL</a:t>
                </a:r>
              </a:p>
              <a:p>
                <a:pPr algn="ctr"/>
                <a:r>
                  <a:rPr lang="pt-BR"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AUTÔNOMO</a:t>
                </a:r>
              </a:p>
            </p:txBody>
          </p:sp>
          <p:pic>
            <p:nvPicPr>
              <p:cNvPr id="32" name="Gráfico 31" descr="Edifício com preenchimento sólido">
                <a:extLst>
                  <a:ext uri="{FF2B5EF4-FFF2-40B4-BE49-F238E27FC236}">
                    <a16:creationId xmlns:a16="http://schemas.microsoft.com/office/drawing/2014/main" id="{D9C362CB-FE82-CD65-6E6E-68377BAAB07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77336" y="3118235"/>
                <a:ext cx="781050" cy="781050"/>
              </a:xfrm>
              <a:prstGeom prst="rect">
                <a:avLst/>
              </a:prstGeom>
            </p:spPr>
          </p:pic>
        </p:grpSp>
        <p:cxnSp>
          <p:nvCxnSpPr>
            <p:cNvPr id="29" name="Conector de Seta Reta 28">
              <a:extLst>
                <a:ext uri="{FF2B5EF4-FFF2-40B4-BE49-F238E27FC236}">
                  <a16:creationId xmlns:a16="http://schemas.microsoft.com/office/drawing/2014/main" id="{3684DC53-D3AB-F298-B51D-5094E4843FA3}"/>
                </a:ext>
              </a:extLst>
            </p:cNvPr>
            <p:cNvCxnSpPr/>
            <p:nvPr/>
          </p:nvCxnSpPr>
          <p:spPr>
            <a:xfrm>
              <a:off x="2196011" y="3429000"/>
              <a:ext cx="3385552"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Agrupar 32">
            <a:extLst>
              <a:ext uri="{FF2B5EF4-FFF2-40B4-BE49-F238E27FC236}">
                <a16:creationId xmlns:a16="http://schemas.microsoft.com/office/drawing/2014/main" id="{A04E9C91-7F1A-D0FD-6490-BACBDAB94EBC}"/>
              </a:ext>
            </a:extLst>
          </p:cNvPr>
          <p:cNvGrpSpPr/>
          <p:nvPr/>
        </p:nvGrpSpPr>
        <p:grpSpPr>
          <a:xfrm>
            <a:off x="-3883491" y="1234757"/>
            <a:ext cx="6079502" cy="4291780"/>
            <a:chOff x="-3900335" y="1220123"/>
            <a:chExt cx="6079502" cy="4291780"/>
          </a:xfrm>
          <a:solidFill>
            <a:srgbClr val="000066"/>
          </a:solidFill>
        </p:grpSpPr>
        <p:sp>
          <p:nvSpPr>
            <p:cNvPr id="34" name="Elipse 33">
              <a:extLst>
                <a:ext uri="{FF2B5EF4-FFF2-40B4-BE49-F238E27FC236}">
                  <a16:creationId xmlns:a16="http://schemas.microsoft.com/office/drawing/2014/main" id="{CE254EA1-087B-FB41-5632-BFC540046335}"/>
                </a:ext>
              </a:extLst>
            </p:cNvPr>
            <p:cNvSpPr/>
            <p:nvPr/>
          </p:nvSpPr>
          <p:spPr>
            <a:xfrm>
              <a:off x="-3900335" y="1220123"/>
              <a:ext cx="6079502" cy="4291780"/>
            </a:xfrm>
            <a:prstGeom prst="ellipse">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5" name="Retângulo 34">
              <a:extLst>
                <a:ext uri="{FF2B5EF4-FFF2-40B4-BE49-F238E27FC236}">
                  <a16:creationId xmlns:a16="http://schemas.microsoft.com/office/drawing/2014/main" id="{3180A06E-EF92-B9DC-685D-C27074A1FDF1}"/>
                </a:ext>
              </a:extLst>
            </p:cNvPr>
            <p:cNvSpPr/>
            <p:nvPr/>
          </p:nvSpPr>
          <p:spPr>
            <a:xfrm>
              <a:off x="278426" y="3254760"/>
              <a:ext cx="1475853" cy="584775"/>
            </a:xfrm>
            <a:prstGeom prst="rect">
              <a:avLst/>
            </a:prstGeom>
            <a:grpFill/>
          </p:spPr>
          <p:txBody>
            <a:bodyPr wrap="none" lIns="91440" tIns="45720" rIns="91440" bIns="45720">
              <a:spAutoFit/>
            </a:bodyPr>
            <a:lstStyle/>
            <a:p>
              <a:pPr algn="ctr"/>
              <a:r>
                <a:rPr lang="pt-BR" sz="16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SECRETARIA</a:t>
              </a:r>
            </a:p>
            <a:p>
              <a:pPr algn="ctr"/>
              <a:r>
                <a:rPr lang="pt-BR" sz="16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 SAÚDE</a:t>
              </a:r>
            </a:p>
          </p:txBody>
        </p:sp>
        <p:pic>
          <p:nvPicPr>
            <p:cNvPr id="36" name="Gráfico 35" descr="Banco com preenchimento sólido">
              <a:extLst>
                <a:ext uri="{FF2B5EF4-FFF2-40B4-BE49-F238E27FC236}">
                  <a16:creationId xmlns:a16="http://schemas.microsoft.com/office/drawing/2014/main" id="{E8217500-C4D1-8B60-2730-E7568E91B40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30179" y="2342924"/>
              <a:ext cx="914400" cy="914400"/>
            </a:xfrm>
            <a:prstGeom prst="rect">
              <a:avLst/>
            </a:prstGeom>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pic>
        <p:nvPicPr>
          <p:cNvPr id="37" name="Gráfico 36" descr="Escola com preenchimento sólido">
            <a:extLst>
              <a:ext uri="{FF2B5EF4-FFF2-40B4-BE49-F238E27FC236}">
                <a16:creationId xmlns:a16="http://schemas.microsoft.com/office/drawing/2014/main" id="{94209ACD-46C8-C186-4B5D-308713F3E40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94157" y="2343376"/>
            <a:ext cx="1051120" cy="1051120"/>
          </a:xfrm>
          <a:prstGeom prst="rect">
            <a:avLst/>
          </a:prstGeom>
        </p:spPr>
      </p:pic>
      <p:sp>
        <p:nvSpPr>
          <p:cNvPr id="39" name="Retângulo 38">
            <a:extLst>
              <a:ext uri="{FF2B5EF4-FFF2-40B4-BE49-F238E27FC236}">
                <a16:creationId xmlns:a16="http://schemas.microsoft.com/office/drawing/2014/main" id="{10D84684-A7BA-10F0-53E1-92CAD36A38DD}"/>
              </a:ext>
            </a:extLst>
          </p:cNvPr>
          <p:cNvSpPr/>
          <p:nvPr/>
        </p:nvSpPr>
        <p:spPr>
          <a:xfrm>
            <a:off x="1305830" y="4781822"/>
            <a:ext cx="5605879" cy="1200329"/>
          </a:xfrm>
          <a:prstGeom prst="rect">
            <a:avLst/>
          </a:prstGeom>
          <a:noFill/>
          <a:ln>
            <a:noFill/>
          </a:ln>
        </p:spPr>
        <p:txBody>
          <a:bodyPr wrap="square" lIns="91440" tIns="45720" rIns="91440" bIns="45720">
            <a:spAutoFit/>
          </a:bodyPr>
          <a:lstStyle/>
          <a:p>
            <a:pPr algn="ctr"/>
            <a:r>
              <a:rPr lang="pt-BR" sz="2400" cap="all" dirty="0">
                <a:ln w="0"/>
                <a:effectLst>
                  <a:outerShdw blurRad="38100" dist="19050" dir="2700000" algn="tl" rotWithShape="0">
                    <a:schemeClr val="dk1">
                      <a:alpha val="40000"/>
                    </a:schemeClr>
                  </a:outerShdw>
                </a:effectLst>
              </a:rPr>
              <a:t>PARCERIA E FOMENTO</a:t>
            </a:r>
          </a:p>
          <a:p>
            <a:pPr algn="ctr"/>
            <a:r>
              <a:rPr lang="pt-BR" sz="2400" cap="all" dirty="0">
                <a:ln w="0"/>
                <a:effectLst>
                  <a:outerShdw blurRad="38100" dist="19050" dir="2700000" algn="tl" rotWithShape="0">
                    <a:schemeClr val="dk1">
                      <a:alpha val="40000"/>
                    </a:schemeClr>
                  </a:outerShdw>
                </a:effectLst>
              </a:rPr>
              <a:t>NA EXECUÇÃO DE ATIVIDADES DE INTERESSE PÚBLICO</a:t>
            </a:r>
            <a:endParaRPr lang="pt-BR" sz="2400" dirty="0">
              <a:ln w="0"/>
              <a:effectLst>
                <a:outerShdw blurRad="38100" dist="19050" dir="2700000" algn="tl" rotWithShape="0">
                  <a:schemeClr val="dk1">
                    <a:alpha val="40000"/>
                  </a:schemeClr>
                </a:outerShdw>
              </a:effectLst>
            </a:endParaRPr>
          </a:p>
        </p:txBody>
      </p:sp>
      <p:grpSp>
        <p:nvGrpSpPr>
          <p:cNvPr id="42" name="Agrupar 41">
            <a:extLst>
              <a:ext uri="{FF2B5EF4-FFF2-40B4-BE49-F238E27FC236}">
                <a16:creationId xmlns:a16="http://schemas.microsoft.com/office/drawing/2014/main" id="{2375BBDF-8AA1-5CBD-BD4C-A57AB02C7C2F}"/>
              </a:ext>
            </a:extLst>
          </p:cNvPr>
          <p:cNvGrpSpPr/>
          <p:nvPr/>
        </p:nvGrpSpPr>
        <p:grpSpPr>
          <a:xfrm>
            <a:off x="1612387" y="528584"/>
            <a:ext cx="6911028" cy="1727514"/>
            <a:chOff x="1612387" y="528584"/>
            <a:chExt cx="6911028" cy="1727514"/>
          </a:xfrm>
        </p:grpSpPr>
        <p:sp>
          <p:nvSpPr>
            <p:cNvPr id="38" name="Retângulo 37">
              <a:extLst>
                <a:ext uri="{FF2B5EF4-FFF2-40B4-BE49-F238E27FC236}">
                  <a16:creationId xmlns:a16="http://schemas.microsoft.com/office/drawing/2014/main" id="{B8C67793-B455-B033-A869-EF71371FB65A}"/>
                </a:ext>
              </a:extLst>
            </p:cNvPr>
            <p:cNvSpPr/>
            <p:nvPr/>
          </p:nvSpPr>
          <p:spPr>
            <a:xfrm>
              <a:off x="1771123" y="528584"/>
              <a:ext cx="5605879" cy="1200329"/>
            </a:xfrm>
            <a:prstGeom prst="rect">
              <a:avLst/>
            </a:prstGeom>
            <a:noFill/>
            <a:ln>
              <a:noFill/>
            </a:ln>
          </p:spPr>
          <p:txBody>
            <a:bodyPr wrap="square" lIns="91440" tIns="45720" rIns="91440" bIns="45720">
              <a:spAutoFit/>
            </a:bodyPr>
            <a:lstStyle/>
            <a:p>
              <a:pPr algn="ctr"/>
              <a:r>
                <a:rPr lang="pt-BR" sz="2400" cap="all" dirty="0">
                  <a:ln w="0"/>
                  <a:solidFill>
                    <a:srgbClr val="C00000"/>
                  </a:solidFill>
                  <a:effectLst>
                    <a:outerShdw blurRad="38100" dist="19050" dir="2700000" algn="tl" rotWithShape="0">
                      <a:schemeClr val="dk1">
                        <a:alpha val="40000"/>
                      </a:schemeClr>
                    </a:outerShdw>
                  </a:effectLst>
                </a:rPr>
                <a:t>Contratação com</a:t>
              </a:r>
            </a:p>
            <a:p>
              <a:pPr algn="ctr"/>
              <a:r>
                <a:rPr lang="pt-BR" sz="2400" cap="all" dirty="0">
                  <a:ln w="0"/>
                  <a:solidFill>
                    <a:srgbClr val="C00000"/>
                  </a:solidFill>
                  <a:effectLst>
                    <a:outerShdw blurRad="38100" dist="19050" dir="2700000" algn="tl" rotWithShape="0">
                      <a:schemeClr val="dk1">
                        <a:alpha val="40000"/>
                      </a:schemeClr>
                    </a:outerShdw>
                  </a:effectLst>
                </a:rPr>
                <a:t>Entidades privadas</a:t>
              </a:r>
            </a:p>
            <a:p>
              <a:pPr algn="ctr"/>
              <a:endParaRPr lang="pt-BR" sz="2400" cap="all" dirty="0">
                <a:ln w="0"/>
                <a:effectLst>
                  <a:outerShdw blurRad="38100" dist="19050" dir="2700000" algn="tl" rotWithShape="0">
                    <a:schemeClr val="dk1">
                      <a:alpha val="40000"/>
                    </a:schemeClr>
                  </a:outerShdw>
                </a:effectLst>
              </a:endParaRPr>
            </a:p>
          </p:txBody>
        </p:sp>
        <p:cxnSp>
          <p:nvCxnSpPr>
            <p:cNvPr id="40" name="Conector de Seta Reta 39">
              <a:extLst>
                <a:ext uri="{FF2B5EF4-FFF2-40B4-BE49-F238E27FC236}">
                  <a16:creationId xmlns:a16="http://schemas.microsoft.com/office/drawing/2014/main" id="{403BD4BD-96C9-E168-A0F6-D86C93EFA5EF}"/>
                </a:ext>
              </a:extLst>
            </p:cNvPr>
            <p:cNvCxnSpPr>
              <a:cxnSpLocks/>
            </p:cNvCxnSpPr>
            <p:nvPr/>
          </p:nvCxnSpPr>
          <p:spPr>
            <a:xfrm flipV="1">
              <a:off x="1612387" y="864187"/>
              <a:ext cx="6911028" cy="135838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ector de Seta Reta 40">
              <a:extLst>
                <a:ext uri="{FF2B5EF4-FFF2-40B4-BE49-F238E27FC236}">
                  <a16:creationId xmlns:a16="http://schemas.microsoft.com/office/drawing/2014/main" id="{4E12CD35-AC04-154A-3340-9DAF7EFD6CB6}"/>
                </a:ext>
              </a:extLst>
            </p:cNvPr>
            <p:cNvCxnSpPr>
              <a:cxnSpLocks/>
            </p:cNvCxnSpPr>
            <p:nvPr/>
          </p:nvCxnSpPr>
          <p:spPr>
            <a:xfrm flipV="1">
              <a:off x="1626815" y="1794250"/>
              <a:ext cx="5253028" cy="46184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6" name="Imagem 25" descr="Ícone&#10;&#10;Descrição gerada automaticamente">
            <a:extLst>
              <a:ext uri="{FF2B5EF4-FFF2-40B4-BE49-F238E27FC236}">
                <a16:creationId xmlns:a16="http://schemas.microsoft.com/office/drawing/2014/main" id="{8DEC65B2-AF6E-9D63-26F0-BE5E9E00037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5983604" y="5755641"/>
            <a:ext cx="224790" cy="1891665"/>
          </a:xfrm>
          <a:prstGeom prst="rect">
            <a:avLst/>
          </a:prstGeom>
        </p:spPr>
      </p:pic>
      <p:pic>
        <p:nvPicPr>
          <p:cNvPr id="43" name="Elemento gráfico 201">
            <a:extLst>
              <a:ext uri="{FF2B5EF4-FFF2-40B4-BE49-F238E27FC236}">
                <a16:creationId xmlns:a16="http://schemas.microsoft.com/office/drawing/2014/main" id="{FD9911CD-BC00-30F4-91A0-3999BD438049}"/>
              </a:ext>
            </a:extLst>
          </p:cNvPr>
          <p:cNvPicPr/>
          <p:nvPr/>
        </p:nvPicPr>
        <p:blipFill>
          <a:blip r:embed="rId17" cstate="print">
            <a:extLst>
              <a:ext uri="{28A0092B-C50C-407E-A947-70E740481C1C}">
                <a14:useLocalDpi xmlns:a14="http://schemas.microsoft.com/office/drawing/2010/main" val="0"/>
              </a:ext>
            </a:extLst>
          </a:blip>
          <a:srcRect/>
          <a:stretch/>
        </p:blipFill>
        <p:spPr>
          <a:xfrm>
            <a:off x="11560669" y="6439952"/>
            <a:ext cx="402929" cy="2830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4" name="Title 1">
            <a:extLst>
              <a:ext uri="{FF2B5EF4-FFF2-40B4-BE49-F238E27FC236}">
                <a16:creationId xmlns:a16="http://schemas.microsoft.com/office/drawing/2014/main" id="{C43C1F67-34A8-3D60-9842-423FA0152340}"/>
              </a:ext>
            </a:extLst>
          </p:cNvPr>
          <p:cNvSpPr txBox="1">
            <a:spLocks/>
          </p:cNvSpPr>
          <p:nvPr/>
        </p:nvSpPr>
        <p:spPr>
          <a:xfrm>
            <a:off x="10601240" y="6519828"/>
            <a:ext cx="912986" cy="1384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VABS/DGP/2026</a:t>
            </a:r>
          </a:p>
        </p:txBody>
      </p:sp>
      <p:cxnSp>
        <p:nvCxnSpPr>
          <p:cNvPr id="49" name="Conector de Seta Reta 48">
            <a:extLst>
              <a:ext uri="{FF2B5EF4-FFF2-40B4-BE49-F238E27FC236}">
                <a16:creationId xmlns:a16="http://schemas.microsoft.com/office/drawing/2014/main" id="{26DEAFF3-1E71-9438-4E87-974C79F25B17}"/>
              </a:ext>
            </a:extLst>
          </p:cNvPr>
          <p:cNvCxnSpPr>
            <a:cxnSpLocks/>
          </p:cNvCxnSpPr>
          <p:nvPr/>
        </p:nvCxnSpPr>
        <p:spPr>
          <a:xfrm>
            <a:off x="1677345" y="2256098"/>
            <a:ext cx="6652448" cy="237933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836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fill="hold"/>
                                        <p:tgtEl>
                                          <p:spTgt spid="42"/>
                                        </p:tgtEl>
                                        <p:attrNameLst>
                                          <p:attrName>ppt_x</p:attrName>
                                        </p:attrNameLst>
                                      </p:cBhvr>
                                      <p:tavLst>
                                        <p:tav tm="0">
                                          <p:val>
                                            <p:strVal val="#ppt_x"/>
                                          </p:val>
                                        </p:tav>
                                        <p:tav tm="100000">
                                          <p:val>
                                            <p:strVal val="#ppt_x"/>
                                          </p:val>
                                        </p:tav>
                                      </p:tavLst>
                                    </p:anim>
                                    <p:anim calcmode="lin" valueType="num">
                                      <p:cBhvr additive="base">
                                        <p:cTn id="24" dur="500" fill="hold"/>
                                        <p:tgtEl>
                                          <p:spTgt spid="42"/>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a 12">
            <a:extLst>
              <a:ext uri="{FF2B5EF4-FFF2-40B4-BE49-F238E27FC236}">
                <a16:creationId xmlns:a16="http://schemas.microsoft.com/office/drawing/2014/main" id="{9AD54839-3820-F901-1A3E-AE1FA19B36DE}"/>
              </a:ext>
            </a:extLst>
          </p:cNvPr>
          <p:cNvGraphicFramePr/>
          <p:nvPr/>
        </p:nvGraphicFramePr>
        <p:xfrm>
          <a:off x="55934" y="161921"/>
          <a:ext cx="12080133" cy="65341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m 2" descr="Uma imagem contendo brinquedo, boneca, comida, camisa&#10;&#10;Descrição gerada automaticamente">
            <a:extLst>
              <a:ext uri="{FF2B5EF4-FFF2-40B4-BE49-F238E27FC236}">
                <a16:creationId xmlns:a16="http://schemas.microsoft.com/office/drawing/2014/main" id="{8D8CFF06-D4BF-587C-C6A1-E2808D8A153B}"/>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349399" y="1102260"/>
            <a:ext cx="1842554" cy="1100926"/>
          </a:xfrm>
          <a:prstGeom prst="rect">
            <a:avLst/>
          </a:prstGeom>
        </p:spPr>
      </p:pic>
      <p:pic>
        <p:nvPicPr>
          <p:cNvPr id="4" name="Picture 2" descr="Qual negócio abrir com 5 mil reais em 2023? Veja 9 ideias">
            <a:extLst>
              <a:ext uri="{FF2B5EF4-FFF2-40B4-BE49-F238E27FC236}">
                <a16:creationId xmlns:a16="http://schemas.microsoft.com/office/drawing/2014/main" id="{E6D0EE34-2B4C-5964-8973-13F077742F6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926" b="97185" l="10000" r="90000">
                        <a14:foregroundMark x1="33917" y1="91259" x2="35667" y2="95852"/>
                        <a14:foregroundMark x1="50750" y1="94519" x2="47917" y2="96296"/>
                        <a14:foregroundMark x1="56083" y1="90370" x2="56167" y2="94222"/>
                        <a14:foregroundMark x1="39500" y1="65185" x2="47417" y2="54222"/>
                        <a14:foregroundMark x1="47417" y1="54222" x2="47417" y2="54222"/>
                        <a14:foregroundMark x1="54250" y1="58519" x2="67000" y2="45630"/>
                        <a14:foregroundMark x1="67000" y1="45630" x2="67417" y2="44741"/>
                        <a14:foregroundMark x1="68833" y1="72148" x2="72000" y2="71852"/>
                        <a14:foregroundMark x1="60250" y1="83111" x2="63500" y2="83111"/>
                        <a14:foregroundMark x1="29833" y1="24593" x2="30417" y2="25185"/>
                        <a14:foregroundMark x1="30583" y1="25926" x2="30917" y2="28741"/>
                        <a14:foregroundMark x1="37917" y1="14222" x2="37917" y2="14222"/>
                        <a14:foregroundMark x1="38750" y1="15556" x2="38750" y2="15556"/>
                        <a14:foregroundMark x1="59583" y1="95704" x2="64417" y2="96000"/>
                        <a14:foregroundMark x1="64417" y1="96000" x2="65667" y2="95852"/>
                        <a14:foregroundMark x1="67833" y1="96148" x2="72667" y2="96296"/>
                        <a14:foregroundMark x1="72667" y1="96296" x2="72750" y2="96148"/>
                        <a14:foregroundMark x1="33333" y1="96593" x2="36333" y2="97185"/>
                      </a14:backgroundRemoval>
                    </a14:imgEffect>
                  </a14:imgLayer>
                </a14:imgProps>
              </a:ext>
              <a:ext uri="{28A0092B-C50C-407E-A947-70E740481C1C}">
                <a14:useLocalDpi xmlns:a14="http://schemas.microsoft.com/office/drawing/2010/main" val="0"/>
              </a:ext>
            </a:extLst>
          </a:blip>
          <a:srcRect/>
          <a:stretch>
            <a:fillRect/>
          </a:stretch>
        </p:blipFill>
        <p:spPr bwMode="auto">
          <a:xfrm>
            <a:off x="3795804" y="2753833"/>
            <a:ext cx="2794042" cy="1571648"/>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descr="Ícone&#10;&#10;Descrição gerada automaticamente">
            <a:extLst>
              <a:ext uri="{FF2B5EF4-FFF2-40B4-BE49-F238E27FC236}">
                <a16:creationId xmlns:a16="http://schemas.microsoft.com/office/drawing/2014/main" id="{36AFD5D2-76F7-B25A-9B70-CE02D0BFA7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5983604" y="5755641"/>
            <a:ext cx="224790" cy="1891665"/>
          </a:xfrm>
          <a:prstGeom prst="rect">
            <a:avLst/>
          </a:prstGeom>
        </p:spPr>
      </p:pic>
      <p:pic>
        <p:nvPicPr>
          <p:cNvPr id="5" name="Elemento gráfico 201">
            <a:extLst>
              <a:ext uri="{FF2B5EF4-FFF2-40B4-BE49-F238E27FC236}">
                <a16:creationId xmlns:a16="http://schemas.microsoft.com/office/drawing/2014/main" id="{ED2A62CA-3058-F575-DD93-CA87A35888FA}"/>
              </a:ext>
            </a:extLst>
          </p:cNvPr>
          <p:cNvPicPr/>
          <p:nvPr/>
        </p:nvPicPr>
        <p:blipFill>
          <a:blip r:embed="rId12" cstate="print">
            <a:extLst>
              <a:ext uri="{28A0092B-C50C-407E-A947-70E740481C1C}">
                <a14:useLocalDpi xmlns:a14="http://schemas.microsoft.com/office/drawing/2010/main" val="0"/>
              </a:ext>
            </a:extLst>
          </a:blip>
          <a:srcRect/>
          <a:stretch/>
        </p:blipFill>
        <p:spPr>
          <a:xfrm>
            <a:off x="11560669" y="6439952"/>
            <a:ext cx="402929" cy="2830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Title 1">
            <a:extLst>
              <a:ext uri="{FF2B5EF4-FFF2-40B4-BE49-F238E27FC236}">
                <a16:creationId xmlns:a16="http://schemas.microsoft.com/office/drawing/2014/main" id="{C205B71D-8FD2-A3D7-BB83-35BB2069D133}"/>
              </a:ext>
            </a:extLst>
          </p:cNvPr>
          <p:cNvSpPr txBox="1">
            <a:spLocks/>
          </p:cNvSpPr>
          <p:nvPr/>
        </p:nvSpPr>
        <p:spPr>
          <a:xfrm>
            <a:off x="10601240" y="6519828"/>
            <a:ext cx="912986" cy="1384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VABS/DGP/2026</a:t>
            </a:r>
          </a:p>
        </p:txBody>
      </p:sp>
    </p:spTree>
    <p:extLst>
      <p:ext uri="{BB962C8B-B14F-4D97-AF65-F5344CB8AC3E}">
        <p14:creationId xmlns:p14="http://schemas.microsoft.com/office/powerpoint/2010/main" val="1744505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a:extLst>
              <a:ext uri="{FF2B5EF4-FFF2-40B4-BE49-F238E27FC236}">
                <a16:creationId xmlns:a16="http://schemas.microsoft.com/office/drawing/2014/main" id="{D5BAF5A5-AFDD-9022-9DFE-AF42783B5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119115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5C7CA-85CF-511A-57EC-68BFA0A27E39}"/>
            </a:ext>
          </a:extLst>
        </p:cNvPr>
        <p:cNvGrpSpPr/>
        <p:nvPr/>
      </p:nvGrpSpPr>
      <p:grpSpPr>
        <a:xfrm>
          <a:off x="0" y="0"/>
          <a:ext cx="0" cy="0"/>
          <a:chOff x="0" y="0"/>
          <a:chExt cx="0" cy="0"/>
        </a:xfrm>
      </p:grpSpPr>
      <p:grpSp>
        <p:nvGrpSpPr>
          <p:cNvPr id="14" name="Agrupar 13">
            <a:extLst>
              <a:ext uri="{FF2B5EF4-FFF2-40B4-BE49-F238E27FC236}">
                <a16:creationId xmlns:a16="http://schemas.microsoft.com/office/drawing/2014/main" id="{BEF25BC0-CADE-2B85-A946-DCAD830BEE13}"/>
              </a:ext>
            </a:extLst>
          </p:cNvPr>
          <p:cNvGrpSpPr/>
          <p:nvPr/>
        </p:nvGrpSpPr>
        <p:grpSpPr>
          <a:xfrm>
            <a:off x="-3747402" y="-346843"/>
            <a:ext cx="15354300" cy="7408606"/>
            <a:chOff x="-3747402" y="-346843"/>
            <a:chExt cx="15354300" cy="7408606"/>
          </a:xfrm>
        </p:grpSpPr>
        <p:grpSp>
          <p:nvGrpSpPr>
            <p:cNvPr id="59" name="Agrupar 58">
              <a:extLst>
                <a:ext uri="{FF2B5EF4-FFF2-40B4-BE49-F238E27FC236}">
                  <a16:creationId xmlns:a16="http://schemas.microsoft.com/office/drawing/2014/main" id="{BD8F32EC-D79D-A2FD-1BF6-A5BA280F2D8C}"/>
                </a:ext>
              </a:extLst>
            </p:cNvPr>
            <p:cNvGrpSpPr/>
            <p:nvPr/>
          </p:nvGrpSpPr>
          <p:grpSpPr>
            <a:xfrm>
              <a:off x="-3747402" y="-346843"/>
              <a:ext cx="15354300" cy="7408606"/>
              <a:chOff x="-3828517" y="-288951"/>
              <a:chExt cx="15354300" cy="7408606"/>
            </a:xfrm>
          </p:grpSpPr>
          <p:sp>
            <p:nvSpPr>
              <p:cNvPr id="9" name="Elipse 8">
                <a:extLst>
                  <a:ext uri="{FF2B5EF4-FFF2-40B4-BE49-F238E27FC236}">
                    <a16:creationId xmlns:a16="http://schemas.microsoft.com/office/drawing/2014/main" id="{A3F275E2-5736-2A0E-BD54-79BCECDBC539}"/>
                  </a:ext>
                </a:extLst>
              </p:cNvPr>
              <p:cNvSpPr/>
              <p:nvPr/>
            </p:nvSpPr>
            <p:spPr>
              <a:xfrm>
                <a:off x="-3828517" y="-288951"/>
                <a:ext cx="15354300" cy="7408606"/>
              </a:xfrm>
              <a:prstGeom prst="ellipse">
                <a:avLst/>
              </a:prstGeom>
              <a:solidFill>
                <a:srgbClr val="FFCCCC">
                  <a:alpha val="41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44" name="Gráfico 43" descr="Trabalho remoto estrutura de tópicos">
                <a:extLst>
                  <a:ext uri="{FF2B5EF4-FFF2-40B4-BE49-F238E27FC236}">
                    <a16:creationId xmlns:a16="http://schemas.microsoft.com/office/drawing/2014/main" id="{4398B59C-0ABC-B771-2DEF-E594C4772A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0196" y="3510365"/>
                <a:ext cx="1071513" cy="1071513"/>
              </a:xfrm>
              <a:prstGeom prst="rect">
                <a:avLst/>
              </a:prstGeom>
              <a:effectLst>
                <a:outerShdw blurRad="50800" dist="38100" dir="16200000" rotWithShape="0">
                  <a:prstClr val="black">
                    <a:alpha val="40000"/>
                  </a:prstClr>
                </a:outerShdw>
              </a:effectLst>
            </p:spPr>
          </p:pic>
          <p:sp>
            <p:nvSpPr>
              <p:cNvPr id="47" name="Retângulo 46">
                <a:extLst>
                  <a:ext uri="{FF2B5EF4-FFF2-40B4-BE49-F238E27FC236}">
                    <a16:creationId xmlns:a16="http://schemas.microsoft.com/office/drawing/2014/main" id="{DDFB2B3C-5F5A-8FC0-75C3-04FACD3E780A}"/>
                  </a:ext>
                </a:extLst>
              </p:cNvPr>
              <p:cNvSpPr/>
              <p:nvPr/>
            </p:nvSpPr>
            <p:spPr>
              <a:xfrm>
                <a:off x="9575570" y="2659414"/>
                <a:ext cx="1021434" cy="523220"/>
              </a:xfrm>
              <a:prstGeom prst="rect">
                <a:avLst/>
              </a:prstGeom>
              <a:noFill/>
            </p:spPr>
            <p:txBody>
              <a:bodyPr wrap="non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OSC</a:t>
                </a:r>
              </a:p>
              <a:p>
                <a:pPr algn="ctr"/>
                <a:r>
                  <a:rPr lang="pt-BR"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(MROSC)</a:t>
                </a:r>
              </a:p>
            </p:txBody>
          </p:sp>
          <p:sp>
            <p:nvSpPr>
              <p:cNvPr id="49" name="Retângulo 48">
                <a:extLst>
                  <a:ext uri="{FF2B5EF4-FFF2-40B4-BE49-F238E27FC236}">
                    <a16:creationId xmlns:a16="http://schemas.microsoft.com/office/drawing/2014/main" id="{B70D2505-A620-D2CA-B248-36412EC0A031}"/>
                  </a:ext>
                </a:extLst>
              </p:cNvPr>
              <p:cNvSpPr/>
              <p:nvPr/>
            </p:nvSpPr>
            <p:spPr>
              <a:xfrm>
                <a:off x="9935043" y="4545212"/>
                <a:ext cx="744114" cy="307777"/>
              </a:xfrm>
              <a:prstGeom prst="rect">
                <a:avLst/>
              </a:prstGeom>
              <a:noFill/>
            </p:spPr>
            <p:txBody>
              <a:bodyPr wrap="non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OSCIP</a:t>
                </a:r>
              </a:p>
            </p:txBody>
          </p:sp>
          <p:pic>
            <p:nvPicPr>
              <p:cNvPr id="55" name="Gráfico 54" descr="Cidade estrutura de tópicos">
                <a:extLst>
                  <a:ext uri="{FF2B5EF4-FFF2-40B4-BE49-F238E27FC236}">
                    <a16:creationId xmlns:a16="http://schemas.microsoft.com/office/drawing/2014/main" id="{27AB6136-D8DB-EC85-D6B4-4205061F39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39831" y="1849344"/>
                <a:ext cx="938092" cy="938092"/>
              </a:xfrm>
              <a:prstGeom prst="rect">
                <a:avLst/>
              </a:prstGeom>
              <a:effectLst>
                <a:outerShdw blurRad="50800" dist="38100" dir="16200000" rotWithShape="0">
                  <a:prstClr val="black">
                    <a:alpha val="40000"/>
                  </a:prstClr>
                </a:outerShdw>
              </a:effectLst>
            </p:spPr>
          </p:pic>
        </p:grpSp>
        <p:pic>
          <p:nvPicPr>
            <p:cNvPr id="10" name="Gráfico 9" descr="Arquitetura moderna estrutura de tópicos">
              <a:extLst>
                <a:ext uri="{FF2B5EF4-FFF2-40B4-BE49-F238E27FC236}">
                  <a16:creationId xmlns:a16="http://schemas.microsoft.com/office/drawing/2014/main" id="{1FBEBC99-2404-74B8-0289-97088E28796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529647" y="567602"/>
              <a:ext cx="914400" cy="914400"/>
            </a:xfrm>
            <a:prstGeom prst="rect">
              <a:avLst/>
            </a:prstGeom>
            <a:effectLst>
              <a:outerShdw blurRad="50800" dist="38100" dir="16200000" rotWithShape="0">
                <a:prstClr val="black">
                  <a:alpha val="40000"/>
                </a:prstClr>
              </a:outerShdw>
            </a:effectLst>
          </p:spPr>
        </p:pic>
        <p:sp>
          <p:nvSpPr>
            <p:cNvPr id="11" name="Retângulo 10">
              <a:extLst>
                <a:ext uri="{FF2B5EF4-FFF2-40B4-BE49-F238E27FC236}">
                  <a16:creationId xmlns:a16="http://schemas.microsoft.com/office/drawing/2014/main" id="{A1581301-B17B-45C4-3FD6-74B6210F4056}"/>
                </a:ext>
              </a:extLst>
            </p:cNvPr>
            <p:cNvSpPr/>
            <p:nvPr/>
          </p:nvSpPr>
          <p:spPr>
            <a:xfrm>
              <a:off x="8880054" y="1342554"/>
              <a:ext cx="1424365" cy="523220"/>
            </a:xfrm>
            <a:prstGeom prst="rect">
              <a:avLst/>
            </a:prstGeom>
            <a:noFill/>
          </p:spPr>
          <p:txBody>
            <a:bodyPr wrap="none" lIns="91440" tIns="45720" rIns="91440" bIns="45720">
              <a:spAutoFit/>
            </a:bodyPr>
            <a:lstStyle/>
            <a:p>
              <a:pPr algn="ctr"/>
              <a:r>
                <a:rPr lang="pt-BR" sz="1400" b="1"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ENTIDADE</a:t>
              </a:r>
            </a:p>
            <a:p>
              <a:pPr algn="ctr"/>
              <a:r>
                <a:rPr lang="pt-BR" sz="1400" b="1"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CONTRATADA</a:t>
              </a:r>
            </a:p>
          </p:txBody>
        </p:sp>
      </p:grpSp>
      <p:grpSp>
        <p:nvGrpSpPr>
          <p:cNvPr id="12" name="Agrupar 11">
            <a:extLst>
              <a:ext uri="{FF2B5EF4-FFF2-40B4-BE49-F238E27FC236}">
                <a16:creationId xmlns:a16="http://schemas.microsoft.com/office/drawing/2014/main" id="{CA0E3CA4-C1A7-D1D9-E1EE-BAB63B2C472D}"/>
              </a:ext>
            </a:extLst>
          </p:cNvPr>
          <p:cNvGrpSpPr/>
          <p:nvPr/>
        </p:nvGrpSpPr>
        <p:grpSpPr>
          <a:xfrm>
            <a:off x="-3822976" y="-346843"/>
            <a:ext cx="13458250" cy="7408606"/>
            <a:chOff x="-3917649" y="-342765"/>
            <a:chExt cx="13458250" cy="7408606"/>
          </a:xfrm>
        </p:grpSpPr>
        <p:grpSp>
          <p:nvGrpSpPr>
            <p:cNvPr id="60" name="Agrupar 59">
              <a:extLst>
                <a:ext uri="{FF2B5EF4-FFF2-40B4-BE49-F238E27FC236}">
                  <a16:creationId xmlns:a16="http://schemas.microsoft.com/office/drawing/2014/main" id="{A3D0B5A1-FAE9-A811-402B-97AABE61171A}"/>
                </a:ext>
              </a:extLst>
            </p:cNvPr>
            <p:cNvGrpSpPr/>
            <p:nvPr/>
          </p:nvGrpSpPr>
          <p:grpSpPr>
            <a:xfrm>
              <a:off x="-3917649" y="-342765"/>
              <a:ext cx="13458250" cy="7408606"/>
              <a:chOff x="-3917649" y="-342765"/>
              <a:chExt cx="13458250" cy="7408606"/>
            </a:xfrm>
          </p:grpSpPr>
          <p:sp>
            <p:nvSpPr>
              <p:cNvPr id="8" name="Elipse 7">
                <a:extLst>
                  <a:ext uri="{FF2B5EF4-FFF2-40B4-BE49-F238E27FC236}">
                    <a16:creationId xmlns:a16="http://schemas.microsoft.com/office/drawing/2014/main" id="{800DA113-F77B-04D2-4BC8-396BD1A0D3F5}"/>
                  </a:ext>
                </a:extLst>
              </p:cNvPr>
              <p:cNvSpPr/>
              <p:nvPr/>
            </p:nvSpPr>
            <p:spPr>
              <a:xfrm>
                <a:off x="-3917649" y="-342765"/>
                <a:ext cx="13337299" cy="7408606"/>
              </a:xfrm>
              <a:prstGeom prst="ellipse">
                <a:avLst/>
              </a:prstGeom>
              <a:solidFill>
                <a:srgbClr val="FFCC99">
                  <a:alpha val="46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1" name="Gráfico 20" descr="Hospital estrutura de tópicos">
                <a:extLst>
                  <a:ext uri="{FF2B5EF4-FFF2-40B4-BE49-F238E27FC236}">
                    <a16:creationId xmlns:a16="http://schemas.microsoft.com/office/drawing/2014/main" id="{E28C191A-1550-6DE7-0CCA-8AAE6CC037E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52159" y="2214040"/>
                <a:ext cx="988661" cy="988661"/>
              </a:xfrm>
              <a:prstGeom prst="rect">
                <a:avLst/>
              </a:prstGeom>
              <a:effectLst>
                <a:outerShdw blurRad="50800" dist="38100" dir="16200000" rotWithShape="0">
                  <a:prstClr val="black">
                    <a:alpha val="40000"/>
                  </a:prstClr>
                </a:outerShdw>
              </a:effectLst>
            </p:spPr>
          </p:pic>
          <p:sp>
            <p:nvSpPr>
              <p:cNvPr id="37" name="Retângulo 36">
                <a:extLst>
                  <a:ext uri="{FF2B5EF4-FFF2-40B4-BE49-F238E27FC236}">
                    <a16:creationId xmlns:a16="http://schemas.microsoft.com/office/drawing/2014/main" id="{813DAFA7-F1E5-122E-B76A-D9B8D92F2C4A}"/>
                  </a:ext>
                </a:extLst>
              </p:cNvPr>
              <p:cNvSpPr/>
              <p:nvPr/>
            </p:nvSpPr>
            <p:spPr>
              <a:xfrm>
                <a:off x="7539646" y="3118235"/>
                <a:ext cx="1511953" cy="523220"/>
              </a:xfrm>
              <a:prstGeom prst="rect">
                <a:avLst/>
              </a:prstGeom>
              <a:noFill/>
            </p:spPr>
            <p:txBody>
              <a:bodyPr wrap="non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ORGANIZAÇÃO</a:t>
                </a:r>
              </a:p>
              <a:p>
                <a:pPr algn="ctr"/>
                <a:r>
                  <a:rPr lang="pt-BR"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SOCIAL</a:t>
                </a:r>
              </a:p>
            </p:txBody>
          </p:sp>
          <p:sp>
            <p:nvSpPr>
              <p:cNvPr id="50" name="Retângulo 49">
                <a:extLst>
                  <a:ext uri="{FF2B5EF4-FFF2-40B4-BE49-F238E27FC236}">
                    <a16:creationId xmlns:a16="http://schemas.microsoft.com/office/drawing/2014/main" id="{6D32E94E-0BD6-F660-2A17-F1DC3175BF4E}"/>
                  </a:ext>
                </a:extLst>
              </p:cNvPr>
              <p:cNvSpPr/>
              <p:nvPr/>
            </p:nvSpPr>
            <p:spPr>
              <a:xfrm>
                <a:off x="8049487" y="5160157"/>
                <a:ext cx="1491114" cy="307777"/>
              </a:xfrm>
              <a:prstGeom prst="rect">
                <a:avLst/>
              </a:prstGeom>
              <a:noFill/>
            </p:spPr>
            <p:txBody>
              <a:bodyPr wrap="non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FILANTRÓPICA</a:t>
                </a:r>
              </a:p>
            </p:txBody>
          </p:sp>
          <p:pic>
            <p:nvPicPr>
              <p:cNvPr id="51" name="Gráfico 50" descr="Hospital estrutura de tópicos">
                <a:extLst>
                  <a:ext uri="{FF2B5EF4-FFF2-40B4-BE49-F238E27FC236}">
                    <a16:creationId xmlns:a16="http://schemas.microsoft.com/office/drawing/2014/main" id="{26C19EAA-1398-CDF7-F5E0-F3A5A41DB1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96126" y="4228761"/>
                <a:ext cx="1021434" cy="1021434"/>
              </a:xfrm>
              <a:prstGeom prst="rect">
                <a:avLst/>
              </a:prstGeom>
              <a:effectLst>
                <a:outerShdw blurRad="50800" dist="38100" dir="18900000" algn="bl" rotWithShape="0">
                  <a:prstClr val="black">
                    <a:alpha val="40000"/>
                  </a:prstClr>
                </a:outerShdw>
              </a:effectLst>
            </p:spPr>
          </p:pic>
        </p:grpSp>
        <p:pic>
          <p:nvPicPr>
            <p:cNvPr id="4" name="Gráfico 3" descr="Arquitetura moderna estrutura de tópicos">
              <a:extLst>
                <a:ext uri="{FF2B5EF4-FFF2-40B4-BE49-F238E27FC236}">
                  <a16:creationId xmlns:a16="http://schemas.microsoft.com/office/drawing/2014/main" id="{90E06150-362E-9566-3597-B9382A18394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959086" y="1056207"/>
              <a:ext cx="914400" cy="914400"/>
            </a:xfrm>
            <a:prstGeom prst="rect">
              <a:avLst/>
            </a:prstGeom>
            <a:effectLst>
              <a:outerShdw blurRad="50800" dist="38100" dir="2700000" algn="tl" rotWithShape="0">
                <a:prstClr val="black">
                  <a:alpha val="40000"/>
                </a:prstClr>
              </a:outerShdw>
            </a:effectLst>
          </p:spPr>
        </p:pic>
        <p:sp>
          <p:nvSpPr>
            <p:cNvPr id="5" name="Retângulo 4">
              <a:extLst>
                <a:ext uri="{FF2B5EF4-FFF2-40B4-BE49-F238E27FC236}">
                  <a16:creationId xmlns:a16="http://schemas.microsoft.com/office/drawing/2014/main" id="{6CD0D3E4-1DBB-A5AD-88AD-5A8DBC8A5E23}"/>
                </a:ext>
              </a:extLst>
            </p:cNvPr>
            <p:cNvSpPr/>
            <p:nvPr/>
          </p:nvSpPr>
          <p:spPr>
            <a:xfrm>
              <a:off x="7161579" y="1607805"/>
              <a:ext cx="1693669" cy="523220"/>
            </a:xfrm>
            <a:prstGeom prst="rect">
              <a:avLst/>
            </a:prstGeom>
            <a:noFill/>
          </p:spPr>
          <p:txBody>
            <a:bodyPr wrap="none" lIns="91440" tIns="45720" rIns="91440" bIns="45720">
              <a:spAutoFit/>
            </a:bodyPr>
            <a:lstStyle/>
            <a:p>
              <a:pPr algn="ctr"/>
              <a:r>
                <a:rPr lang="pt-BR" sz="1400" b="1"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PPP </a:t>
              </a:r>
            </a:p>
            <a:p>
              <a:pPr algn="ctr"/>
              <a:r>
                <a:rPr lang="pt-BR" sz="1400" b="1"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ADMINISTRATIVA</a:t>
              </a:r>
            </a:p>
          </p:txBody>
        </p:sp>
      </p:grpSp>
      <p:grpSp>
        <p:nvGrpSpPr>
          <p:cNvPr id="61" name="Agrupar 60">
            <a:extLst>
              <a:ext uri="{FF2B5EF4-FFF2-40B4-BE49-F238E27FC236}">
                <a16:creationId xmlns:a16="http://schemas.microsoft.com/office/drawing/2014/main" id="{BAF1001B-7BDB-1925-6E8D-4C47B73E6879}"/>
              </a:ext>
            </a:extLst>
          </p:cNvPr>
          <p:cNvGrpSpPr/>
          <p:nvPr/>
        </p:nvGrpSpPr>
        <p:grpSpPr>
          <a:xfrm>
            <a:off x="-3943029" y="-62987"/>
            <a:ext cx="11416342" cy="6858000"/>
            <a:chOff x="-3966351" y="-22124"/>
            <a:chExt cx="11416342" cy="6858000"/>
          </a:xfrm>
        </p:grpSpPr>
        <p:sp>
          <p:nvSpPr>
            <p:cNvPr id="7" name="Elipse 6">
              <a:extLst>
                <a:ext uri="{FF2B5EF4-FFF2-40B4-BE49-F238E27FC236}">
                  <a16:creationId xmlns:a16="http://schemas.microsoft.com/office/drawing/2014/main" id="{68F32473-6C13-AF49-96A7-701C15EB37CF}"/>
                </a:ext>
              </a:extLst>
            </p:cNvPr>
            <p:cNvSpPr/>
            <p:nvPr/>
          </p:nvSpPr>
          <p:spPr>
            <a:xfrm>
              <a:off x="-3966351" y="-22124"/>
              <a:ext cx="11416342" cy="6858000"/>
            </a:xfrm>
            <a:prstGeom prst="ellipse">
              <a:avLst/>
            </a:prstGeom>
            <a:solidFill>
              <a:srgbClr val="CCCCFF">
                <a:alpha val="5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8" name="Retângulo 47">
              <a:extLst>
                <a:ext uri="{FF2B5EF4-FFF2-40B4-BE49-F238E27FC236}">
                  <a16:creationId xmlns:a16="http://schemas.microsoft.com/office/drawing/2014/main" id="{B8EAAD58-9256-D0A3-BBAF-F81BADB295C2}"/>
                </a:ext>
              </a:extLst>
            </p:cNvPr>
            <p:cNvSpPr/>
            <p:nvPr/>
          </p:nvSpPr>
          <p:spPr>
            <a:xfrm>
              <a:off x="5558241" y="3892154"/>
              <a:ext cx="1699441" cy="523220"/>
            </a:xfrm>
            <a:prstGeom prst="rect">
              <a:avLst/>
            </a:prstGeom>
            <a:noFill/>
          </p:spPr>
          <p:txBody>
            <a:bodyPr wrap="non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SERVIÇO SOCIAL</a:t>
              </a:r>
            </a:p>
            <a:p>
              <a:pPr algn="ctr"/>
              <a:r>
                <a:rPr lang="pt-BR"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AUTÔNOMO</a:t>
              </a:r>
            </a:p>
          </p:txBody>
        </p:sp>
        <p:pic>
          <p:nvPicPr>
            <p:cNvPr id="53" name="Gráfico 52" descr="Edifício com preenchimento sólido">
              <a:extLst>
                <a:ext uri="{FF2B5EF4-FFF2-40B4-BE49-F238E27FC236}">
                  <a16:creationId xmlns:a16="http://schemas.microsoft.com/office/drawing/2014/main" id="{3BF64D3A-082D-985B-9CCF-8BDB97254F0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60664" y="2696481"/>
              <a:ext cx="1180821" cy="1180821"/>
            </a:xfrm>
            <a:prstGeom prst="rect">
              <a:avLst/>
            </a:prstGeom>
            <a:effectLst>
              <a:outerShdw blurRad="63500" sx="102000" sy="102000" algn="ctr" rotWithShape="0">
                <a:prstClr val="black">
                  <a:alpha val="40000"/>
                </a:prstClr>
              </a:outerShdw>
            </a:effectLst>
          </p:spPr>
        </p:pic>
      </p:grpSp>
      <p:grpSp>
        <p:nvGrpSpPr>
          <p:cNvPr id="64" name="Agrupar 63">
            <a:extLst>
              <a:ext uri="{FF2B5EF4-FFF2-40B4-BE49-F238E27FC236}">
                <a16:creationId xmlns:a16="http://schemas.microsoft.com/office/drawing/2014/main" id="{6686531D-2396-3BD1-AEB5-380B106C8C95}"/>
              </a:ext>
            </a:extLst>
          </p:cNvPr>
          <p:cNvGrpSpPr/>
          <p:nvPr/>
        </p:nvGrpSpPr>
        <p:grpSpPr>
          <a:xfrm>
            <a:off x="-4017184" y="597310"/>
            <a:ext cx="9575427" cy="5663380"/>
            <a:chOff x="-4017185" y="597310"/>
            <a:chExt cx="9575427" cy="5663380"/>
          </a:xfrm>
        </p:grpSpPr>
        <p:sp>
          <p:nvSpPr>
            <p:cNvPr id="6" name="Elipse 5">
              <a:extLst>
                <a:ext uri="{FF2B5EF4-FFF2-40B4-BE49-F238E27FC236}">
                  <a16:creationId xmlns:a16="http://schemas.microsoft.com/office/drawing/2014/main" id="{BDAE5DB9-79D3-F80D-18A6-C0CF28156319}"/>
                </a:ext>
              </a:extLst>
            </p:cNvPr>
            <p:cNvSpPr/>
            <p:nvPr/>
          </p:nvSpPr>
          <p:spPr>
            <a:xfrm>
              <a:off x="-4017185" y="597310"/>
              <a:ext cx="9575427" cy="5663380"/>
            </a:xfrm>
            <a:prstGeom prst="ellipse">
              <a:avLst/>
            </a:prstGeom>
            <a:solidFill>
              <a:srgbClr val="008080">
                <a:alpha val="44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3" name="Gráfico 12" descr="Fábrica com preenchimento sólido">
              <a:extLst>
                <a:ext uri="{FF2B5EF4-FFF2-40B4-BE49-F238E27FC236}">
                  <a16:creationId xmlns:a16="http://schemas.microsoft.com/office/drawing/2014/main" id="{A024820D-8931-8314-4C64-02EDFB3096B2}"/>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3895950" y="3700177"/>
              <a:ext cx="1022774" cy="1022774"/>
            </a:xfrm>
            <a:prstGeom prst="rect">
              <a:avLst/>
            </a:prstGeom>
          </p:spPr>
        </p:pic>
        <p:sp>
          <p:nvSpPr>
            <p:cNvPr id="38" name="Retângulo 37">
              <a:extLst>
                <a:ext uri="{FF2B5EF4-FFF2-40B4-BE49-F238E27FC236}">
                  <a16:creationId xmlns:a16="http://schemas.microsoft.com/office/drawing/2014/main" id="{6DC99A6E-4B56-4D4E-823E-6BCA23B5741E}"/>
                </a:ext>
              </a:extLst>
            </p:cNvPr>
            <p:cNvSpPr/>
            <p:nvPr/>
          </p:nvSpPr>
          <p:spPr>
            <a:xfrm>
              <a:off x="3765058" y="2458150"/>
              <a:ext cx="1242649" cy="523220"/>
            </a:xfrm>
            <a:prstGeom prst="rect">
              <a:avLst/>
            </a:prstGeom>
            <a:noFill/>
          </p:spPr>
          <p:txBody>
            <a:bodyPr wrap="non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FUNDAÇÃO </a:t>
              </a:r>
            </a:p>
            <a:p>
              <a:pPr algn="ctr"/>
              <a:r>
                <a:rPr lang="pt-BR"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ESTATAL</a:t>
              </a:r>
            </a:p>
          </p:txBody>
        </p:sp>
        <p:sp>
          <p:nvSpPr>
            <p:cNvPr id="39" name="Retângulo 38">
              <a:extLst>
                <a:ext uri="{FF2B5EF4-FFF2-40B4-BE49-F238E27FC236}">
                  <a16:creationId xmlns:a16="http://schemas.microsoft.com/office/drawing/2014/main" id="{9CC04192-BDD8-DA34-6514-A5B7E2AA5233}"/>
                </a:ext>
              </a:extLst>
            </p:cNvPr>
            <p:cNvSpPr/>
            <p:nvPr/>
          </p:nvSpPr>
          <p:spPr>
            <a:xfrm>
              <a:off x="3481411" y="4606450"/>
              <a:ext cx="1234633" cy="523220"/>
            </a:xfrm>
            <a:prstGeom prst="rect">
              <a:avLst/>
            </a:prstGeom>
            <a:noFill/>
          </p:spPr>
          <p:txBody>
            <a:bodyPr wrap="non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EMPRESAS </a:t>
              </a:r>
            </a:p>
            <a:p>
              <a:pPr algn="ctr"/>
              <a:r>
                <a:rPr lang="pt-BR"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ESTATAIS</a:t>
              </a:r>
            </a:p>
          </p:txBody>
        </p:sp>
        <p:pic>
          <p:nvPicPr>
            <p:cNvPr id="43" name="Gráfico 42" descr="Edifício com preenchimento sólido">
              <a:extLst>
                <a:ext uri="{FF2B5EF4-FFF2-40B4-BE49-F238E27FC236}">
                  <a16:creationId xmlns:a16="http://schemas.microsoft.com/office/drawing/2014/main" id="{03AD1C93-82E3-28AA-39FE-A47494384BE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945348" y="1836586"/>
              <a:ext cx="646472" cy="646472"/>
            </a:xfrm>
            <a:prstGeom prst="rect">
              <a:avLst/>
            </a:prstGeom>
          </p:spPr>
        </p:pic>
      </p:grpSp>
      <p:grpSp>
        <p:nvGrpSpPr>
          <p:cNvPr id="65" name="Agrupar 64">
            <a:extLst>
              <a:ext uri="{FF2B5EF4-FFF2-40B4-BE49-F238E27FC236}">
                <a16:creationId xmlns:a16="http://schemas.microsoft.com/office/drawing/2014/main" id="{6D40ACE8-3D44-F678-7055-4D79A332DADC}"/>
              </a:ext>
            </a:extLst>
          </p:cNvPr>
          <p:cNvGrpSpPr/>
          <p:nvPr/>
        </p:nvGrpSpPr>
        <p:grpSpPr>
          <a:xfrm>
            <a:off x="-3727748" y="1071102"/>
            <a:ext cx="7683819" cy="4671551"/>
            <a:chOff x="-3727749" y="1071101"/>
            <a:chExt cx="7683819" cy="4671551"/>
          </a:xfrm>
        </p:grpSpPr>
        <p:sp>
          <p:nvSpPr>
            <p:cNvPr id="66" name="Elipse 65">
              <a:extLst>
                <a:ext uri="{FF2B5EF4-FFF2-40B4-BE49-F238E27FC236}">
                  <a16:creationId xmlns:a16="http://schemas.microsoft.com/office/drawing/2014/main" id="{B9C2F869-A6FD-B9A2-7E89-A31EF32E7DE8}"/>
                </a:ext>
              </a:extLst>
            </p:cNvPr>
            <p:cNvSpPr/>
            <p:nvPr/>
          </p:nvSpPr>
          <p:spPr>
            <a:xfrm>
              <a:off x="-3727749" y="1071101"/>
              <a:ext cx="7683819" cy="4671551"/>
            </a:xfrm>
            <a:prstGeom prst="ellipse">
              <a:avLst/>
            </a:prstGeom>
            <a:solidFill>
              <a:srgbClr val="0033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bg1"/>
                </a:solidFill>
              </a:endParaRPr>
            </a:p>
          </p:txBody>
        </p:sp>
        <p:sp>
          <p:nvSpPr>
            <p:cNvPr id="67" name="Retângulo 66">
              <a:extLst>
                <a:ext uri="{FF2B5EF4-FFF2-40B4-BE49-F238E27FC236}">
                  <a16:creationId xmlns:a16="http://schemas.microsoft.com/office/drawing/2014/main" id="{34E1547B-6B57-C794-F174-4DC2CCAAAB75}"/>
                </a:ext>
              </a:extLst>
            </p:cNvPr>
            <p:cNvSpPr/>
            <p:nvPr/>
          </p:nvSpPr>
          <p:spPr>
            <a:xfrm>
              <a:off x="1161954" y="4898547"/>
              <a:ext cx="1292341" cy="523220"/>
            </a:xfrm>
            <a:prstGeom prst="rect">
              <a:avLst/>
            </a:prstGeom>
            <a:noFill/>
          </p:spPr>
          <p:txBody>
            <a:bodyPr wrap="none" lIns="91440" tIns="45720" rIns="91440" bIns="45720">
              <a:spAutoFit/>
            </a:bodyPr>
            <a:lstStyle/>
            <a:p>
              <a:pPr algn="ctr"/>
              <a:r>
                <a:rPr lang="pt-BR"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CONSÓRCIO</a:t>
              </a:r>
            </a:p>
            <a:p>
              <a:pPr algn="ctr"/>
              <a:r>
                <a:rPr lang="pt-BR"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PÚBLICO</a:t>
              </a:r>
            </a:p>
          </p:txBody>
        </p:sp>
        <p:pic>
          <p:nvPicPr>
            <p:cNvPr id="68" name="Gráfico 67" descr="Banco com preenchimento sólido">
              <a:extLst>
                <a:ext uri="{FF2B5EF4-FFF2-40B4-BE49-F238E27FC236}">
                  <a16:creationId xmlns:a16="http://schemas.microsoft.com/office/drawing/2014/main" id="{05AB7583-39B8-AA43-2E95-29103962BA2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672732" y="1528301"/>
              <a:ext cx="732196" cy="732196"/>
            </a:xfrm>
            <a:prstGeom prst="rect">
              <a:avLst/>
            </a:prstGeom>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9" name="Gráfico 68" descr="Banco com preenchimento sólido">
              <a:extLst>
                <a:ext uri="{FF2B5EF4-FFF2-40B4-BE49-F238E27FC236}">
                  <a16:creationId xmlns:a16="http://schemas.microsoft.com/office/drawing/2014/main" id="{B9A01676-396C-28FA-4396-4B9BB754C4F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245896" y="2879930"/>
              <a:ext cx="732196" cy="732196"/>
            </a:xfrm>
            <a:prstGeom prst="rect">
              <a:avLst/>
            </a:prstGeom>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0" name="Retângulo 69">
              <a:extLst>
                <a:ext uri="{FF2B5EF4-FFF2-40B4-BE49-F238E27FC236}">
                  <a16:creationId xmlns:a16="http://schemas.microsoft.com/office/drawing/2014/main" id="{F84733AB-6C54-A597-382A-5C74CF3B956D}"/>
                </a:ext>
              </a:extLst>
            </p:cNvPr>
            <p:cNvSpPr/>
            <p:nvPr/>
          </p:nvSpPr>
          <p:spPr>
            <a:xfrm>
              <a:off x="1876197" y="2162114"/>
              <a:ext cx="1219694" cy="307777"/>
            </a:xfrm>
            <a:prstGeom prst="rect">
              <a:avLst/>
            </a:prstGeom>
            <a:noFill/>
          </p:spPr>
          <p:txBody>
            <a:bodyPr wrap="none" lIns="91440" tIns="45720" rIns="91440" bIns="45720">
              <a:spAutoFit/>
            </a:bodyPr>
            <a:lstStyle/>
            <a:p>
              <a:pPr algn="ctr"/>
              <a:r>
                <a:rPr lang="pt-BR"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AUTARQUIA</a:t>
              </a:r>
            </a:p>
          </p:txBody>
        </p:sp>
        <p:sp>
          <p:nvSpPr>
            <p:cNvPr id="71" name="Retângulo 70">
              <a:extLst>
                <a:ext uri="{FF2B5EF4-FFF2-40B4-BE49-F238E27FC236}">
                  <a16:creationId xmlns:a16="http://schemas.microsoft.com/office/drawing/2014/main" id="{E6042DC6-9D92-E558-F1DC-6AB075FD9378}"/>
                </a:ext>
              </a:extLst>
            </p:cNvPr>
            <p:cNvSpPr/>
            <p:nvPr/>
          </p:nvSpPr>
          <p:spPr>
            <a:xfrm>
              <a:off x="2224711" y="3566998"/>
              <a:ext cx="1362874" cy="523220"/>
            </a:xfrm>
            <a:prstGeom prst="rect">
              <a:avLst/>
            </a:prstGeom>
            <a:noFill/>
          </p:spPr>
          <p:txBody>
            <a:bodyPr wrap="none" lIns="91440" tIns="45720" rIns="91440" bIns="45720">
              <a:spAutoFit/>
            </a:bodyPr>
            <a:lstStyle/>
            <a:p>
              <a:pPr algn="ctr"/>
              <a:r>
                <a:rPr lang="pt-BR"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FUNDAÇÃO</a:t>
              </a:r>
            </a:p>
            <a:p>
              <a:pPr algn="ctr"/>
              <a:r>
                <a:rPr lang="pt-BR"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AUTÁRQUICA</a:t>
              </a:r>
            </a:p>
          </p:txBody>
        </p:sp>
        <p:pic>
          <p:nvPicPr>
            <p:cNvPr id="72" name="Gráfico 71" descr="Banco com preenchimento sólido">
              <a:extLst>
                <a:ext uri="{FF2B5EF4-FFF2-40B4-BE49-F238E27FC236}">
                  <a16:creationId xmlns:a16="http://schemas.microsoft.com/office/drawing/2014/main" id="{3E543FDD-02BE-3450-CF3E-C714217A494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672732" y="4211564"/>
              <a:ext cx="732196" cy="732196"/>
            </a:xfrm>
            <a:prstGeom prst="rect">
              <a:avLst/>
            </a:prstGeom>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grpSp>
        <p:nvGrpSpPr>
          <p:cNvPr id="73" name="Agrupar 72">
            <a:extLst>
              <a:ext uri="{FF2B5EF4-FFF2-40B4-BE49-F238E27FC236}">
                <a16:creationId xmlns:a16="http://schemas.microsoft.com/office/drawing/2014/main" id="{0BC2D359-C909-A097-DC0F-7F3F8066DF9F}"/>
              </a:ext>
            </a:extLst>
          </p:cNvPr>
          <p:cNvGrpSpPr/>
          <p:nvPr/>
        </p:nvGrpSpPr>
        <p:grpSpPr>
          <a:xfrm>
            <a:off x="-3883491" y="1234757"/>
            <a:ext cx="6079502" cy="4291780"/>
            <a:chOff x="-3900335" y="1220123"/>
            <a:chExt cx="6079502" cy="4291780"/>
          </a:xfrm>
          <a:solidFill>
            <a:srgbClr val="000066"/>
          </a:solidFill>
        </p:grpSpPr>
        <p:sp>
          <p:nvSpPr>
            <p:cNvPr id="74" name="Elipse 73">
              <a:extLst>
                <a:ext uri="{FF2B5EF4-FFF2-40B4-BE49-F238E27FC236}">
                  <a16:creationId xmlns:a16="http://schemas.microsoft.com/office/drawing/2014/main" id="{B8124AD5-7BF8-955B-B11E-70CD8ADF960B}"/>
                </a:ext>
              </a:extLst>
            </p:cNvPr>
            <p:cNvSpPr/>
            <p:nvPr/>
          </p:nvSpPr>
          <p:spPr>
            <a:xfrm>
              <a:off x="-3900335" y="1220123"/>
              <a:ext cx="6079502" cy="4291780"/>
            </a:xfrm>
            <a:prstGeom prst="ellipse">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5" name="Retângulo 74">
              <a:extLst>
                <a:ext uri="{FF2B5EF4-FFF2-40B4-BE49-F238E27FC236}">
                  <a16:creationId xmlns:a16="http://schemas.microsoft.com/office/drawing/2014/main" id="{DC36AD3F-F8FB-7AD2-9AE7-5EB6B4213137}"/>
                </a:ext>
              </a:extLst>
            </p:cNvPr>
            <p:cNvSpPr/>
            <p:nvPr/>
          </p:nvSpPr>
          <p:spPr>
            <a:xfrm>
              <a:off x="278426" y="3254760"/>
              <a:ext cx="1475853" cy="584775"/>
            </a:xfrm>
            <a:prstGeom prst="rect">
              <a:avLst/>
            </a:prstGeom>
            <a:grpFill/>
          </p:spPr>
          <p:txBody>
            <a:bodyPr wrap="none" lIns="91440" tIns="45720" rIns="91440" bIns="45720">
              <a:spAutoFit/>
            </a:bodyPr>
            <a:lstStyle/>
            <a:p>
              <a:pPr algn="ctr"/>
              <a:r>
                <a:rPr lang="pt-BR" sz="16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SECRETARIA</a:t>
              </a:r>
            </a:p>
            <a:p>
              <a:pPr algn="ctr"/>
              <a:r>
                <a:rPr lang="pt-BR" sz="16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 SAÚDE</a:t>
              </a:r>
            </a:p>
          </p:txBody>
        </p:sp>
        <p:pic>
          <p:nvPicPr>
            <p:cNvPr id="76" name="Gráfico 75" descr="Banco com preenchimento sólido">
              <a:extLst>
                <a:ext uri="{FF2B5EF4-FFF2-40B4-BE49-F238E27FC236}">
                  <a16:creationId xmlns:a16="http://schemas.microsoft.com/office/drawing/2014/main" id="{ED253EDB-37ED-666B-4F05-305C292D558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30179" y="2342924"/>
              <a:ext cx="914400" cy="914400"/>
            </a:xfrm>
            <a:prstGeom prst="rect">
              <a:avLst/>
            </a:prstGeom>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pic>
        <p:nvPicPr>
          <p:cNvPr id="19" name="Gráfico 18" descr="Escola com preenchimento sólido">
            <a:extLst>
              <a:ext uri="{FF2B5EF4-FFF2-40B4-BE49-F238E27FC236}">
                <a16:creationId xmlns:a16="http://schemas.microsoft.com/office/drawing/2014/main" id="{109A721D-702B-1F0F-8C59-D38D2A7EA94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94157" y="2343376"/>
            <a:ext cx="1051120" cy="1051120"/>
          </a:xfrm>
          <a:prstGeom prst="rect">
            <a:avLst/>
          </a:prstGeom>
        </p:spPr>
      </p:pic>
      <p:grpSp>
        <p:nvGrpSpPr>
          <p:cNvPr id="17" name="Agrupar 16">
            <a:extLst>
              <a:ext uri="{FF2B5EF4-FFF2-40B4-BE49-F238E27FC236}">
                <a16:creationId xmlns:a16="http://schemas.microsoft.com/office/drawing/2014/main" id="{3E836FE8-B71A-533F-BA21-CB02115E7D84}"/>
              </a:ext>
            </a:extLst>
          </p:cNvPr>
          <p:cNvGrpSpPr/>
          <p:nvPr/>
        </p:nvGrpSpPr>
        <p:grpSpPr>
          <a:xfrm>
            <a:off x="2144114" y="248550"/>
            <a:ext cx="8815038" cy="1948740"/>
            <a:chOff x="2144114" y="248550"/>
            <a:chExt cx="8815038" cy="1948740"/>
          </a:xfrm>
        </p:grpSpPr>
        <p:sp>
          <p:nvSpPr>
            <p:cNvPr id="15" name="Forma Livre: Forma 14">
              <a:extLst>
                <a:ext uri="{FF2B5EF4-FFF2-40B4-BE49-F238E27FC236}">
                  <a16:creationId xmlns:a16="http://schemas.microsoft.com/office/drawing/2014/main" id="{E42B8036-A8F8-6126-76B4-5D39C11A8369}"/>
                </a:ext>
              </a:extLst>
            </p:cNvPr>
            <p:cNvSpPr/>
            <p:nvPr/>
          </p:nvSpPr>
          <p:spPr>
            <a:xfrm>
              <a:off x="6346209" y="248550"/>
              <a:ext cx="4612943" cy="1948740"/>
            </a:xfrm>
            <a:custGeom>
              <a:avLst/>
              <a:gdLst>
                <a:gd name="connsiteX0" fmla="*/ 4490113 w 4612943"/>
                <a:gd name="connsiteY0" fmla="*/ 1430125 h 1948740"/>
                <a:gd name="connsiteX1" fmla="*/ 4490113 w 4612943"/>
                <a:gd name="connsiteY1" fmla="*/ 1430125 h 1948740"/>
                <a:gd name="connsiteX2" fmla="*/ 4067033 w 4612943"/>
                <a:gd name="connsiteY2" fmla="*/ 1443772 h 1948740"/>
                <a:gd name="connsiteX3" fmla="*/ 3998794 w 4612943"/>
                <a:gd name="connsiteY3" fmla="*/ 1457420 h 1948740"/>
                <a:gd name="connsiteX4" fmla="*/ 3807725 w 4612943"/>
                <a:gd name="connsiteY4" fmla="*/ 1552954 h 1948740"/>
                <a:gd name="connsiteX5" fmla="*/ 3753134 w 4612943"/>
                <a:gd name="connsiteY5" fmla="*/ 1566602 h 1948740"/>
                <a:gd name="connsiteX6" fmla="*/ 3712191 w 4612943"/>
                <a:gd name="connsiteY6" fmla="*/ 1580250 h 1948740"/>
                <a:gd name="connsiteX7" fmla="*/ 3603009 w 4612943"/>
                <a:gd name="connsiteY7" fmla="*/ 1607546 h 1948740"/>
                <a:gd name="connsiteX8" fmla="*/ 3548418 w 4612943"/>
                <a:gd name="connsiteY8" fmla="*/ 1621193 h 1948740"/>
                <a:gd name="connsiteX9" fmla="*/ 3480179 w 4612943"/>
                <a:gd name="connsiteY9" fmla="*/ 1634841 h 1948740"/>
                <a:gd name="connsiteX10" fmla="*/ 3370997 w 4612943"/>
                <a:gd name="connsiteY10" fmla="*/ 1662137 h 1948740"/>
                <a:gd name="connsiteX11" fmla="*/ 3220872 w 4612943"/>
                <a:gd name="connsiteY11" fmla="*/ 1689432 h 1948740"/>
                <a:gd name="connsiteX12" fmla="*/ 3043451 w 4612943"/>
                <a:gd name="connsiteY12" fmla="*/ 1730375 h 1948740"/>
                <a:gd name="connsiteX13" fmla="*/ 2988860 w 4612943"/>
                <a:gd name="connsiteY13" fmla="*/ 1744023 h 1948740"/>
                <a:gd name="connsiteX14" fmla="*/ 2906973 w 4612943"/>
                <a:gd name="connsiteY14" fmla="*/ 1757671 h 1948740"/>
                <a:gd name="connsiteX15" fmla="*/ 2811439 w 4612943"/>
                <a:gd name="connsiteY15" fmla="*/ 1784966 h 1948740"/>
                <a:gd name="connsiteX16" fmla="*/ 2634018 w 4612943"/>
                <a:gd name="connsiteY16" fmla="*/ 1825910 h 1948740"/>
                <a:gd name="connsiteX17" fmla="*/ 2429301 w 4612943"/>
                <a:gd name="connsiteY17" fmla="*/ 1853205 h 1948740"/>
                <a:gd name="connsiteX18" fmla="*/ 2374710 w 4612943"/>
                <a:gd name="connsiteY18" fmla="*/ 1866853 h 1948740"/>
                <a:gd name="connsiteX19" fmla="*/ 2306472 w 4612943"/>
                <a:gd name="connsiteY19" fmla="*/ 1880501 h 1948740"/>
                <a:gd name="connsiteX20" fmla="*/ 2129051 w 4612943"/>
                <a:gd name="connsiteY20" fmla="*/ 1921444 h 1948740"/>
                <a:gd name="connsiteX21" fmla="*/ 1965278 w 4612943"/>
                <a:gd name="connsiteY21" fmla="*/ 1948740 h 1948740"/>
                <a:gd name="connsiteX22" fmla="*/ 968991 w 4612943"/>
                <a:gd name="connsiteY22" fmla="*/ 1935092 h 1948740"/>
                <a:gd name="connsiteX23" fmla="*/ 791570 w 4612943"/>
                <a:gd name="connsiteY23" fmla="*/ 1907796 h 1948740"/>
                <a:gd name="connsiteX24" fmla="*/ 627797 w 4612943"/>
                <a:gd name="connsiteY24" fmla="*/ 1866853 h 1948740"/>
                <a:gd name="connsiteX25" fmla="*/ 545910 w 4612943"/>
                <a:gd name="connsiteY25" fmla="*/ 1825910 h 1948740"/>
                <a:gd name="connsiteX26" fmla="*/ 395785 w 4612943"/>
                <a:gd name="connsiteY26" fmla="*/ 1771319 h 1948740"/>
                <a:gd name="connsiteX27" fmla="*/ 327546 w 4612943"/>
                <a:gd name="connsiteY27" fmla="*/ 1716728 h 1948740"/>
                <a:gd name="connsiteX28" fmla="*/ 259307 w 4612943"/>
                <a:gd name="connsiteY28" fmla="*/ 1689432 h 1948740"/>
                <a:gd name="connsiteX29" fmla="*/ 204716 w 4612943"/>
                <a:gd name="connsiteY29" fmla="*/ 1621193 h 1948740"/>
                <a:gd name="connsiteX30" fmla="*/ 163773 w 4612943"/>
                <a:gd name="connsiteY30" fmla="*/ 1580250 h 1948740"/>
                <a:gd name="connsiteX31" fmla="*/ 122830 w 4612943"/>
                <a:gd name="connsiteY31" fmla="*/ 1484716 h 1948740"/>
                <a:gd name="connsiteX32" fmla="*/ 95534 w 4612943"/>
                <a:gd name="connsiteY32" fmla="*/ 1443772 h 1948740"/>
                <a:gd name="connsiteX33" fmla="*/ 27295 w 4612943"/>
                <a:gd name="connsiteY33" fmla="*/ 1239056 h 1948740"/>
                <a:gd name="connsiteX34" fmla="*/ 0 w 4612943"/>
                <a:gd name="connsiteY34" fmla="*/ 1047987 h 1948740"/>
                <a:gd name="connsiteX35" fmla="*/ 95534 w 4612943"/>
                <a:gd name="connsiteY35" fmla="*/ 638554 h 1948740"/>
                <a:gd name="connsiteX36" fmla="*/ 122830 w 4612943"/>
                <a:gd name="connsiteY36" fmla="*/ 570316 h 1948740"/>
                <a:gd name="connsiteX37" fmla="*/ 177421 w 4612943"/>
                <a:gd name="connsiteY37" fmla="*/ 529372 h 1948740"/>
                <a:gd name="connsiteX38" fmla="*/ 245660 w 4612943"/>
                <a:gd name="connsiteY38" fmla="*/ 461134 h 1948740"/>
                <a:gd name="connsiteX39" fmla="*/ 300251 w 4612943"/>
                <a:gd name="connsiteY39" fmla="*/ 420190 h 1948740"/>
                <a:gd name="connsiteX40" fmla="*/ 573206 w 4612943"/>
                <a:gd name="connsiteY40" fmla="*/ 270065 h 1948740"/>
                <a:gd name="connsiteX41" fmla="*/ 805218 w 4612943"/>
                <a:gd name="connsiteY41" fmla="*/ 174531 h 1948740"/>
                <a:gd name="connsiteX42" fmla="*/ 996287 w 4612943"/>
                <a:gd name="connsiteY42" fmla="*/ 133587 h 1948740"/>
                <a:gd name="connsiteX43" fmla="*/ 1119116 w 4612943"/>
                <a:gd name="connsiteY43" fmla="*/ 106292 h 1948740"/>
                <a:gd name="connsiteX44" fmla="*/ 1201003 w 4612943"/>
                <a:gd name="connsiteY44" fmla="*/ 92644 h 1948740"/>
                <a:gd name="connsiteX45" fmla="*/ 1310185 w 4612943"/>
                <a:gd name="connsiteY45" fmla="*/ 65349 h 1948740"/>
                <a:gd name="connsiteX46" fmla="*/ 1501254 w 4612943"/>
                <a:gd name="connsiteY46" fmla="*/ 51701 h 1948740"/>
                <a:gd name="connsiteX47" fmla="*/ 2797791 w 4612943"/>
                <a:gd name="connsiteY47" fmla="*/ 24405 h 1948740"/>
                <a:gd name="connsiteX48" fmla="*/ 2906973 w 4612943"/>
                <a:gd name="connsiteY48" fmla="*/ 65349 h 1948740"/>
                <a:gd name="connsiteX49" fmla="*/ 3152633 w 4612943"/>
                <a:gd name="connsiteY49" fmla="*/ 106292 h 1948740"/>
                <a:gd name="connsiteX50" fmla="*/ 3234519 w 4612943"/>
                <a:gd name="connsiteY50" fmla="*/ 119940 h 1948740"/>
                <a:gd name="connsiteX51" fmla="*/ 3330054 w 4612943"/>
                <a:gd name="connsiteY51" fmla="*/ 133587 h 1948740"/>
                <a:gd name="connsiteX52" fmla="*/ 3425588 w 4612943"/>
                <a:gd name="connsiteY52" fmla="*/ 174531 h 1948740"/>
                <a:gd name="connsiteX53" fmla="*/ 3603009 w 4612943"/>
                <a:gd name="connsiteY53" fmla="*/ 201826 h 1948740"/>
                <a:gd name="connsiteX54" fmla="*/ 3698543 w 4612943"/>
                <a:gd name="connsiteY54" fmla="*/ 256417 h 1948740"/>
                <a:gd name="connsiteX55" fmla="*/ 3889612 w 4612943"/>
                <a:gd name="connsiteY55" fmla="*/ 338304 h 1948740"/>
                <a:gd name="connsiteX56" fmla="*/ 4026090 w 4612943"/>
                <a:gd name="connsiteY56" fmla="*/ 433838 h 1948740"/>
                <a:gd name="connsiteX57" fmla="*/ 4121624 w 4612943"/>
                <a:gd name="connsiteY57" fmla="*/ 474781 h 1948740"/>
                <a:gd name="connsiteX58" fmla="*/ 4217158 w 4612943"/>
                <a:gd name="connsiteY58" fmla="*/ 529372 h 1948740"/>
                <a:gd name="connsiteX59" fmla="*/ 4339988 w 4612943"/>
                <a:gd name="connsiteY59" fmla="*/ 597611 h 1948740"/>
                <a:gd name="connsiteX60" fmla="*/ 4421875 w 4612943"/>
                <a:gd name="connsiteY60" fmla="*/ 665850 h 1948740"/>
                <a:gd name="connsiteX61" fmla="*/ 4490113 w 4612943"/>
                <a:gd name="connsiteY61" fmla="*/ 706793 h 1948740"/>
                <a:gd name="connsiteX62" fmla="*/ 4517409 w 4612943"/>
                <a:gd name="connsiteY62" fmla="*/ 775032 h 1948740"/>
                <a:gd name="connsiteX63" fmla="*/ 4558352 w 4612943"/>
                <a:gd name="connsiteY63" fmla="*/ 815975 h 1948740"/>
                <a:gd name="connsiteX64" fmla="*/ 4572000 w 4612943"/>
                <a:gd name="connsiteY64" fmla="*/ 884214 h 1948740"/>
                <a:gd name="connsiteX65" fmla="*/ 4612943 w 4612943"/>
                <a:gd name="connsiteY65" fmla="*/ 966101 h 1948740"/>
                <a:gd name="connsiteX66" fmla="*/ 4599295 w 4612943"/>
                <a:gd name="connsiteY66" fmla="*/ 1211760 h 1948740"/>
                <a:gd name="connsiteX67" fmla="*/ 4544704 w 4612943"/>
                <a:gd name="connsiteY67" fmla="*/ 1361886 h 1948740"/>
                <a:gd name="connsiteX68" fmla="*/ 4490113 w 4612943"/>
                <a:gd name="connsiteY68" fmla="*/ 1375534 h 1948740"/>
                <a:gd name="connsiteX69" fmla="*/ 4490113 w 4612943"/>
                <a:gd name="connsiteY69" fmla="*/ 1430125 h 194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612943" h="1948740">
                  <a:moveTo>
                    <a:pt x="4490113" y="1430125"/>
                  </a:moveTo>
                  <a:lnTo>
                    <a:pt x="4490113" y="1430125"/>
                  </a:lnTo>
                  <a:cubicBezTo>
                    <a:pt x="4349086" y="1434674"/>
                    <a:pt x="4207916" y="1435945"/>
                    <a:pt x="4067033" y="1443772"/>
                  </a:cubicBezTo>
                  <a:cubicBezTo>
                    <a:pt x="4043872" y="1445059"/>
                    <a:pt x="4020800" y="1450085"/>
                    <a:pt x="3998794" y="1457420"/>
                  </a:cubicBezTo>
                  <a:cubicBezTo>
                    <a:pt x="3856680" y="1504791"/>
                    <a:pt x="3946964" y="1489664"/>
                    <a:pt x="3807725" y="1552954"/>
                  </a:cubicBezTo>
                  <a:cubicBezTo>
                    <a:pt x="3790649" y="1560716"/>
                    <a:pt x="3771169" y="1561449"/>
                    <a:pt x="3753134" y="1566602"/>
                  </a:cubicBezTo>
                  <a:cubicBezTo>
                    <a:pt x="3739302" y="1570554"/>
                    <a:pt x="3726070" y="1576465"/>
                    <a:pt x="3712191" y="1580250"/>
                  </a:cubicBezTo>
                  <a:cubicBezTo>
                    <a:pt x="3675999" y="1590121"/>
                    <a:pt x="3639403" y="1598448"/>
                    <a:pt x="3603009" y="1607546"/>
                  </a:cubicBezTo>
                  <a:cubicBezTo>
                    <a:pt x="3584812" y="1612095"/>
                    <a:pt x="3566811" y="1617514"/>
                    <a:pt x="3548418" y="1621193"/>
                  </a:cubicBezTo>
                  <a:cubicBezTo>
                    <a:pt x="3525672" y="1625742"/>
                    <a:pt x="3502683" y="1629215"/>
                    <a:pt x="3480179" y="1634841"/>
                  </a:cubicBezTo>
                  <a:cubicBezTo>
                    <a:pt x="3353920" y="1666406"/>
                    <a:pt x="3555427" y="1628605"/>
                    <a:pt x="3370997" y="1662137"/>
                  </a:cubicBezTo>
                  <a:cubicBezTo>
                    <a:pt x="3349056" y="1666126"/>
                    <a:pt x="3246814" y="1681649"/>
                    <a:pt x="3220872" y="1689432"/>
                  </a:cubicBezTo>
                  <a:cubicBezTo>
                    <a:pt x="3060131" y="1737655"/>
                    <a:pt x="3264446" y="1702752"/>
                    <a:pt x="3043451" y="1730375"/>
                  </a:cubicBezTo>
                  <a:cubicBezTo>
                    <a:pt x="3025254" y="1734924"/>
                    <a:pt x="3007253" y="1740344"/>
                    <a:pt x="2988860" y="1744023"/>
                  </a:cubicBezTo>
                  <a:cubicBezTo>
                    <a:pt x="2961725" y="1749450"/>
                    <a:pt x="2933937" y="1751449"/>
                    <a:pt x="2906973" y="1757671"/>
                  </a:cubicBezTo>
                  <a:cubicBezTo>
                    <a:pt x="2874702" y="1765118"/>
                    <a:pt x="2843440" y="1776432"/>
                    <a:pt x="2811439" y="1784966"/>
                  </a:cubicBezTo>
                  <a:cubicBezTo>
                    <a:pt x="2768691" y="1796366"/>
                    <a:pt x="2684048" y="1818213"/>
                    <a:pt x="2634018" y="1825910"/>
                  </a:cubicBezTo>
                  <a:cubicBezTo>
                    <a:pt x="2556757" y="1837796"/>
                    <a:pt x="2505152" y="1839414"/>
                    <a:pt x="2429301" y="1853205"/>
                  </a:cubicBezTo>
                  <a:cubicBezTo>
                    <a:pt x="2410847" y="1856560"/>
                    <a:pt x="2393020" y="1862784"/>
                    <a:pt x="2374710" y="1866853"/>
                  </a:cubicBezTo>
                  <a:cubicBezTo>
                    <a:pt x="2352066" y="1871885"/>
                    <a:pt x="2328851" y="1874398"/>
                    <a:pt x="2306472" y="1880501"/>
                  </a:cubicBezTo>
                  <a:cubicBezTo>
                    <a:pt x="2120221" y="1931296"/>
                    <a:pt x="2335630" y="1888826"/>
                    <a:pt x="2129051" y="1921444"/>
                  </a:cubicBezTo>
                  <a:lnTo>
                    <a:pt x="1965278" y="1948740"/>
                  </a:lnTo>
                  <a:lnTo>
                    <a:pt x="968991" y="1935092"/>
                  </a:lnTo>
                  <a:cubicBezTo>
                    <a:pt x="956728" y="1934785"/>
                    <a:pt x="809989" y="1911889"/>
                    <a:pt x="791570" y="1907796"/>
                  </a:cubicBezTo>
                  <a:cubicBezTo>
                    <a:pt x="736639" y="1895589"/>
                    <a:pt x="678128" y="1892018"/>
                    <a:pt x="627797" y="1866853"/>
                  </a:cubicBezTo>
                  <a:cubicBezTo>
                    <a:pt x="600501" y="1853205"/>
                    <a:pt x="573692" y="1838538"/>
                    <a:pt x="545910" y="1825910"/>
                  </a:cubicBezTo>
                  <a:cubicBezTo>
                    <a:pt x="493675" y="1802167"/>
                    <a:pt x="450744" y="1789638"/>
                    <a:pt x="395785" y="1771319"/>
                  </a:cubicBezTo>
                  <a:cubicBezTo>
                    <a:pt x="373039" y="1753122"/>
                    <a:pt x="352524" y="1731715"/>
                    <a:pt x="327546" y="1716728"/>
                  </a:cubicBezTo>
                  <a:cubicBezTo>
                    <a:pt x="306539" y="1704124"/>
                    <a:pt x="278645" y="1704473"/>
                    <a:pt x="259307" y="1689432"/>
                  </a:cubicBezTo>
                  <a:cubicBezTo>
                    <a:pt x="236314" y="1671548"/>
                    <a:pt x="223898" y="1643115"/>
                    <a:pt x="204716" y="1621193"/>
                  </a:cubicBezTo>
                  <a:cubicBezTo>
                    <a:pt x="192006" y="1606668"/>
                    <a:pt x="177421" y="1593898"/>
                    <a:pt x="163773" y="1580250"/>
                  </a:cubicBezTo>
                  <a:cubicBezTo>
                    <a:pt x="150125" y="1548405"/>
                    <a:pt x="138324" y="1515704"/>
                    <a:pt x="122830" y="1484716"/>
                  </a:cubicBezTo>
                  <a:cubicBezTo>
                    <a:pt x="115494" y="1470045"/>
                    <a:pt x="102408" y="1458665"/>
                    <a:pt x="95534" y="1443772"/>
                  </a:cubicBezTo>
                  <a:cubicBezTo>
                    <a:pt x="53105" y="1351844"/>
                    <a:pt x="40715" y="1324053"/>
                    <a:pt x="27295" y="1239056"/>
                  </a:cubicBezTo>
                  <a:cubicBezTo>
                    <a:pt x="17261" y="1175507"/>
                    <a:pt x="0" y="1047987"/>
                    <a:pt x="0" y="1047987"/>
                  </a:cubicBezTo>
                  <a:cubicBezTo>
                    <a:pt x="45433" y="593648"/>
                    <a:pt x="-20872" y="929560"/>
                    <a:pt x="95534" y="638554"/>
                  </a:cubicBezTo>
                  <a:cubicBezTo>
                    <a:pt x="104633" y="615808"/>
                    <a:pt x="108131" y="589915"/>
                    <a:pt x="122830" y="570316"/>
                  </a:cubicBezTo>
                  <a:cubicBezTo>
                    <a:pt x="136478" y="552119"/>
                    <a:pt x="160420" y="544484"/>
                    <a:pt x="177421" y="529372"/>
                  </a:cubicBezTo>
                  <a:cubicBezTo>
                    <a:pt x="201464" y="508001"/>
                    <a:pt x="221617" y="482505"/>
                    <a:pt x="245660" y="461134"/>
                  </a:cubicBezTo>
                  <a:cubicBezTo>
                    <a:pt x="262661" y="446022"/>
                    <a:pt x="281616" y="433234"/>
                    <a:pt x="300251" y="420190"/>
                  </a:cubicBezTo>
                  <a:cubicBezTo>
                    <a:pt x="393979" y="354580"/>
                    <a:pt x="455696" y="318451"/>
                    <a:pt x="573206" y="270065"/>
                  </a:cubicBezTo>
                  <a:cubicBezTo>
                    <a:pt x="650543" y="238220"/>
                    <a:pt x="724799" y="197508"/>
                    <a:pt x="805218" y="174531"/>
                  </a:cubicBezTo>
                  <a:cubicBezTo>
                    <a:pt x="991726" y="121242"/>
                    <a:pt x="809646" y="168582"/>
                    <a:pt x="996287" y="133587"/>
                  </a:cubicBezTo>
                  <a:cubicBezTo>
                    <a:pt x="1037510" y="125858"/>
                    <a:pt x="1077989" y="114517"/>
                    <a:pt x="1119116" y="106292"/>
                  </a:cubicBezTo>
                  <a:cubicBezTo>
                    <a:pt x="1146251" y="100865"/>
                    <a:pt x="1173945" y="98442"/>
                    <a:pt x="1201003" y="92644"/>
                  </a:cubicBezTo>
                  <a:cubicBezTo>
                    <a:pt x="1237684" y="84784"/>
                    <a:pt x="1273015" y="70418"/>
                    <a:pt x="1310185" y="65349"/>
                  </a:cubicBezTo>
                  <a:cubicBezTo>
                    <a:pt x="1373451" y="56722"/>
                    <a:pt x="1437564" y="56250"/>
                    <a:pt x="1501254" y="51701"/>
                  </a:cubicBezTo>
                  <a:cubicBezTo>
                    <a:pt x="2130585" y="-34119"/>
                    <a:pt x="1700504" y="9373"/>
                    <a:pt x="2797791" y="24405"/>
                  </a:cubicBezTo>
                  <a:cubicBezTo>
                    <a:pt x="2834185" y="38053"/>
                    <a:pt x="2869522" y="54946"/>
                    <a:pt x="2906973" y="65349"/>
                  </a:cubicBezTo>
                  <a:cubicBezTo>
                    <a:pt x="3005987" y="92853"/>
                    <a:pt x="3055466" y="92411"/>
                    <a:pt x="3152633" y="106292"/>
                  </a:cubicBezTo>
                  <a:cubicBezTo>
                    <a:pt x="3180027" y="110205"/>
                    <a:pt x="3207169" y="115732"/>
                    <a:pt x="3234519" y="119940"/>
                  </a:cubicBezTo>
                  <a:cubicBezTo>
                    <a:pt x="3266313" y="124831"/>
                    <a:pt x="3298209" y="129038"/>
                    <a:pt x="3330054" y="133587"/>
                  </a:cubicBezTo>
                  <a:cubicBezTo>
                    <a:pt x="3361899" y="147235"/>
                    <a:pt x="3392474" y="164342"/>
                    <a:pt x="3425588" y="174531"/>
                  </a:cubicBezTo>
                  <a:cubicBezTo>
                    <a:pt x="3441991" y="179578"/>
                    <a:pt x="3593090" y="200409"/>
                    <a:pt x="3603009" y="201826"/>
                  </a:cubicBezTo>
                  <a:cubicBezTo>
                    <a:pt x="3634854" y="220023"/>
                    <a:pt x="3665242" y="241047"/>
                    <a:pt x="3698543" y="256417"/>
                  </a:cubicBezTo>
                  <a:cubicBezTo>
                    <a:pt x="3847888" y="325346"/>
                    <a:pt x="3713887" y="230166"/>
                    <a:pt x="3889612" y="338304"/>
                  </a:cubicBezTo>
                  <a:cubicBezTo>
                    <a:pt x="4032173" y="426034"/>
                    <a:pt x="3884055" y="362821"/>
                    <a:pt x="4026090" y="433838"/>
                  </a:cubicBezTo>
                  <a:cubicBezTo>
                    <a:pt x="4057078" y="449332"/>
                    <a:pt x="4091209" y="458191"/>
                    <a:pt x="4121624" y="474781"/>
                  </a:cubicBezTo>
                  <a:cubicBezTo>
                    <a:pt x="4251459" y="545601"/>
                    <a:pt x="4114326" y="495097"/>
                    <a:pt x="4217158" y="529372"/>
                  </a:cubicBezTo>
                  <a:cubicBezTo>
                    <a:pt x="4324536" y="609907"/>
                    <a:pt x="4214885" y="535059"/>
                    <a:pt x="4339988" y="597611"/>
                  </a:cubicBezTo>
                  <a:cubicBezTo>
                    <a:pt x="4403634" y="629434"/>
                    <a:pt x="4361515" y="620580"/>
                    <a:pt x="4421875" y="665850"/>
                  </a:cubicBezTo>
                  <a:cubicBezTo>
                    <a:pt x="4443096" y="681766"/>
                    <a:pt x="4467367" y="693145"/>
                    <a:pt x="4490113" y="706793"/>
                  </a:cubicBezTo>
                  <a:cubicBezTo>
                    <a:pt x="4499212" y="729539"/>
                    <a:pt x="4504425" y="754257"/>
                    <a:pt x="4517409" y="775032"/>
                  </a:cubicBezTo>
                  <a:cubicBezTo>
                    <a:pt x="4527638" y="791399"/>
                    <a:pt x="4549720" y="798712"/>
                    <a:pt x="4558352" y="815975"/>
                  </a:cubicBezTo>
                  <a:cubicBezTo>
                    <a:pt x="4568726" y="836723"/>
                    <a:pt x="4564073" y="862414"/>
                    <a:pt x="4572000" y="884214"/>
                  </a:cubicBezTo>
                  <a:cubicBezTo>
                    <a:pt x="4582429" y="912894"/>
                    <a:pt x="4599295" y="938805"/>
                    <a:pt x="4612943" y="966101"/>
                  </a:cubicBezTo>
                  <a:cubicBezTo>
                    <a:pt x="4608394" y="1047987"/>
                    <a:pt x="4606106" y="1130031"/>
                    <a:pt x="4599295" y="1211760"/>
                  </a:cubicBezTo>
                  <a:cubicBezTo>
                    <a:pt x="4594598" y="1268128"/>
                    <a:pt x="4587126" y="1319464"/>
                    <a:pt x="4544704" y="1361886"/>
                  </a:cubicBezTo>
                  <a:cubicBezTo>
                    <a:pt x="4529617" y="1376973"/>
                    <a:pt x="4508605" y="1375534"/>
                    <a:pt x="4490113" y="1375534"/>
                  </a:cubicBezTo>
                  <a:lnTo>
                    <a:pt x="4490113" y="1430125"/>
                  </a:lnTo>
                  <a:close/>
                </a:path>
              </a:pathLst>
            </a:cu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5BF669F7-C2D7-3CAB-0D36-8B74BAC53BAB}"/>
                </a:ext>
              </a:extLst>
            </p:cNvPr>
            <p:cNvSpPr/>
            <p:nvPr/>
          </p:nvSpPr>
          <p:spPr>
            <a:xfrm>
              <a:off x="2144114" y="452868"/>
              <a:ext cx="4381328" cy="584775"/>
            </a:xfrm>
            <a:prstGeom prst="rect">
              <a:avLst/>
            </a:prstGeom>
            <a:noFill/>
          </p:spPr>
          <p:txBody>
            <a:bodyPr wrap="none" lIns="91440" tIns="45720" rIns="91440" bIns="45720">
              <a:spAutoFit/>
            </a:bodyPr>
            <a:lstStyle/>
            <a:p>
              <a:pPr algn="ctr"/>
              <a:r>
                <a:rPr lang="pt-BR" sz="3200" b="0" cap="all" spc="0" dirty="0">
                  <a:ln w="0"/>
                  <a:solidFill>
                    <a:srgbClr val="C00000"/>
                  </a:solidFill>
                  <a:effectLst>
                    <a:outerShdw blurRad="38100" dist="38100" dir="2700000" algn="tl">
                      <a:srgbClr val="000000">
                        <a:alpha val="43137"/>
                      </a:srgbClr>
                    </a:outerShdw>
                  </a:effectLst>
                </a:rPr>
                <a:t>Relação negocial</a:t>
              </a:r>
            </a:p>
          </p:txBody>
        </p:sp>
      </p:grpSp>
      <p:grpSp>
        <p:nvGrpSpPr>
          <p:cNvPr id="24" name="Agrupar 23">
            <a:extLst>
              <a:ext uri="{FF2B5EF4-FFF2-40B4-BE49-F238E27FC236}">
                <a16:creationId xmlns:a16="http://schemas.microsoft.com/office/drawing/2014/main" id="{E4C9A0D7-88F0-2A82-6797-555D78EADABC}"/>
              </a:ext>
            </a:extLst>
          </p:cNvPr>
          <p:cNvGrpSpPr/>
          <p:nvPr/>
        </p:nvGrpSpPr>
        <p:grpSpPr>
          <a:xfrm>
            <a:off x="2117329" y="1778000"/>
            <a:ext cx="9376171" cy="4185578"/>
            <a:chOff x="2117329" y="1778000"/>
            <a:chExt cx="9376171" cy="4185578"/>
          </a:xfrm>
        </p:grpSpPr>
        <p:sp>
          <p:nvSpPr>
            <p:cNvPr id="22" name="Retângulo 21">
              <a:extLst>
                <a:ext uri="{FF2B5EF4-FFF2-40B4-BE49-F238E27FC236}">
                  <a16:creationId xmlns:a16="http://schemas.microsoft.com/office/drawing/2014/main" id="{EE2328E1-E494-14A9-2035-D49569285397}"/>
                </a:ext>
              </a:extLst>
            </p:cNvPr>
            <p:cNvSpPr/>
            <p:nvPr/>
          </p:nvSpPr>
          <p:spPr>
            <a:xfrm>
              <a:off x="2117329" y="5378803"/>
              <a:ext cx="5311069" cy="584775"/>
            </a:xfrm>
            <a:prstGeom prst="rect">
              <a:avLst/>
            </a:prstGeom>
            <a:noFill/>
          </p:spPr>
          <p:txBody>
            <a:bodyPr wrap="none" lIns="91440" tIns="45720" rIns="91440" bIns="45720">
              <a:spAutoFit/>
            </a:bodyPr>
            <a:lstStyle/>
            <a:p>
              <a:pPr algn="ctr"/>
              <a:r>
                <a:rPr lang="pt-BR" sz="3200" b="0" cap="all" spc="0" dirty="0">
                  <a:ln w="0"/>
                  <a:solidFill>
                    <a:srgbClr val="003399"/>
                  </a:solidFill>
                  <a:effectLst>
                    <a:outerShdw blurRad="38100" dist="38100" dir="2700000" algn="tl">
                      <a:srgbClr val="000000">
                        <a:alpha val="43137"/>
                      </a:srgbClr>
                    </a:outerShdw>
                  </a:effectLst>
                </a:rPr>
                <a:t>Parceria/cooperação</a:t>
              </a:r>
            </a:p>
          </p:txBody>
        </p:sp>
        <p:sp>
          <p:nvSpPr>
            <p:cNvPr id="23" name="Forma Livre: Forma 22">
              <a:extLst>
                <a:ext uri="{FF2B5EF4-FFF2-40B4-BE49-F238E27FC236}">
                  <a16:creationId xmlns:a16="http://schemas.microsoft.com/office/drawing/2014/main" id="{B703D6AE-25C8-73B0-56A3-1B3C8A8AA18A}"/>
                </a:ext>
              </a:extLst>
            </p:cNvPr>
            <p:cNvSpPr/>
            <p:nvPr/>
          </p:nvSpPr>
          <p:spPr>
            <a:xfrm>
              <a:off x="5179193" y="1778000"/>
              <a:ext cx="6314307" cy="4144696"/>
            </a:xfrm>
            <a:custGeom>
              <a:avLst/>
              <a:gdLst>
                <a:gd name="connsiteX0" fmla="*/ 5145907 w 6314307"/>
                <a:gd name="connsiteY0" fmla="*/ 4089400 h 4144696"/>
                <a:gd name="connsiteX1" fmla="*/ 5145907 w 6314307"/>
                <a:gd name="connsiteY1" fmla="*/ 4089400 h 4144696"/>
                <a:gd name="connsiteX2" fmla="*/ 3812407 w 6314307"/>
                <a:gd name="connsiteY2" fmla="*/ 4102100 h 4144696"/>
                <a:gd name="connsiteX3" fmla="*/ 3571107 w 6314307"/>
                <a:gd name="connsiteY3" fmla="*/ 4051300 h 4144696"/>
                <a:gd name="connsiteX4" fmla="*/ 3444107 w 6314307"/>
                <a:gd name="connsiteY4" fmla="*/ 4025900 h 4144696"/>
                <a:gd name="connsiteX5" fmla="*/ 3240907 w 6314307"/>
                <a:gd name="connsiteY5" fmla="*/ 3949700 h 4144696"/>
                <a:gd name="connsiteX6" fmla="*/ 3037707 w 6314307"/>
                <a:gd name="connsiteY6" fmla="*/ 3886200 h 4144696"/>
                <a:gd name="connsiteX7" fmla="*/ 2783707 w 6314307"/>
                <a:gd name="connsiteY7" fmla="*/ 3746500 h 4144696"/>
                <a:gd name="connsiteX8" fmla="*/ 2517007 w 6314307"/>
                <a:gd name="connsiteY8" fmla="*/ 3390900 h 4144696"/>
                <a:gd name="connsiteX9" fmla="*/ 2466207 w 6314307"/>
                <a:gd name="connsiteY9" fmla="*/ 3302000 h 4144696"/>
                <a:gd name="connsiteX10" fmla="*/ 2351907 w 6314307"/>
                <a:gd name="connsiteY10" fmla="*/ 3175000 h 4144696"/>
                <a:gd name="connsiteX11" fmla="*/ 2186807 w 6314307"/>
                <a:gd name="connsiteY11" fmla="*/ 3086100 h 4144696"/>
                <a:gd name="connsiteX12" fmla="*/ 2097907 w 6314307"/>
                <a:gd name="connsiteY12" fmla="*/ 3035300 h 4144696"/>
                <a:gd name="connsiteX13" fmla="*/ 2021707 w 6314307"/>
                <a:gd name="connsiteY13" fmla="*/ 3022600 h 4144696"/>
                <a:gd name="connsiteX14" fmla="*/ 1856607 w 6314307"/>
                <a:gd name="connsiteY14" fmla="*/ 2984500 h 4144696"/>
                <a:gd name="connsiteX15" fmla="*/ 1716907 w 6314307"/>
                <a:gd name="connsiteY15" fmla="*/ 2959100 h 4144696"/>
                <a:gd name="connsiteX16" fmla="*/ 1551807 w 6314307"/>
                <a:gd name="connsiteY16" fmla="*/ 2921000 h 4144696"/>
                <a:gd name="connsiteX17" fmla="*/ 1424807 w 6314307"/>
                <a:gd name="connsiteY17" fmla="*/ 2895600 h 4144696"/>
                <a:gd name="connsiteX18" fmla="*/ 1247007 w 6314307"/>
                <a:gd name="connsiteY18" fmla="*/ 2844800 h 4144696"/>
                <a:gd name="connsiteX19" fmla="*/ 1120007 w 6314307"/>
                <a:gd name="connsiteY19" fmla="*/ 2768600 h 4144696"/>
                <a:gd name="connsiteX20" fmla="*/ 700907 w 6314307"/>
                <a:gd name="connsiteY20" fmla="*/ 2628900 h 4144696"/>
                <a:gd name="connsiteX21" fmla="*/ 243707 w 6314307"/>
                <a:gd name="connsiteY21" fmla="*/ 2324100 h 4144696"/>
                <a:gd name="connsiteX22" fmla="*/ 142107 w 6314307"/>
                <a:gd name="connsiteY22" fmla="*/ 2209800 h 4144696"/>
                <a:gd name="connsiteX23" fmla="*/ 78607 w 6314307"/>
                <a:gd name="connsiteY23" fmla="*/ 2095500 h 4144696"/>
                <a:gd name="connsiteX24" fmla="*/ 2407 w 6314307"/>
                <a:gd name="connsiteY24" fmla="*/ 1739900 h 4144696"/>
                <a:gd name="connsiteX25" fmla="*/ 15107 w 6314307"/>
                <a:gd name="connsiteY25" fmla="*/ 1333500 h 4144696"/>
                <a:gd name="connsiteX26" fmla="*/ 104007 w 6314307"/>
                <a:gd name="connsiteY26" fmla="*/ 1041400 h 4144696"/>
                <a:gd name="connsiteX27" fmla="*/ 154807 w 6314307"/>
                <a:gd name="connsiteY27" fmla="*/ 939800 h 4144696"/>
                <a:gd name="connsiteX28" fmla="*/ 243707 w 6314307"/>
                <a:gd name="connsiteY28" fmla="*/ 723900 h 4144696"/>
                <a:gd name="connsiteX29" fmla="*/ 358007 w 6314307"/>
                <a:gd name="connsiteY29" fmla="*/ 533400 h 4144696"/>
                <a:gd name="connsiteX30" fmla="*/ 396107 w 6314307"/>
                <a:gd name="connsiteY30" fmla="*/ 482600 h 4144696"/>
                <a:gd name="connsiteX31" fmla="*/ 446907 w 6314307"/>
                <a:gd name="connsiteY31" fmla="*/ 444500 h 4144696"/>
                <a:gd name="connsiteX32" fmla="*/ 777107 w 6314307"/>
                <a:gd name="connsiteY32" fmla="*/ 393700 h 4144696"/>
                <a:gd name="connsiteX33" fmla="*/ 1107307 w 6314307"/>
                <a:gd name="connsiteY33" fmla="*/ 406400 h 4144696"/>
                <a:gd name="connsiteX34" fmla="*/ 1310507 w 6314307"/>
                <a:gd name="connsiteY34" fmla="*/ 469900 h 4144696"/>
                <a:gd name="connsiteX35" fmla="*/ 1399407 w 6314307"/>
                <a:gd name="connsiteY35" fmla="*/ 482600 h 4144696"/>
                <a:gd name="connsiteX36" fmla="*/ 1450207 w 6314307"/>
                <a:gd name="connsiteY36" fmla="*/ 495300 h 4144696"/>
                <a:gd name="connsiteX37" fmla="*/ 1577207 w 6314307"/>
                <a:gd name="connsiteY37" fmla="*/ 533400 h 4144696"/>
                <a:gd name="connsiteX38" fmla="*/ 1755007 w 6314307"/>
                <a:gd name="connsiteY38" fmla="*/ 558800 h 4144696"/>
                <a:gd name="connsiteX39" fmla="*/ 1869307 w 6314307"/>
                <a:gd name="connsiteY39" fmla="*/ 596900 h 4144696"/>
                <a:gd name="connsiteX40" fmla="*/ 1983607 w 6314307"/>
                <a:gd name="connsiteY40" fmla="*/ 609600 h 4144696"/>
                <a:gd name="connsiteX41" fmla="*/ 2110607 w 6314307"/>
                <a:gd name="connsiteY41" fmla="*/ 635000 h 4144696"/>
                <a:gd name="connsiteX42" fmla="*/ 2186807 w 6314307"/>
                <a:gd name="connsiteY42" fmla="*/ 647700 h 4144696"/>
                <a:gd name="connsiteX43" fmla="*/ 2567807 w 6314307"/>
                <a:gd name="connsiteY43" fmla="*/ 635000 h 4144696"/>
                <a:gd name="connsiteX44" fmla="*/ 2682107 w 6314307"/>
                <a:gd name="connsiteY44" fmla="*/ 584200 h 4144696"/>
                <a:gd name="connsiteX45" fmla="*/ 2745607 w 6314307"/>
                <a:gd name="connsiteY45" fmla="*/ 571500 h 4144696"/>
                <a:gd name="connsiteX46" fmla="*/ 2821807 w 6314307"/>
                <a:gd name="connsiteY46" fmla="*/ 546100 h 4144696"/>
                <a:gd name="connsiteX47" fmla="*/ 2936107 w 6314307"/>
                <a:gd name="connsiteY47" fmla="*/ 469900 h 4144696"/>
                <a:gd name="connsiteX48" fmla="*/ 3025007 w 6314307"/>
                <a:gd name="connsiteY48" fmla="*/ 431800 h 4144696"/>
                <a:gd name="connsiteX49" fmla="*/ 3177407 w 6314307"/>
                <a:gd name="connsiteY49" fmla="*/ 368300 h 4144696"/>
                <a:gd name="connsiteX50" fmla="*/ 3647307 w 6314307"/>
                <a:gd name="connsiteY50" fmla="*/ 393700 h 4144696"/>
                <a:gd name="connsiteX51" fmla="*/ 3787007 w 6314307"/>
                <a:gd name="connsiteY51" fmla="*/ 469900 h 4144696"/>
                <a:gd name="connsiteX52" fmla="*/ 3850507 w 6314307"/>
                <a:gd name="connsiteY52" fmla="*/ 482600 h 4144696"/>
                <a:gd name="connsiteX53" fmla="*/ 4053707 w 6314307"/>
                <a:gd name="connsiteY53" fmla="*/ 444500 h 4144696"/>
                <a:gd name="connsiteX54" fmla="*/ 4117207 w 6314307"/>
                <a:gd name="connsiteY54" fmla="*/ 406400 h 4144696"/>
                <a:gd name="connsiteX55" fmla="*/ 4231507 w 6314307"/>
                <a:gd name="connsiteY55" fmla="*/ 317500 h 4144696"/>
                <a:gd name="connsiteX56" fmla="*/ 4307707 w 6314307"/>
                <a:gd name="connsiteY56" fmla="*/ 266700 h 4144696"/>
                <a:gd name="connsiteX57" fmla="*/ 4447407 w 6314307"/>
                <a:gd name="connsiteY57" fmla="*/ 177800 h 4144696"/>
                <a:gd name="connsiteX58" fmla="*/ 4536307 w 6314307"/>
                <a:gd name="connsiteY58" fmla="*/ 165100 h 4144696"/>
                <a:gd name="connsiteX59" fmla="*/ 4599807 w 6314307"/>
                <a:gd name="connsiteY59" fmla="*/ 152400 h 4144696"/>
                <a:gd name="connsiteX60" fmla="*/ 4790307 w 6314307"/>
                <a:gd name="connsiteY60" fmla="*/ 101600 h 4144696"/>
                <a:gd name="connsiteX61" fmla="*/ 4942707 w 6314307"/>
                <a:gd name="connsiteY61" fmla="*/ 76200 h 4144696"/>
                <a:gd name="connsiteX62" fmla="*/ 5018907 w 6314307"/>
                <a:gd name="connsiteY62" fmla="*/ 63500 h 4144696"/>
                <a:gd name="connsiteX63" fmla="*/ 5120507 w 6314307"/>
                <a:gd name="connsiteY63" fmla="*/ 50800 h 4144696"/>
                <a:gd name="connsiteX64" fmla="*/ 5184007 w 6314307"/>
                <a:gd name="connsiteY64" fmla="*/ 38100 h 4144696"/>
                <a:gd name="connsiteX65" fmla="*/ 5260207 w 6314307"/>
                <a:gd name="connsiteY65" fmla="*/ 25400 h 4144696"/>
                <a:gd name="connsiteX66" fmla="*/ 5336407 w 6314307"/>
                <a:gd name="connsiteY66" fmla="*/ 0 h 4144696"/>
                <a:gd name="connsiteX67" fmla="*/ 5730107 w 6314307"/>
                <a:gd name="connsiteY67" fmla="*/ 50800 h 4144696"/>
                <a:gd name="connsiteX68" fmla="*/ 6022207 w 6314307"/>
                <a:gd name="connsiteY68" fmla="*/ 241300 h 4144696"/>
                <a:gd name="connsiteX69" fmla="*/ 6174607 w 6314307"/>
                <a:gd name="connsiteY69" fmla="*/ 571500 h 4144696"/>
                <a:gd name="connsiteX70" fmla="*/ 6238107 w 6314307"/>
                <a:gd name="connsiteY70" fmla="*/ 736600 h 4144696"/>
                <a:gd name="connsiteX71" fmla="*/ 6276207 w 6314307"/>
                <a:gd name="connsiteY71" fmla="*/ 952500 h 4144696"/>
                <a:gd name="connsiteX72" fmla="*/ 6314307 w 6314307"/>
                <a:gd name="connsiteY72" fmla="*/ 1130300 h 4144696"/>
                <a:gd name="connsiteX73" fmla="*/ 6276207 w 6314307"/>
                <a:gd name="connsiteY73" fmla="*/ 1866900 h 4144696"/>
                <a:gd name="connsiteX74" fmla="*/ 6225407 w 6314307"/>
                <a:gd name="connsiteY74" fmla="*/ 2070100 h 4144696"/>
                <a:gd name="connsiteX75" fmla="*/ 6187307 w 6314307"/>
                <a:gd name="connsiteY75" fmla="*/ 2197100 h 4144696"/>
                <a:gd name="connsiteX76" fmla="*/ 6149207 w 6314307"/>
                <a:gd name="connsiteY76" fmla="*/ 2362200 h 4144696"/>
                <a:gd name="connsiteX77" fmla="*/ 6073007 w 6314307"/>
                <a:gd name="connsiteY77" fmla="*/ 2527300 h 4144696"/>
                <a:gd name="connsiteX78" fmla="*/ 6022207 w 6314307"/>
                <a:gd name="connsiteY78" fmla="*/ 2667000 h 4144696"/>
                <a:gd name="connsiteX79" fmla="*/ 5920607 w 6314307"/>
                <a:gd name="connsiteY79" fmla="*/ 2895600 h 4144696"/>
                <a:gd name="connsiteX80" fmla="*/ 5882507 w 6314307"/>
                <a:gd name="connsiteY80" fmla="*/ 2984500 h 4144696"/>
                <a:gd name="connsiteX81" fmla="*/ 5819007 w 6314307"/>
                <a:gd name="connsiteY81" fmla="*/ 3149600 h 4144696"/>
                <a:gd name="connsiteX82" fmla="*/ 5666607 w 6314307"/>
                <a:gd name="connsiteY82" fmla="*/ 3416300 h 4144696"/>
                <a:gd name="connsiteX83" fmla="*/ 5628507 w 6314307"/>
                <a:gd name="connsiteY83" fmla="*/ 3479800 h 4144696"/>
                <a:gd name="connsiteX84" fmla="*/ 5603107 w 6314307"/>
                <a:gd name="connsiteY84" fmla="*/ 3556000 h 4144696"/>
                <a:gd name="connsiteX85" fmla="*/ 5476107 w 6314307"/>
                <a:gd name="connsiteY85" fmla="*/ 3746500 h 4144696"/>
                <a:gd name="connsiteX86" fmla="*/ 5374507 w 6314307"/>
                <a:gd name="connsiteY86" fmla="*/ 3873500 h 4144696"/>
                <a:gd name="connsiteX87" fmla="*/ 5336407 w 6314307"/>
                <a:gd name="connsiteY87" fmla="*/ 3924300 h 4144696"/>
                <a:gd name="connsiteX88" fmla="*/ 5196707 w 6314307"/>
                <a:gd name="connsiteY88" fmla="*/ 3987800 h 4144696"/>
                <a:gd name="connsiteX89" fmla="*/ 5107807 w 6314307"/>
                <a:gd name="connsiteY89" fmla="*/ 4013200 h 4144696"/>
                <a:gd name="connsiteX90" fmla="*/ 5031607 w 6314307"/>
                <a:gd name="connsiteY90" fmla="*/ 4076700 h 4144696"/>
                <a:gd name="connsiteX91" fmla="*/ 4980807 w 6314307"/>
                <a:gd name="connsiteY91" fmla="*/ 4127500 h 4144696"/>
                <a:gd name="connsiteX92" fmla="*/ 4942707 w 6314307"/>
                <a:gd name="connsiteY92" fmla="*/ 4127500 h 4144696"/>
                <a:gd name="connsiteX93" fmla="*/ 4930007 w 6314307"/>
                <a:gd name="connsiteY93" fmla="*/ 4114800 h 4144696"/>
                <a:gd name="connsiteX94" fmla="*/ 4955407 w 6314307"/>
                <a:gd name="connsiteY94" fmla="*/ 4114800 h 414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6314307" h="4144696">
                  <a:moveTo>
                    <a:pt x="5145907" y="4089400"/>
                  </a:moveTo>
                  <a:lnTo>
                    <a:pt x="5145907" y="4089400"/>
                  </a:lnTo>
                  <a:cubicBezTo>
                    <a:pt x="4568924" y="4164659"/>
                    <a:pt x="4741780" y="4157310"/>
                    <a:pt x="3812407" y="4102100"/>
                  </a:cubicBezTo>
                  <a:cubicBezTo>
                    <a:pt x="3730355" y="4097226"/>
                    <a:pt x="3651599" y="4067953"/>
                    <a:pt x="3571107" y="4051300"/>
                  </a:cubicBezTo>
                  <a:lnTo>
                    <a:pt x="3444107" y="4025900"/>
                  </a:lnTo>
                  <a:cubicBezTo>
                    <a:pt x="3339169" y="3980927"/>
                    <a:pt x="3359788" y="3986850"/>
                    <a:pt x="3240907" y="3949700"/>
                  </a:cubicBezTo>
                  <a:cubicBezTo>
                    <a:pt x="3166014" y="3926296"/>
                    <a:pt x="3112671" y="3917068"/>
                    <a:pt x="3037707" y="3886200"/>
                  </a:cubicBezTo>
                  <a:cubicBezTo>
                    <a:pt x="2962809" y="3855360"/>
                    <a:pt x="2845636" y="3782625"/>
                    <a:pt x="2783707" y="3746500"/>
                  </a:cubicBezTo>
                  <a:cubicBezTo>
                    <a:pt x="2717854" y="3661832"/>
                    <a:pt x="2548766" y="3446478"/>
                    <a:pt x="2517007" y="3390900"/>
                  </a:cubicBezTo>
                  <a:cubicBezTo>
                    <a:pt x="2500074" y="3361267"/>
                    <a:pt x="2485139" y="3330398"/>
                    <a:pt x="2466207" y="3302000"/>
                  </a:cubicBezTo>
                  <a:cubicBezTo>
                    <a:pt x="2444123" y="3268874"/>
                    <a:pt x="2382212" y="3198312"/>
                    <a:pt x="2351907" y="3175000"/>
                  </a:cubicBezTo>
                  <a:cubicBezTo>
                    <a:pt x="2230314" y="3081467"/>
                    <a:pt x="2287765" y="3136579"/>
                    <a:pt x="2186807" y="3086100"/>
                  </a:cubicBezTo>
                  <a:cubicBezTo>
                    <a:pt x="2156280" y="3070836"/>
                    <a:pt x="2129762" y="3047552"/>
                    <a:pt x="2097907" y="3035300"/>
                  </a:cubicBezTo>
                  <a:cubicBezTo>
                    <a:pt x="2073873" y="3026056"/>
                    <a:pt x="2046905" y="3027905"/>
                    <a:pt x="2021707" y="3022600"/>
                  </a:cubicBezTo>
                  <a:cubicBezTo>
                    <a:pt x="1966439" y="3010965"/>
                    <a:pt x="1911900" y="2996019"/>
                    <a:pt x="1856607" y="2984500"/>
                  </a:cubicBezTo>
                  <a:cubicBezTo>
                    <a:pt x="1810272" y="2974847"/>
                    <a:pt x="1763242" y="2968753"/>
                    <a:pt x="1716907" y="2959100"/>
                  </a:cubicBezTo>
                  <a:cubicBezTo>
                    <a:pt x="1661614" y="2947581"/>
                    <a:pt x="1606998" y="2932998"/>
                    <a:pt x="1551807" y="2921000"/>
                  </a:cubicBezTo>
                  <a:cubicBezTo>
                    <a:pt x="1509621" y="2911829"/>
                    <a:pt x="1466690" y="2906071"/>
                    <a:pt x="1424807" y="2895600"/>
                  </a:cubicBezTo>
                  <a:cubicBezTo>
                    <a:pt x="1365009" y="2880651"/>
                    <a:pt x="1306274" y="2861733"/>
                    <a:pt x="1247007" y="2844800"/>
                  </a:cubicBezTo>
                  <a:cubicBezTo>
                    <a:pt x="1204674" y="2819400"/>
                    <a:pt x="1165625" y="2787476"/>
                    <a:pt x="1120007" y="2768600"/>
                  </a:cubicBezTo>
                  <a:cubicBezTo>
                    <a:pt x="1083264" y="2753396"/>
                    <a:pt x="760745" y="2661120"/>
                    <a:pt x="700907" y="2628900"/>
                  </a:cubicBezTo>
                  <a:cubicBezTo>
                    <a:pt x="686750" y="2621277"/>
                    <a:pt x="323797" y="2395760"/>
                    <a:pt x="243707" y="2324100"/>
                  </a:cubicBezTo>
                  <a:cubicBezTo>
                    <a:pt x="205718" y="2290109"/>
                    <a:pt x="171953" y="2251125"/>
                    <a:pt x="142107" y="2209800"/>
                  </a:cubicBezTo>
                  <a:cubicBezTo>
                    <a:pt x="116588" y="2174467"/>
                    <a:pt x="99774" y="2133600"/>
                    <a:pt x="78607" y="2095500"/>
                  </a:cubicBezTo>
                  <a:cubicBezTo>
                    <a:pt x="49036" y="1987072"/>
                    <a:pt x="6870" y="1849240"/>
                    <a:pt x="2407" y="1739900"/>
                  </a:cubicBezTo>
                  <a:cubicBezTo>
                    <a:pt x="-3120" y="1604480"/>
                    <a:pt x="770" y="1468272"/>
                    <a:pt x="15107" y="1333500"/>
                  </a:cubicBezTo>
                  <a:cubicBezTo>
                    <a:pt x="21529" y="1273133"/>
                    <a:pt x="72385" y="1113679"/>
                    <a:pt x="104007" y="1041400"/>
                  </a:cubicBezTo>
                  <a:cubicBezTo>
                    <a:pt x="119184" y="1006711"/>
                    <a:pt x="139630" y="974489"/>
                    <a:pt x="154807" y="939800"/>
                  </a:cubicBezTo>
                  <a:cubicBezTo>
                    <a:pt x="201057" y="834086"/>
                    <a:pt x="185698" y="830994"/>
                    <a:pt x="243707" y="723900"/>
                  </a:cubicBezTo>
                  <a:cubicBezTo>
                    <a:pt x="278977" y="658786"/>
                    <a:pt x="313575" y="592642"/>
                    <a:pt x="358007" y="533400"/>
                  </a:cubicBezTo>
                  <a:cubicBezTo>
                    <a:pt x="370707" y="516467"/>
                    <a:pt x="381140" y="497567"/>
                    <a:pt x="396107" y="482600"/>
                  </a:cubicBezTo>
                  <a:cubicBezTo>
                    <a:pt x="411074" y="467633"/>
                    <a:pt x="426947" y="451545"/>
                    <a:pt x="446907" y="444500"/>
                  </a:cubicBezTo>
                  <a:cubicBezTo>
                    <a:pt x="568907" y="401441"/>
                    <a:pt x="650374" y="403449"/>
                    <a:pt x="777107" y="393700"/>
                  </a:cubicBezTo>
                  <a:cubicBezTo>
                    <a:pt x="887174" y="397933"/>
                    <a:pt x="997585" y="396719"/>
                    <a:pt x="1107307" y="406400"/>
                  </a:cubicBezTo>
                  <a:cubicBezTo>
                    <a:pt x="1198764" y="414470"/>
                    <a:pt x="1223087" y="446588"/>
                    <a:pt x="1310507" y="469900"/>
                  </a:cubicBezTo>
                  <a:cubicBezTo>
                    <a:pt x="1339430" y="477613"/>
                    <a:pt x="1369956" y="477245"/>
                    <a:pt x="1399407" y="482600"/>
                  </a:cubicBezTo>
                  <a:cubicBezTo>
                    <a:pt x="1416580" y="485722"/>
                    <a:pt x="1433424" y="490505"/>
                    <a:pt x="1450207" y="495300"/>
                  </a:cubicBezTo>
                  <a:cubicBezTo>
                    <a:pt x="1492704" y="507442"/>
                    <a:pt x="1533939" y="524386"/>
                    <a:pt x="1577207" y="533400"/>
                  </a:cubicBezTo>
                  <a:cubicBezTo>
                    <a:pt x="1635817" y="545610"/>
                    <a:pt x="1755007" y="558800"/>
                    <a:pt x="1755007" y="558800"/>
                  </a:cubicBezTo>
                  <a:cubicBezTo>
                    <a:pt x="1793107" y="571500"/>
                    <a:pt x="1830102" y="588188"/>
                    <a:pt x="1869307" y="596900"/>
                  </a:cubicBezTo>
                  <a:cubicBezTo>
                    <a:pt x="1906729" y="605216"/>
                    <a:pt x="1945742" y="603621"/>
                    <a:pt x="1983607" y="609600"/>
                  </a:cubicBezTo>
                  <a:cubicBezTo>
                    <a:pt x="2026250" y="616333"/>
                    <a:pt x="2068175" y="627044"/>
                    <a:pt x="2110607" y="635000"/>
                  </a:cubicBezTo>
                  <a:cubicBezTo>
                    <a:pt x="2135916" y="639745"/>
                    <a:pt x="2161407" y="643467"/>
                    <a:pt x="2186807" y="647700"/>
                  </a:cubicBezTo>
                  <a:cubicBezTo>
                    <a:pt x="2313807" y="643467"/>
                    <a:pt x="2441768" y="651159"/>
                    <a:pt x="2567807" y="635000"/>
                  </a:cubicBezTo>
                  <a:cubicBezTo>
                    <a:pt x="2609162" y="629698"/>
                    <a:pt x="2642842" y="598223"/>
                    <a:pt x="2682107" y="584200"/>
                  </a:cubicBezTo>
                  <a:cubicBezTo>
                    <a:pt x="2702435" y="576940"/>
                    <a:pt x="2724782" y="577180"/>
                    <a:pt x="2745607" y="571500"/>
                  </a:cubicBezTo>
                  <a:cubicBezTo>
                    <a:pt x="2771438" y="564455"/>
                    <a:pt x="2796948" y="556044"/>
                    <a:pt x="2821807" y="546100"/>
                  </a:cubicBezTo>
                  <a:cubicBezTo>
                    <a:pt x="2920535" y="506609"/>
                    <a:pt x="2823915" y="535346"/>
                    <a:pt x="2936107" y="469900"/>
                  </a:cubicBezTo>
                  <a:cubicBezTo>
                    <a:pt x="2963955" y="453655"/>
                    <a:pt x="2995792" y="445434"/>
                    <a:pt x="3025007" y="431800"/>
                  </a:cubicBezTo>
                  <a:cubicBezTo>
                    <a:pt x="3160251" y="368686"/>
                    <a:pt x="3081561" y="392262"/>
                    <a:pt x="3177407" y="368300"/>
                  </a:cubicBezTo>
                  <a:cubicBezTo>
                    <a:pt x="3334040" y="376767"/>
                    <a:pt x="3491448" y="375989"/>
                    <a:pt x="3647307" y="393700"/>
                  </a:cubicBezTo>
                  <a:cubicBezTo>
                    <a:pt x="3760262" y="406536"/>
                    <a:pt x="3707395" y="434517"/>
                    <a:pt x="3787007" y="469900"/>
                  </a:cubicBezTo>
                  <a:cubicBezTo>
                    <a:pt x="3806732" y="478667"/>
                    <a:pt x="3829340" y="478367"/>
                    <a:pt x="3850507" y="482600"/>
                  </a:cubicBezTo>
                  <a:cubicBezTo>
                    <a:pt x="3918240" y="469900"/>
                    <a:pt x="3987445" y="463432"/>
                    <a:pt x="4053707" y="444500"/>
                  </a:cubicBezTo>
                  <a:cubicBezTo>
                    <a:pt x="4077442" y="437719"/>
                    <a:pt x="4097121" y="420747"/>
                    <a:pt x="4117207" y="406400"/>
                  </a:cubicBezTo>
                  <a:cubicBezTo>
                    <a:pt x="4156484" y="378345"/>
                    <a:pt x="4191346" y="344274"/>
                    <a:pt x="4231507" y="317500"/>
                  </a:cubicBezTo>
                  <a:cubicBezTo>
                    <a:pt x="4256907" y="300567"/>
                    <a:pt x="4283869" y="285770"/>
                    <a:pt x="4307707" y="266700"/>
                  </a:cubicBezTo>
                  <a:cubicBezTo>
                    <a:pt x="4387041" y="203233"/>
                    <a:pt x="4328772" y="211696"/>
                    <a:pt x="4447407" y="177800"/>
                  </a:cubicBezTo>
                  <a:cubicBezTo>
                    <a:pt x="4476189" y="169576"/>
                    <a:pt x="4506780" y="170021"/>
                    <a:pt x="4536307" y="165100"/>
                  </a:cubicBezTo>
                  <a:cubicBezTo>
                    <a:pt x="4557599" y="161551"/>
                    <a:pt x="4578866" y="157635"/>
                    <a:pt x="4599807" y="152400"/>
                  </a:cubicBezTo>
                  <a:cubicBezTo>
                    <a:pt x="4693655" y="128938"/>
                    <a:pt x="4691223" y="121417"/>
                    <a:pt x="4790307" y="101600"/>
                  </a:cubicBezTo>
                  <a:cubicBezTo>
                    <a:pt x="4840808" y="91500"/>
                    <a:pt x="4891907" y="84667"/>
                    <a:pt x="4942707" y="76200"/>
                  </a:cubicBezTo>
                  <a:cubicBezTo>
                    <a:pt x="4968107" y="71967"/>
                    <a:pt x="4993355" y="66694"/>
                    <a:pt x="5018907" y="63500"/>
                  </a:cubicBezTo>
                  <a:cubicBezTo>
                    <a:pt x="5052774" y="59267"/>
                    <a:pt x="5086774" y="55990"/>
                    <a:pt x="5120507" y="50800"/>
                  </a:cubicBezTo>
                  <a:cubicBezTo>
                    <a:pt x="5141842" y="47518"/>
                    <a:pt x="5162769" y="41961"/>
                    <a:pt x="5184007" y="38100"/>
                  </a:cubicBezTo>
                  <a:cubicBezTo>
                    <a:pt x="5209342" y="33494"/>
                    <a:pt x="5235225" y="31645"/>
                    <a:pt x="5260207" y="25400"/>
                  </a:cubicBezTo>
                  <a:cubicBezTo>
                    <a:pt x="5286182" y="18906"/>
                    <a:pt x="5311007" y="8467"/>
                    <a:pt x="5336407" y="0"/>
                  </a:cubicBezTo>
                  <a:cubicBezTo>
                    <a:pt x="5467640" y="16933"/>
                    <a:pt x="5605287" y="6882"/>
                    <a:pt x="5730107" y="50800"/>
                  </a:cubicBezTo>
                  <a:cubicBezTo>
                    <a:pt x="5839761" y="89382"/>
                    <a:pt x="6022207" y="241300"/>
                    <a:pt x="6022207" y="241300"/>
                  </a:cubicBezTo>
                  <a:cubicBezTo>
                    <a:pt x="6119457" y="370967"/>
                    <a:pt x="6058117" y="280275"/>
                    <a:pt x="6174607" y="571500"/>
                  </a:cubicBezTo>
                  <a:cubicBezTo>
                    <a:pt x="6196505" y="626246"/>
                    <a:pt x="6238107" y="736600"/>
                    <a:pt x="6238107" y="736600"/>
                  </a:cubicBezTo>
                  <a:cubicBezTo>
                    <a:pt x="6250807" y="808567"/>
                    <a:pt x="6262320" y="880753"/>
                    <a:pt x="6276207" y="952500"/>
                  </a:cubicBezTo>
                  <a:cubicBezTo>
                    <a:pt x="6287725" y="1012008"/>
                    <a:pt x="6314307" y="1069688"/>
                    <a:pt x="6314307" y="1130300"/>
                  </a:cubicBezTo>
                  <a:cubicBezTo>
                    <a:pt x="6314307" y="1376162"/>
                    <a:pt x="6299361" y="1622131"/>
                    <a:pt x="6276207" y="1866900"/>
                  </a:cubicBezTo>
                  <a:cubicBezTo>
                    <a:pt x="6269632" y="1936408"/>
                    <a:pt x="6243558" y="2002683"/>
                    <a:pt x="6225407" y="2070100"/>
                  </a:cubicBezTo>
                  <a:cubicBezTo>
                    <a:pt x="6213917" y="2112778"/>
                    <a:pt x="6198463" y="2154334"/>
                    <a:pt x="6187307" y="2197100"/>
                  </a:cubicBezTo>
                  <a:cubicBezTo>
                    <a:pt x="6173050" y="2251751"/>
                    <a:pt x="6167682" y="2308827"/>
                    <a:pt x="6149207" y="2362200"/>
                  </a:cubicBezTo>
                  <a:cubicBezTo>
                    <a:pt x="6129380" y="2419478"/>
                    <a:pt x="6096319" y="2471350"/>
                    <a:pt x="6073007" y="2527300"/>
                  </a:cubicBezTo>
                  <a:cubicBezTo>
                    <a:pt x="6053949" y="2573038"/>
                    <a:pt x="6041152" y="2621215"/>
                    <a:pt x="6022207" y="2667000"/>
                  </a:cubicBezTo>
                  <a:cubicBezTo>
                    <a:pt x="5990324" y="2744051"/>
                    <a:pt x="5954190" y="2819275"/>
                    <a:pt x="5920607" y="2895600"/>
                  </a:cubicBezTo>
                  <a:cubicBezTo>
                    <a:pt x="5907623" y="2925110"/>
                    <a:pt x="5892702" y="2953914"/>
                    <a:pt x="5882507" y="2984500"/>
                  </a:cubicBezTo>
                  <a:cubicBezTo>
                    <a:pt x="5854992" y="3067046"/>
                    <a:pt x="5857924" y="3065279"/>
                    <a:pt x="5819007" y="3149600"/>
                  </a:cubicBezTo>
                  <a:cubicBezTo>
                    <a:pt x="5771529" y="3252470"/>
                    <a:pt x="5733613" y="3304623"/>
                    <a:pt x="5666607" y="3416300"/>
                  </a:cubicBezTo>
                  <a:cubicBezTo>
                    <a:pt x="5653907" y="3437467"/>
                    <a:pt x="5636313" y="3456382"/>
                    <a:pt x="5628507" y="3479800"/>
                  </a:cubicBezTo>
                  <a:cubicBezTo>
                    <a:pt x="5620040" y="3505200"/>
                    <a:pt x="5614327" y="3531690"/>
                    <a:pt x="5603107" y="3556000"/>
                  </a:cubicBezTo>
                  <a:cubicBezTo>
                    <a:pt x="5560737" y="3647801"/>
                    <a:pt x="5536277" y="3659587"/>
                    <a:pt x="5476107" y="3746500"/>
                  </a:cubicBezTo>
                  <a:cubicBezTo>
                    <a:pt x="5359266" y="3915271"/>
                    <a:pt x="5532273" y="3696013"/>
                    <a:pt x="5374507" y="3873500"/>
                  </a:cubicBezTo>
                  <a:cubicBezTo>
                    <a:pt x="5360445" y="3889320"/>
                    <a:pt x="5353525" y="3911850"/>
                    <a:pt x="5336407" y="3924300"/>
                  </a:cubicBezTo>
                  <a:cubicBezTo>
                    <a:pt x="5303869" y="3947964"/>
                    <a:pt x="5242078" y="3974837"/>
                    <a:pt x="5196707" y="3987800"/>
                  </a:cubicBezTo>
                  <a:cubicBezTo>
                    <a:pt x="5085079" y="4019694"/>
                    <a:pt x="5199158" y="3982750"/>
                    <a:pt x="5107807" y="4013200"/>
                  </a:cubicBezTo>
                  <a:cubicBezTo>
                    <a:pt x="5045924" y="4106025"/>
                    <a:pt x="5128285" y="3996135"/>
                    <a:pt x="5031607" y="4076700"/>
                  </a:cubicBezTo>
                  <a:cubicBezTo>
                    <a:pt x="4939655" y="4153327"/>
                    <a:pt x="5057877" y="4088965"/>
                    <a:pt x="4980807" y="4127500"/>
                  </a:cubicBezTo>
                  <a:lnTo>
                    <a:pt x="4942707" y="4127500"/>
                  </a:lnTo>
                  <a:lnTo>
                    <a:pt x="4930007" y="4114800"/>
                  </a:lnTo>
                  <a:lnTo>
                    <a:pt x="4955407" y="4114800"/>
                  </a:lnTo>
                </a:path>
              </a:pathLst>
            </a:custGeom>
            <a:noFill/>
            <a:ln w="38100">
              <a:solidFill>
                <a:srgbClr val="00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2" name="Imagem 1" descr="Ícone&#10;&#10;Descrição gerada automaticamente">
            <a:extLst>
              <a:ext uri="{FF2B5EF4-FFF2-40B4-BE49-F238E27FC236}">
                <a16:creationId xmlns:a16="http://schemas.microsoft.com/office/drawing/2014/main" id="{504439E9-3FE8-5B7D-91AF-74D0542429F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5400000">
            <a:off x="5983604" y="5755641"/>
            <a:ext cx="224790" cy="1891665"/>
          </a:xfrm>
          <a:prstGeom prst="rect">
            <a:avLst/>
          </a:prstGeom>
        </p:spPr>
      </p:pic>
      <p:pic>
        <p:nvPicPr>
          <p:cNvPr id="3" name="Elemento gráfico 201">
            <a:extLst>
              <a:ext uri="{FF2B5EF4-FFF2-40B4-BE49-F238E27FC236}">
                <a16:creationId xmlns:a16="http://schemas.microsoft.com/office/drawing/2014/main" id="{7759AD57-1A0A-5676-C3CB-7B9E0E93B828}"/>
              </a:ext>
            </a:extLst>
          </p:cNvPr>
          <p:cNvPicPr/>
          <p:nvPr/>
        </p:nvPicPr>
        <p:blipFill>
          <a:blip r:embed="rId23" cstate="print">
            <a:extLst>
              <a:ext uri="{28A0092B-C50C-407E-A947-70E740481C1C}">
                <a14:useLocalDpi xmlns:a14="http://schemas.microsoft.com/office/drawing/2010/main" val="0"/>
              </a:ext>
            </a:extLst>
          </a:blip>
          <a:srcRect/>
          <a:stretch/>
        </p:blipFill>
        <p:spPr>
          <a:xfrm>
            <a:off x="11560669" y="6439952"/>
            <a:ext cx="402929" cy="2830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8" name="Title 1">
            <a:extLst>
              <a:ext uri="{FF2B5EF4-FFF2-40B4-BE49-F238E27FC236}">
                <a16:creationId xmlns:a16="http://schemas.microsoft.com/office/drawing/2014/main" id="{401D2F04-CE6A-03AF-156A-EB8DF1FB74D3}"/>
              </a:ext>
            </a:extLst>
          </p:cNvPr>
          <p:cNvSpPr txBox="1">
            <a:spLocks/>
          </p:cNvSpPr>
          <p:nvPr/>
        </p:nvSpPr>
        <p:spPr>
          <a:xfrm>
            <a:off x="10601240" y="6519828"/>
            <a:ext cx="912986" cy="1384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VABS/DGP/2026</a:t>
            </a:r>
          </a:p>
        </p:txBody>
      </p:sp>
    </p:spTree>
    <p:extLst>
      <p:ext uri="{BB962C8B-B14F-4D97-AF65-F5344CB8AC3E}">
        <p14:creationId xmlns:p14="http://schemas.microsoft.com/office/powerpoint/2010/main" val="115544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A0ADA22A-10BF-FBD5-46B1-360C934F70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pic>
        <p:nvPicPr>
          <p:cNvPr id="5" name="Imagem 4" descr="Ícone&#10;&#10;Descrição gerada automaticamente">
            <a:extLst>
              <a:ext uri="{FF2B5EF4-FFF2-40B4-BE49-F238E27FC236}">
                <a16:creationId xmlns:a16="http://schemas.microsoft.com/office/drawing/2014/main" id="{7B51455A-7745-2E6A-91AD-E9244F637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983604" y="5755641"/>
            <a:ext cx="224790" cy="1891665"/>
          </a:xfrm>
          <a:prstGeom prst="rect">
            <a:avLst/>
          </a:prstGeom>
        </p:spPr>
      </p:pic>
      <p:pic>
        <p:nvPicPr>
          <p:cNvPr id="7" name="Elemento gráfico 201">
            <a:extLst>
              <a:ext uri="{FF2B5EF4-FFF2-40B4-BE49-F238E27FC236}">
                <a16:creationId xmlns:a16="http://schemas.microsoft.com/office/drawing/2014/main" id="{398F9707-9127-16F9-4CF3-88228C99E33C}"/>
              </a:ext>
            </a:extLst>
          </p:cNvPr>
          <p:cNvPicPr/>
          <p:nvPr/>
        </p:nvPicPr>
        <p:blipFill>
          <a:blip r:embed="rId4" cstate="print">
            <a:extLst>
              <a:ext uri="{28A0092B-C50C-407E-A947-70E740481C1C}">
                <a14:useLocalDpi xmlns:a14="http://schemas.microsoft.com/office/drawing/2010/main" val="0"/>
              </a:ext>
            </a:extLst>
          </a:blip>
          <a:srcRect/>
          <a:stretch/>
        </p:blipFill>
        <p:spPr>
          <a:xfrm>
            <a:off x="11359006" y="6548418"/>
            <a:ext cx="402929" cy="2830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Title 1">
            <a:extLst>
              <a:ext uri="{FF2B5EF4-FFF2-40B4-BE49-F238E27FC236}">
                <a16:creationId xmlns:a16="http://schemas.microsoft.com/office/drawing/2014/main" id="{1838D9F7-3D81-509F-CE1B-F4B270653383}"/>
              </a:ext>
            </a:extLst>
          </p:cNvPr>
          <p:cNvSpPr txBox="1">
            <a:spLocks/>
          </p:cNvSpPr>
          <p:nvPr/>
        </p:nvSpPr>
        <p:spPr>
          <a:xfrm>
            <a:off x="10418885" y="6632223"/>
            <a:ext cx="912986" cy="1384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VABS/DGP/2026</a:t>
            </a:r>
          </a:p>
        </p:txBody>
      </p:sp>
    </p:spTree>
    <p:extLst>
      <p:ext uri="{BB962C8B-B14F-4D97-AF65-F5344CB8AC3E}">
        <p14:creationId xmlns:p14="http://schemas.microsoft.com/office/powerpoint/2010/main" val="2965040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AECD9083-D2A8-1D48-BBAC-A21251667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581"/>
            <a:ext cx="12192000" cy="6804838"/>
          </a:xfrm>
          <a:prstGeom prst="rect">
            <a:avLst/>
          </a:prstGeom>
        </p:spPr>
      </p:pic>
      <p:pic>
        <p:nvPicPr>
          <p:cNvPr id="7" name="Imagem 6" descr="Ícone&#10;&#10;Descrição gerada automaticamente">
            <a:extLst>
              <a:ext uri="{FF2B5EF4-FFF2-40B4-BE49-F238E27FC236}">
                <a16:creationId xmlns:a16="http://schemas.microsoft.com/office/drawing/2014/main" id="{B7D66D7C-D9C7-6C7C-0242-FCF3F2D865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983604" y="5755641"/>
            <a:ext cx="224790" cy="1891665"/>
          </a:xfrm>
          <a:prstGeom prst="rect">
            <a:avLst/>
          </a:prstGeom>
        </p:spPr>
      </p:pic>
      <p:pic>
        <p:nvPicPr>
          <p:cNvPr id="9" name="Elemento gráfico 201">
            <a:extLst>
              <a:ext uri="{FF2B5EF4-FFF2-40B4-BE49-F238E27FC236}">
                <a16:creationId xmlns:a16="http://schemas.microsoft.com/office/drawing/2014/main" id="{011EB840-488A-CCE7-46EF-C70DD8ACA61F}"/>
              </a:ext>
            </a:extLst>
          </p:cNvPr>
          <p:cNvPicPr/>
          <p:nvPr/>
        </p:nvPicPr>
        <p:blipFill>
          <a:blip r:embed="rId4" cstate="print">
            <a:extLst>
              <a:ext uri="{28A0092B-C50C-407E-A947-70E740481C1C}">
                <a14:useLocalDpi xmlns:a14="http://schemas.microsoft.com/office/drawing/2010/main" val="0"/>
              </a:ext>
            </a:extLst>
          </a:blip>
          <a:srcRect/>
          <a:stretch/>
        </p:blipFill>
        <p:spPr>
          <a:xfrm>
            <a:off x="11359006" y="6548418"/>
            <a:ext cx="402929" cy="2830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Title 1">
            <a:extLst>
              <a:ext uri="{FF2B5EF4-FFF2-40B4-BE49-F238E27FC236}">
                <a16:creationId xmlns:a16="http://schemas.microsoft.com/office/drawing/2014/main" id="{AE873C75-A943-5568-8A02-F7048E6123C5}"/>
              </a:ext>
            </a:extLst>
          </p:cNvPr>
          <p:cNvSpPr txBox="1">
            <a:spLocks/>
          </p:cNvSpPr>
          <p:nvPr/>
        </p:nvSpPr>
        <p:spPr>
          <a:xfrm>
            <a:off x="10418885" y="6632223"/>
            <a:ext cx="912986" cy="1384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VABS/DGP/2026</a:t>
            </a:r>
          </a:p>
        </p:txBody>
      </p:sp>
    </p:spTree>
    <p:extLst>
      <p:ext uri="{BB962C8B-B14F-4D97-AF65-F5344CB8AC3E}">
        <p14:creationId xmlns:p14="http://schemas.microsoft.com/office/powerpoint/2010/main" val="916892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B3CD66DA-474B-2CFC-E3F5-8CAAC784FDC8}"/>
              </a:ext>
            </a:extLst>
          </p:cNvPr>
          <p:cNvPicPr>
            <a:picLocks noChangeAspect="1"/>
          </p:cNvPicPr>
          <p:nvPr/>
        </p:nvPicPr>
        <p:blipFill>
          <a:blip r:embed="rId2">
            <a:extLst>
              <a:ext uri="{28A0092B-C50C-407E-A947-70E740481C1C}">
                <a14:useLocalDpi xmlns:a14="http://schemas.microsoft.com/office/drawing/2010/main" val="0"/>
              </a:ext>
            </a:extLst>
          </a:blip>
          <a:srcRect l="1579" t="2909" r="1579" b="2928"/>
          <a:stretch>
            <a:fillRect/>
          </a:stretch>
        </p:blipFill>
        <p:spPr>
          <a:xfrm>
            <a:off x="0" y="0"/>
            <a:ext cx="12192000" cy="6407634"/>
          </a:xfrm>
          <a:prstGeom prst="rect">
            <a:avLst/>
          </a:prstGeom>
        </p:spPr>
      </p:pic>
    </p:spTree>
    <p:extLst>
      <p:ext uri="{BB962C8B-B14F-4D97-AF65-F5344CB8AC3E}">
        <p14:creationId xmlns:p14="http://schemas.microsoft.com/office/powerpoint/2010/main" val="1833875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EA2E0-240F-1235-61FF-4E332E3F0B49}"/>
            </a:ext>
          </a:extLst>
        </p:cNvPr>
        <p:cNvGrpSpPr/>
        <p:nvPr/>
      </p:nvGrpSpPr>
      <p:grpSpPr>
        <a:xfrm>
          <a:off x="0" y="0"/>
          <a:ext cx="0" cy="0"/>
          <a:chOff x="0" y="0"/>
          <a:chExt cx="0" cy="0"/>
        </a:xfrm>
      </p:grpSpPr>
      <p:pic>
        <p:nvPicPr>
          <p:cNvPr id="5" name="Imagem 4">
            <a:extLst>
              <a:ext uri="{FF2B5EF4-FFF2-40B4-BE49-F238E27FC236}">
                <a16:creationId xmlns:a16="http://schemas.microsoft.com/office/drawing/2014/main" id="{9F01D574-9238-82B0-66C0-B99393A8351F}"/>
              </a:ext>
            </a:extLst>
          </p:cNvPr>
          <p:cNvPicPr>
            <a:picLocks noChangeAspect="1"/>
          </p:cNvPicPr>
          <p:nvPr/>
        </p:nvPicPr>
        <p:blipFill>
          <a:blip r:embed="rId2">
            <a:extLst>
              <a:ext uri="{28A0092B-C50C-407E-A947-70E740481C1C}">
                <a14:useLocalDpi xmlns:a14="http://schemas.microsoft.com/office/drawing/2010/main" val="0"/>
              </a:ext>
            </a:extLst>
          </a:blip>
          <a:srcRect b="5069"/>
          <a:stretch>
            <a:fillRect/>
          </a:stretch>
        </p:blipFill>
        <p:spPr>
          <a:xfrm>
            <a:off x="36513" y="0"/>
            <a:ext cx="12192000" cy="6459933"/>
          </a:xfrm>
          <a:prstGeom prst="rect">
            <a:avLst/>
          </a:prstGeom>
        </p:spPr>
      </p:pic>
    </p:spTree>
    <p:extLst>
      <p:ext uri="{BB962C8B-B14F-4D97-AF65-F5344CB8AC3E}">
        <p14:creationId xmlns:p14="http://schemas.microsoft.com/office/powerpoint/2010/main" val="2521090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C58D93B-4C44-3688-74F4-78774F8ED1D6}"/>
              </a:ext>
            </a:extLst>
          </p:cNvPr>
          <p:cNvSpPr/>
          <p:nvPr/>
        </p:nvSpPr>
        <p:spPr>
          <a:xfrm>
            <a:off x="1304872" y="100448"/>
            <a:ext cx="2793329" cy="400110"/>
          </a:xfrm>
          <a:prstGeom prst="rect">
            <a:avLst/>
          </a:prstGeom>
          <a:noFill/>
        </p:spPr>
        <p:txBody>
          <a:bodyPr wrap="none" lIns="91440" tIns="45720" rIns="91440" bIns="45720">
            <a:spAutoFit/>
          </a:bodyPr>
          <a:lstStyle/>
          <a:p>
            <a:pPr algn="ctr"/>
            <a:r>
              <a:rPr lang="pt-BR" sz="2000" b="0" cap="none" spc="0" dirty="0">
                <a:ln w="0"/>
                <a:solidFill>
                  <a:schemeClr val="tx1"/>
                </a:solidFill>
                <a:effectLst>
                  <a:outerShdw blurRad="38100" dist="19050" dir="2700000" algn="tl" rotWithShape="0">
                    <a:schemeClr val="dk1">
                      <a:alpha val="40000"/>
                    </a:schemeClr>
                  </a:outerShdw>
                </a:effectLst>
              </a:rPr>
              <a:t>SECRETARIA DE SAÚDE</a:t>
            </a:r>
          </a:p>
        </p:txBody>
      </p:sp>
      <p:sp>
        <p:nvSpPr>
          <p:cNvPr id="13" name="Retângulo 12">
            <a:extLst>
              <a:ext uri="{FF2B5EF4-FFF2-40B4-BE49-F238E27FC236}">
                <a16:creationId xmlns:a16="http://schemas.microsoft.com/office/drawing/2014/main" id="{BEEDFC2B-4B41-A634-562A-C143304F131A}"/>
              </a:ext>
            </a:extLst>
          </p:cNvPr>
          <p:cNvSpPr/>
          <p:nvPr/>
        </p:nvSpPr>
        <p:spPr>
          <a:xfrm>
            <a:off x="894686" y="4239761"/>
            <a:ext cx="5950150" cy="584775"/>
          </a:xfrm>
          <a:prstGeom prst="rect">
            <a:avLst/>
          </a:prstGeom>
          <a:noFill/>
        </p:spPr>
        <p:txBody>
          <a:bodyPr wrap="square" lIns="91440" tIns="45720" rIns="91440" bIns="45720">
            <a:spAutoFit/>
          </a:bodyPr>
          <a:lstStyle/>
          <a:p>
            <a:pPr algn="ctr"/>
            <a:r>
              <a:rPr lang="pt-BR" sz="1600" dirty="0">
                <a:ln w="0"/>
                <a:effectLst>
                  <a:outerShdw blurRad="38100" dist="19050" dir="2700000" algn="tl" rotWithShape="0">
                    <a:schemeClr val="dk1">
                      <a:alpha val="40000"/>
                    </a:schemeClr>
                  </a:outerShdw>
                </a:effectLst>
              </a:rPr>
              <a:t>UPA/HOSPITAL PRÓPRIO </a:t>
            </a:r>
            <a:r>
              <a:rPr lang="pt-BR" sz="1600" b="0" cap="none" spc="0" dirty="0">
                <a:ln w="0"/>
                <a:solidFill>
                  <a:schemeClr val="tx1"/>
                </a:solidFill>
                <a:effectLst>
                  <a:outerShdw blurRad="38100" dist="19050" dir="2700000" algn="tl" rotWithShape="0">
                    <a:schemeClr val="dk1">
                      <a:alpha val="40000"/>
                    </a:schemeClr>
                  </a:outerShdw>
                </a:effectLst>
              </a:rPr>
              <a:t>(UNIDADE ORGANIZACIO</a:t>
            </a:r>
            <a:r>
              <a:rPr lang="pt-BR" sz="1600" dirty="0">
                <a:ln w="0"/>
                <a:effectLst>
                  <a:outerShdw blurRad="38100" dist="19050" dir="2700000" algn="tl" rotWithShape="0">
                    <a:schemeClr val="dk1">
                      <a:alpha val="40000"/>
                    </a:schemeClr>
                  </a:outerShdw>
                </a:effectLst>
              </a:rPr>
              <a:t>NAL </a:t>
            </a:r>
          </a:p>
          <a:p>
            <a:pPr algn="ctr"/>
            <a:r>
              <a:rPr lang="pt-BR" sz="1600" dirty="0">
                <a:ln w="0"/>
                <a:effectLst>
                  <a:outerShdw blurRad="38100" dist="19050" dir="2700000" algn="tl" rotWithShape="0">
                    <a:schemeClr val="dk1">
                      <a:alpha val="40000"/>
                    </a:schemeClr>
                  </a:outerShdw>
                </a:effectLst>
              </a:rPr>
              <a:t>DA SECRETARIA DE SAÚDE)</a:t>
            </a:r>
            <a:endParaRPr lang="pt-BR" sz="1600" b="0" cap="none" spc="0" dirty="0">
              <a:ln w="0"/>
              <a:solidFill>
                <a:schemeClr val="tx1"/>
              </a:solidFill>
              <a:effectLst>
                <a:outerShdw blurRad="38100" dist="19050" dir="2700000" algn="tl" rotWithShape="0">
                  <a:schemeClr val="dk1">
                    <a:alpha val="40000"/>
                  </a:schemeClr>
                </a:outerShdw>
              </a:effectLst>
            </a:endParaRPr>
          </a:p>
        </p:txBody>
      </p:sp>
      <p:grpSp>
        <p:nvGrpSpPr>
          <p:cNvPr id="23" name="Agrupar 22">
            <a:extLst>
              <a:ext uri="{FF2B5EF4-FFF2-40B4-BE49-F238E27FC236}">
                <a16:creationId xmlns:a16="http://schemas.microsoft.com/office/drawing/2014/main" id="{1266B54B-6EC2-B012-68AB-E1472D94B8FC}"/>
              </a:ext>
            </a:extLst>
          </p:cNvPr>
          <p:cNvGrpSpPr/>
          <p:nvPr/>
        </p:nvGrpSpPr>
        <p:grpSpPr>
          <a:xfrm>
            <a:off x="514640" y="-321174"/>
            <a:ext cx="5145710" cy="5145710"/>
            <a:chOff x="-167853" y="-57134"/>
            <a:chExt cx="5145710" cy="5145710"/>
          </a:xfrm>
        </p:grpSpPr>
        <p:pic>
          <p:nvPicPr>
            <p:cNvPr id="3" name="Gráfico 2" descr="Escola com preenchimento sólido">
              <a:extLst>
                <a:ext uri="{FF2B5EF4-FFF2-40B4-BE49-F238E27FC236}">
                  <a16:creationId xmlns:a16="http://schemas.microsoft.com/office/drawing/2014/main" id="{8AD6FD1F-7A73-A2BB-9C83-40C4741E83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7853" y="-57134"/>
              <a:ext cx="5145710" cy="5145710"/>
            </a:xfrm>
            <a:prstGeom prst="rect">
              <a:avLst/>
            </a:prstGeom>
          </p:spPr>
        </p:pic>
        <p:sp>
          <p:nvSpPr>
            <p:cNvPr id="14" name="Elipse 13">
              <a:extLst>
                <a:ext uri="{FF2B5EF4-FFF2-40B4-BE49-F238E27FC236}">
                  <a16:creationId xmlns:a16="http://schemas.microsoft.com/office/drawing/2014/main" id="{69D67547-D875-5807-5609-E99710B08DFA}"/>
                </a:ext>
              </a:extLst>
            </p:cNvPr>
            <p:cNvSpPr/>
            <p:nvPr/>
          </p:nvSpPr>
          <p:spPr>
            <a:xfrm>
              <a:off x="2022395" y="1786706"/>
              <a:ext cx="723210" cy="72901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Picture 2" descr="http://cidadao.saude.al.gov.br/wp-content/uploads/2016/09/logo_sus.png">
              <a:extLst>
                <a:ext uri="{FF2B5EF4-FFF2-40B4-BE49-F238E27FC236}">
                  <a16:creationId xmlns:a16="http://schemas.microsoft.com/office/drawing/2014/main" id="{A1DA84CD-7BB0-F57D-814A-081C9C2FBD0C}"/>
                </a:ext>
              </a:extLst>
            </p:cNvPr>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5769" b="92308" l="2618" r="89529">
                          <a14:foregroundMark x1="524" y1="46154" x2="30366" y2="25000"/>
                          <a14:foregroundMark x1="30366" y1="25000" x2="32461" y2="86538"/>
                          <a14:foregroundMark x1="32461" y1="86538" x2="23037" y2="93269"/>
                          <a14:foregroundMark x1="3141" y1="49038" x2="3141" y2="49038"/>
                          <a14:foregroundMark x1="3141" y1="52885" x2="3141" y2="33654"/>
                          <a14:foregroundMark x1="31937" y1="5769" x2="34555" y2="8654"/>
                          <a14:foregroundMark x1="34555" y1="75962" x2="30366" y2="50000"/>
                        </a14:backgroundRemoval>
                      </a14:imgEffect>
                    </a14:imgLayer>
                  </a14:imgProps>
                </a:ext>
                <a:ext uri="{28A0092B-C50C-407E-A947-70E740481C1C}">
                  <a14:useLocalDpi xmlns:a14="http://schemas.microsoft.com/office/drawing/2010/main" val="0"/>
                </a:ext>
              </a:extLst>
            </a:blip>
            <a:srcRect r="43028"/>
            <a:stretch/>
          </p:blipFill>
          <p:spPr bwMode="auto">
            <a:xfrm>
              <a:off x="2099471" y="1892193"/>
              <a:ext cx="592237" cy="564642"/>
            </a:xfrm>
            <a:prstGeom prst="rect">
              <a:avLst/>
            </a:prstGeom>
            <a:noFill/>
            <a:extLst>
              <a:ext uri="{909E8E84-426E-40DD-AFC4-6F175D3DCCD1}">
                <a14:hiddenFill xmlns:a14="http://schemas.microsoft.com/office/drawing/2010/main">
                  <a:solidFill>
                    <a:srgbClr val="FFFFFF"/>
                  </a:solidFill>
                </a14:hiddenFill>
              </a:ext>
            </a:extLst>
          </p:spPr>
        </p:pic>
        <p:sp>
          <p:nvSpPr>
            <p:cNvPr id="15" name="Retângulo 14">
              <a:extLst>
                <a:ext uri="{FF2B5EF4-FFF2-40B4-BE49-F238E27FC236}">
                  <a16:creationId xmlns:a16="http://schemas.microsoft.com/office/drawing/2014/main" id="{DE114381-E74F-BE1C-9F1A-89C822DEB5E6}"/>
                </a:ext>
              </a:extLst>
            </p:cNvPr>
            <p:cNvSpPr/>
            <p:nvPr/>
          </p:nvSpPr>
          <p:spPr>
            <a:xfrm>
              <a:off x="3554303" y="2604531"/>
              <a:ext cx="614855" cy="116525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6" name="Seta: para Cima 15">
            <a:extLst>
              <a:ext uri="{FF2B5EF4-FFF2-40B4-BE49-F238E27FC236}">
                <a16:creationId xmlns:a16="http://schemas.microsoft.com/office/drawing/2014/main" id="{60AFAB7F-E486-A6D4-B3DE-F50953C7EA26}"/>
              </a:ext>
            </a:extLst>
          </p:cNvPr>
          <p:cNvSpPr/>
          <p:nvPr/>
        </p:nvSpPr>
        <p:spPr>
          <a:xfrm>
            <a:off x="4488027" y="3528644"/>
            <a:ext cx="363624" cy="584775"/>
          </a:xfrm>
          <a:prstGeom prst="upArrow">
            <a:avLst/>
          </a:prstGeom>
          <a:solidFill>
            <a:schemeClr val="tx2">
              <a:lumMod val="25000"/>
              <a:lumOff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7" name="Gráfico 16" descr="Edifício com preenchimento sólido">
            <a:extLst>
              <a:ext uri="{FF2B5EF4-FFF2-40B4-BE49-F238E27FC236}">
                <a16:creationId xmlns:a16="http://schemas.microsoft.com/office/drawing/2014/main" id="{DA420152-CD4C-4FEE-ED55-6FCCA6A518F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15923" y="2469389"/>
            <a:ext cx="914400" cy="914400"/>
          </a:xfrm>
          <a:prstGeom prst="rect">
            <a:avLst/>
          </a:prstGeom>
        </p:spPr>
      </p:pic>
      <p:sp>
        <p:nvSpPr>
          <p:cNvPr id="18" name="Retângulo 17">
            <a:extLst>
              <a:ext uri="{FF2B5EF4-FFF2-40B4-BE49-F238E27FC236}">
                <a16:creationId xmlns:a16="http://schemas.microsoft.com/office/drawing/2014/main" id="{16BDD438-2FFA-DD67-38CC-10E58B5243AB}"/>
              </a:ext>
            </a:extLst>
          </p:cNvPr>
          <p:cNvSpPr/>
          <p:nvPr/>
        </p:nvSpPr>
        <p:spPr>
          <a:xfrm>
            <a:off x="824073" y="4824536"/>
            <a:ext cx="6240828" cy="2277547"/>
          </a:xfrm>
          <a:prstGeom prst="rect">
            <a:avLst/>
          </a:prstGeom>
          <a:noFill/>
        </p:spPr>
        <p:txBody>
          <a:bodyPr wrap="square" lIns="91440" tIns="45720" rIns="91440" bIns="45720">
            <a:spAutoFit/>
          </a:bodyPr>
          <a:lstStyle/>
          <a:p>
            <a:pPr marL="285750" indent="-285750">
              <a:buFont typeface="Arial" panose="020B0604020202020204" pitchFamily="34" charset="0"/>
              <a:buChar char="•"/>
            </a:pPr>
            <a:r>
              <a:rPr lang="pt-BR" sz="1400" dirty="0">
                <a:ln w="0"/>
                <a:effectLst>
                  <a:outerShdw blurRad="38100" dist="19050" dir="2700000" algn="tl" rotWithShape="0">
                    <a:schemeClr val="dk1">
                      <a:alpha val="40000"/>
                    </a:schemeClr>
                  </a:outerShdw>
                </a:effectLst>
              </a:rPr>
              <a:t>AUTORIDADE E RESPONSABILIDADE PÚBLICAS</a:t>
            </a:r>
          </a:p>
          <a:p>
            <a:pPr marL="285750" indent="-285750">
              <a:buFont typeface="Arial" panose="020B0604020202020204" pitchFamily="34" charset="0"/>
              <a:buChar char="•"/>
            </a:pPr>
            <a:r>
              <a:rPr lang="pt-BR" sz="1400" dirty="0">
                <a:ln w="0"/>
                <a:effectLst>
                  <a:outerShdw blurRad="38100" dist="19050" dir="2700000" algn="tl" rotWithShape="0">
                    <a:schemeClr val="dk1">
                      <a:alpha val="40000"/>
                    </a:schemeClr>
                  </a:outerShdw>
                </a:effectLst>
              </a:rPr>
              <a:t>ESTRUTURA ORGANIZACIONAL PÚBLICA (CARGOS EM COMISSÃO E EFETIVOS)</a:t>
            </a:r>
          </a:p>
          <a:p>
            <a:pPr marL="285750" indent="-285750">
              <a:buFont typeface="Arial" panose="020B0604020202020204" pitchFamily="34" charset="0"/>
              <a:buChar char="•"/>
            </a:pPr>
            <a:r>
              <a:rPr lang="pt-BR" sz="1400" dirty="0">
                <a:ln w="0"/>
                <a:effectLst>
                  <a:outerShdw blurRad="38100" dist="19050" dir="2700000" algn="tl" rotWithShape="0">
                    <a:schemeClr val="dk1">
                      <a:alpha val="40000"/>
                    </a:schemeClr>
                  </a:outerShdw>
                </a:effectLst>
              </a:rPr>
              <a:t>COMPETÊNCIAS PÚBLICAS</a:t>
            </a:r>
          </a:p>
          <a:p>
            <a:pPr marL="285750" indent="-285750">
              <a:buFont typeface="Arial" panose="020B0604020202020204" pitchFamily="34" charset="0"/>
              <a:buChar char="•"/>
            </a:pPr>
            <a:r>
              <a:rPr lang="pt-BR" sz="1400" dirty="0">
                <a:ln w="0"/>
                <a:effectLst>
                  <a:outerShdw blurRad="38100" dist="19050" dir="2700000" algn="tl" rotWithShape="0">
                    <a:schemeClr val="dk1">
                      <a:alpha val="40000"/>
                    </a:schemeClr>
                  </a:outerShdw>
                </a:effectLst>
              </a:rPr>
              <a:t>PLANEJAMENTO E GESTÃO PÚBLICOS</a:t>
            </a:r>
          </a:p>
          <a:p>
            <a:pPr marL="285750" indent="-285750">
              <a:buFont typeface="Arial" panose="020B0604020202020204" pitchFamily="34" charset="0"/>
              <a:buChar char="•"/>
            </a:pPr>
            <a:r>
              <a:rPr lang="pt-BR" sz="1400" dirty="0">
                <a:ln w="0"/>
                <a:solidFill>
                  <a:srgbClr val="C00000"/>
                </a:solidFill>
                <a:effectLst>
                  <a:outerShdw blurRad="38100" dist="19050" dir="2700000" algn="tl" rotWithShape="0">
                    <a:schemeClr val="dk1">
                      <a:alpha val="40000"/>
                    </a:schemeClr>
                  </a:outerShdw>
                </a:effectLst>
              </a:rPr>
              <a:t>SERVIDORES SOB COMANDO DA AUTORIDADE PÚBLICA</a:t>
            </a:r>
          </a:p>
          <a:p>
            <a:pPr marL="285750" indent="-285750">
              <a:buFont typeface="Arial" panose="020B0604020202020204" pitchFamily="34" charset="0"/>
              <a:buChar char="•"/>
            </a:pPr>
            <a:r>
              <a:rPr lang="pt-BR" sz="1400" dirty="0">
                <a:ln w="0"/>
                <a:effectLst>
                  <a:outerShdw blurRad="38100" dist="19050" dir="2700000" algn="tl" rotWithShape="0">
                    <a:schemeClr val="dk1">
                      <a:alpha val="40000"/>
                    </a:schemeClr>
                  </a:outerShdw>
                </a:effectLst>
              </a:rPr>
              <a:t>DIREITO PÚBLICO (CONTROLES)</a:t>
            </a:r>
          </a:p>
          <a:p>
            <a:pPr marL="285750" indent="-285750">
              <a:buFont typeface="Arial" panose="020B0604020202020204" pitchFamily="34" charset="0"/>
              <a:buChar char="•"/>
            </a:pPr>
            <a:endParaRPr lang="pt-BR" sz="1400" dirty="0">
              <a:ln w="0"/>
              <a:effectLst>
                <a:outerShdw blurRad="38100" dist="19050" dir="2700000" algn="tl" rotWithShape="0">
                  <a:schemeClr val="dk1">
                    <a:alpha val="40000"/>
                  </a:schemeClr>
                </a:outerShdw>
              </a:effectLst>
            </a:endParaRPr>
          </a:p>
          <a:p>
            <a:pPr marL="285750" indent="-285750">
              <a:buFont typeface="Arial" panose="020B0604020202020204" pitchFamily="34" charset="0"/>
              <a:buChar char="•"/>
            </a:pPr>
            <a:endParaRPr lang="pt-BR" sz="1400" dirty="0">
              <a:ln w="0"/>
              <a:effectLst>
                <a:outerShdw blurRad="38100" dist="19050" dir="2700000" algn="tl" rotWithShape="0">
                  <a:schemeClr val="dk1">
                    <a:alpha val="40000"/>
                  </a:schemeClr>
                </a:outerShdw>
              </a:effectLst>
            </a:endParaRPr>
          </a:p>
          <a:p>
            <a:pPr marL="285750" indent="-285750">
              <a:buFont typeface="Arial" panose="020B0604020202020204" pitchFamily="34" charset="0"/>
              <a:buChar char="•"/>
            </a:pPr>
            <a:endParaRPr lang="pt-BR" sz="1600" b="0" cap="none" spc="0" dirty="0">
              <a:ln w="0"/>
              <a:solidFill>
                <a:schemeClr val="tx1"/>
              </a:solidFill>
              <a:effectLst>
                <a:outerShdw blurRad="38100" dist="19050" dir="2700000" algn="tl" rotWithShape="0">
                  <a:schemeClr val="dk1">
                    <a:alpha val="40000"/>
                  </a:schemeClr>
                </a:outerShdw>
              </a:effectLst>
            </a:endParaRPr>
          </a:p>
        </p:txBody>
      </p:sp>
      <p:grpSp>
        <p:nvGrpSpPr>
          <p:cNvPr id="2" name="Agrupar 1">
            <a:extLst>
              <a:ext uri="{FF2B5EF4-FFF2-40B4-BE49-F238E27FC236}">
                <a16:creationId xmlns:a16="http://schemas.microsoft.com/office/drawing/2014/main" id="{7D6ADB28-80A9-300F-1A2C-DCF8C337CA0E}"/>
              </a:ext>
            </a:extLst>
          </p:cNvPr>
          <p:cNvGrpSpPr/>
          <p:nvPr/>
        </p:nvGrpSpPr>
        <p:grpSpPr>
          <a:xfrm>
            <a:off x="7748935" y="385681"/>
            <a:ext cx="4083402" cy="6086638"/>
            <a:chOff x="7748935" y="385681"/>
            <a:chExt cx="4083402" cy="6086638"/>
          </a:xfrm>
        </p:grpSpPr>
        <p:pic>
          <p:nvPicPr>
            <p:cNvPr id="5" name="Gráfico 4" descr="Edifício com preenchimento sólido">
              <a:extLst>
                <a:ext uri="{FF2B5EF4-FFF2-40B4-BE49-F238E27FC236}">
                  <a16:creationId xmlns:a16="http://schemas.microsoft.com/office/drawing/2014/main" id="{FF6DDF97-5FF0-29E2-B788-1D332CB04CE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63954" y="1152008"/>
              <a:ext cx="2598454" cy="2598454"/>
            </a:xfrm>
            <a:prstGeom prst="rect">
              <a:avLst/>
            </a:prstGeom>
          </p:spPr>
        </p:pic>
        <p:sp>
          <p:nvSpPr>
            <p:cNvPr id="8" name="Retângulo 7">
              <a:extLst>
                <a:ext uri="{FF2B5EF4-FFF2-40B4-BE49-F238E27FC236}">
                  <a16:creationId xmlns:a16="http://schemas.microsoft.com/office/drawing/2014/main" id="{6FDAE117-F47E-B02B-EC4C-5F3C82621AA4}"/>
                </a:ext>
              </a:extLst>
            </p:cNvPr>
            <p:cNvSpPr/>
            <p:nvPr/>
          </p:nvSpPr>
          <p:spPr>
            <a:xfrm>
              <a:off x="8290706" y="385681"/>
              <a:ext cx="3344950" cy="707886"/>
            </a:xfrm>
            <a:prstGeom prst="rect">
              <a:avLst/>
            </a:prstGeom>
            <a:noFill/>
          </p:spPr>
          <p:txBody>
            <a:bodyPr wrap="square" lIns="91440" tIns="45720" rIns="91440" bIns="45720">
              <a:spAutoFit/>
            </a:bodyPr>
            <a:lstStyle/>
            <a:p>
              <a:pPr algn="ctr"/>
              <a:r>
                <a:rPr lang="pt-BR" sz="2000" b="0" cap="none" spc="0" dirty="0">
                  <a:ln w="0"/>
                  <a:solidFill>
                    <a:schemeClr val="tx1"/>
                  </a:solidFill>
                  <a:effectLst>
                    <a:outerShdw blurRad="38100" dist="19050" dir="2700000" algn="tl" rotWithShape="0">
                      <a:schemeClr val="dk1">
                        <a:alpha val="40000"/>
                      </a:schemeClr>
                    </a:outerShdw>
                  </a:effectLst>
                </a:rPr>
                <a:t>ASSOCIAÇÃO OU FUNDAÇÃO CIVIL</a:t>
              </a:r>
            </a:p>
          </p:txBody>
        </p:sp>
        <p:sp>
          <p:nvSpPr>
            <p:cNvPr id="29" name="Retângulo 28">
              <a:extLst>
                <a:ext uri="{FF2B5EF4-FFF2-40B4-BE49-F238E27FC236}">
                  <a16:creationId xmlns:a16="http://schemas.microsoft.com/office/drawing/2014/main" id="{D9F978C3-4602-5264-9A0D-6FB2F25A72DC}"/>
                </a:ext>
              </a:extLst>
            </p:cNvPr>
            <p:cNvSpPr/>
            <p:nvPr/>
          </p:nvSpPr>
          <p:spPr>
            <a:xfrm>
              <a:off x="8303038" y="3723194"/>
              <a:ext cx="3332618" cy="338554"/>
            </a:xfrm>
            <a:prstGeom prst="rect">
              <a:avLst/>
            </a:prstGeom>
            <a:noFill/>
          </p:spPr>
          <p:txBody>
            <a:bodyPr wrap="square" lIns="91440" tIns="45720" rIns="91440" bIns="45720">
              <a:spAutoFit/>
            </a:bodyPr>
            <a:lstStyle/>
            <a:p>
              <a:pPr algn="ctr"/>
              <a:r>
                <a:rPr lang="pt-BR" sz="1600" dirty="0">
                  <a:ln w="0"/>
                  <a:effectLst>
                    <a:outerShdw blurRad="38100" dist="19050" dir="2700000" algn="tl" rotWithShape="0">
                      <a:schemeClr val="dk1">
                        <a:alpha val="40000"/>
                      </a:schemeClr>
                    </a:outerShdw>
                  </a:effectLst>
                </a:rPr>
                <a:t>HOSPITAL PRIVADO</a:t>
              </a:r>
            </a:p>
          </p:txBody>
        </p:sp>
        <p:sp>
          <p:nvSpPr>
            <p:cNvPr id="31" name="Retângulo 30">
              <a:extLst>
                <a:ext uri="{FF2B5EF4-FFF2-40B4-BE49-F238E27FC236}">
                  <a16:creationId xmlns:a16="http://schemas.microsoft.com/office/drawing/2014/main" id="{5EB15568-88D4-0EAC-8087-32BDD9E70E58}"/>
                </a:ext>
              </a:extLst>
            </p:cNvPr>
            <p:cNvSpPr/>
            <p:nvPr/>
          </p:nvSpPr>
          <p:spPr>
            <a:xfrm>
              <a:off x="7748935" y="4225550"/>
              <a:ext cx="4083402" cy="2246769"/>
            </a:xfrm>
            <a:prstGeom prst="rect">
              <a:avLst/>
            </a:prstGeom>
            <a:noFill/>
          </p:spPr>
          <p:txBody>
            <a:bodyPr wrap="square" lIns="91440" tIns="45720" rIns="91440" bIns="45720">
              <a:spAutoFit/>
            </a:bodyPr>
            <a:lstStyle/>
            <a:p>
              <a:pPr marL="285750" indent="-285750">
                <a:buFont typeface="Arial" panose="020B0604020202020204" pitchFamily="34" charset="0"/>
                <a:buChar char="•"/>
              </a:pPr>
              <a:r>
                <a:rPr lang="pt-BR" sz="1400" dirty="0">
                  <a:ln w="0"/>
                  <a:effectLst>
                    <a:outerShdw blurRad="38100" dist="19050" dir="2700000" algn="tl" rotWithShape="0">
                      <a:schemeClr val="dk1">
                        <a:alpha val="40000"/>
                      </a:schemeClr>
                    </a:outerShdw>
                  </a:effectLst>
                </a:rPr>
                <a:t>AUTORIDADE E RESPONSABILIDADES PRIVADAS</a:t>
              </a:r>
            </a:p>
            <a:p>
              <a:pPr marL="285750" indent="-285750">
                <a:buFont typeface="Arial" panose="020B0604020202020204" pitchFamily="34" charset="0"/>
                <a:buChar char="•"/>
              </a:pPr>
              <a:r>
                <a:rPr lang="pt-BR" sz="1400" dirty="0">
                  <a:ln w="0"/>
                  <a:effectLst>
                    <a:outerShdw blurRad="38100" dist="19050" dir="2700000" algn="tl" rotWithShape="0">
                      <a:schemeClr val="dk1">
                        <a:alpha val="40000"/>
                      </a:schemeClr>
                    </a:outerShdw>
                  </a:effectLst>
                </a:rPr>
                <a:t>ATIVIDADES/SERVIÇOS PRIVADOS</a:t>
              </a:r>
            </a:p>
            <a:p>
              <a:pPr marL="285750" indent="-285750">
                <a:buFont typeface="Arial" panose="020B0604020202020204" pitchFamily="34" charset="0"/>
                <a:buChar char="•"/>
              </a:pPr>
              <a:r>
                <a:rPr lang="pt-BR" sz="1400" dirty="0">
                  <a:ln w="0"/>
                  <a:effectLst>
                    <a:outerShdw blurRad="38100" dist="19050" dir="2700000" algn="tl" rotWithShape="0">
                      <a:schemeClr val="dk1">
                        <a:alpha val="40000"/>
                      </a:schemeClr>
                    </a:outerShdw>
                  </a:effectLst>
                </a:rPr>
                <a:t>PLANEJAMENTO E GESTÃO PRIVADA</a:t>
              </a:r>
            </a:p>
            <a:p>
              <a:pPr marL="285750" indent="-285750">
                <a:buFont typeface="Arial" panose="020B0604020202020204" pitchFamily="34" charset="0"/>
                <a:buChar char="•"/>
              </a:pPr>
              <a:r>
                <a:rPr lang="pt-BR" sz="1400" dirty="0">
                  <a:ln w="0"/>
                  <a:effectLst>
                    <a:outerShdw blurRad="38100" dist="19050" dir="2700000" algn="tl" rotWithShape="0">
                      <a:schemeClr val="dk1">
                        <a:alpha val="40000"/>
                      </a:schemeClr>
                    </a:outerShdw>
                  </a:effectLst>
                </a:rPr>
                <a:t>ESTRUTURA ORGANIZACIONAL CONFORME SEU ESTATUTO (CARGOS PRIVADOS)</a:t>
              </a:r>
            </a:p>
            <a:p>
              <a:pPr marL="285750" indent="-285750">
                <a:buFont typeface="Arial" panose="020B0604020202020204" pitchFamily="34" charset="0"/>
                <a:buChar char="•"/>
              </a:pPr>
              <a:r>
                <a:rPr lang="pt-BR" sz="1400" dirty="0">
                  <a:ln w="0"/>
                  <a:effectLst>
                    <a:outerShdw blurRad="38100" dist="19050" dir="2700000" algn="tl" rotWithShape="0">
                      <a:schemeClr val="dk1">
                        <a:alpha val="40000"/>
                      </a:schemeClr>
                    </a:outerShdw>
                  </a:effectLst>
                </a:rPr>
                <a:t>EMPREGADOS </a:t>
              </a:r>
              <a:r>
                <a:rPr lang="pt-BR" sz="1400" u="sng" dirty="0">
                  <a:ln w="0"/>
                  <a:solidFill>
                    <a:srgbClr val="C00000"/>
                  </a:solidFill>
                  <a:effectLst>
                    <a:outerShdw blurRad="38100" dist="19050" dir="2700000" algn="tl" rotWithShape="0">
                      <a:schemeClr val="dk1">
                        <a:alpha val="40000"/>
                      </a:schemeClr>
                    </a:outerShdw>
                  </a:effectLst>
                </a:rPr>
                <a:t>SOB COMANDO DA AUTORIDADE PRIVADA</a:t>
              </a:r>
            </a:p>
            <a:p>
              <a:pPr marL="285750" indent="-285750">
                <a:buFont typeface="Arial" panose="020B0604020202020204" pitchFamily="34" charset="0"/>
                <a:buChar char="•"/>
              </a:pPr>
              <a:r>
                <a:rPr lang="pt-BR" sz="1400" b="0" cap="none" spc="0" dirty="0">
                  <a:ln w="0"/>
                  <a:solidFill>
                    <a:schemeClr val="tx1"/>
                  </a:solidFill>
                  <a:effectLst>
                    <a:outerShdw blurRad="38100" dist="19050" dir="2700000" algn="tl" rotWithShape="0">
                      <a:schemeClr val="dk1">
                        <a:alpha val="40000"/>
                      </a:schemeClr>
                    </a:outerShdw>
                  </a:effectLst>
                </a:rPr>
                <a:t>DIREITO PRIVADO</a:t>
              </a:r>
            </a:p>
          </p:txBody>
        </p:sp>
      </p:grpSp>
    </p:spTree>
    <p:extLst>
      <p:ext uri="{BB962C8B-B14F-4D97-AF65-F5344CB8AC3E}">
        <p14:creationId xmlns:p14="http://schemas.microsoft.com/office/powerpoint/2010/main" val="3234174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 descr="Edifício com preenchimento sólido">
            <a:extLst>
              <a:ext uri="{FF2B5EF4-FFF2-40B4-BE49-F238E27FC236}">
                <a16:creationId xmlns:a16="http://schemas.microsoft.com/office/drawing/2014/main" id="{14DDE2C4-A220-E479-801B-74709AA06A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70893" y="1667759"/>
            <a:ext cx="2598454" cy="2598454"/>
          </a:xfrm>
          <a:prstGeom prst="rect">
            <a:avLst/>
          </a:prstGeom>
        </p:spPr>
      </p:pic>
      <p:sp>
        <p:nvSpPr>
          <p:cNvPr id="3" name="Retângulo 2">
            <a:extLst>
              <a:ext uri="{FF2B5EF4-FFF2-40B4-BE49-F238E27FC236}">
                <a16:creationId xmlns:a16="http://schemas.microsoft.com/office/drawing/2014/main" id="{7140B8EE-9BE8-1BA6-8529-DB792B11A2DE}"/>
              </a:ext>
            </a:extLst>
          </p:cNvPr>
          <p:cNvSpPr/>
          <p:nvPr/>
        </p:nvSpPr>
        <p:spPr>
          <a:xfrm>
            <a:off x="1293782" y="91221"/>
            <a:ext cx="2793329" cy="400110"/>
          </a:xfrm>
          <a:prstGeom prst="rect">
            <a:avLst/>
          </a:prstGeom>
          <a:noFill/>
        </p:spPr>
        <p:txBody>
          <a:bodyPr wrap="none" lIns="91440" tIns="45720" rIns="91440" bIns="45720">
            <a:spAutoFit/>
          </a:bodyPr>
          <a:lstStyle/>
          <a:p>
            <a:pPr algn="ctr"/>
            <a:r>
              <a:rPr lang="pt-BR" sz="2000" b="0" cap="none" spc="0" dirty="0">
                <a:ln w="0"/>
                <a:solidFill>
                  <a:schemeClr val="tx1"/>
                </a:solidFill>
                <a:effectLst>
                  <a:outerShdw blurRad="38100" dist="19050" dir="2700000" algn="tl" rotWithShape="0">
                    <a:schemeClr val="dk1">
                      <a:alpha val="40000"/>
                    </a:schemeClr>
                  </a:outerShdw>
                </a:effectLst>
              </a:rPr>
              <a:t>SECRETARIA DE SAÚDE</a:t>
            </a:r>
          </a:p>
        </p:txBody>
      </p:sp>
      <p:sp>
        <p:nvSpPr>
          <p:cNvPr id="4" name="Retângulo 3">
            <a:extLst>
              <a:ext uri="{FF2B5EF4-FFF2-40B4-BE49-F238E27FC236}">
                <a16:creationId xmlns:a16="http://schemas.microsoft.com/office/drawing/2014/main" id="{BEF9AC00-603D-AE1C-251B-5DBCAC68AF30}"/>
              </a:ext>
            </a:extLst>
          </p:cNvPr>
          <p:cNvSpPr/>
          <p:nvPr/>
        </p:nvSpPr>
        <p:spPr>
          <a:xfrm>
            <a:off x="1293782" y="4779202"/>
            <a:ext cx="4842384" cy="830997"/>
          </a:xfrm>
          <a:prstGeom prst="rect">
            <a:avLst/>
          </a:prstGeom>
          <a:noFill/>
        </p:spPr>
        <p:txBody>
          <a:bodyPr wrap="square" lIns="91440" tIns="45720" rIns="91440" bIns="45720">
            <a:spAutoFit/>
          </a:bodyPr>
          <a:lstStyle/>
          <a:p>
            <a:pPr algn="ctr"/>
            <a:r>
              <a:rPr lang="pt-BR" sz="1600" b="0" cap="none" spc="0" dirty="0">
                <a:ln w="0"/>
                <a:solidFill>
                  <a:schemeClr val="tx1"/>
                </a:solidFill>
                <a:effectLst>
                  <a:outerShdw blurRad="38100" dist="19050" dir="2700000" algn="tl" rotWithShape="0">
                    <a:schemeClr val="dk1">
                      <a:alpha val="40000"/>
                    </a:schemeClr>
                  </a:outerShdw>
                </a:effectLst>
              </a:rPr>
              <a:t>UPA/UNIDADE ORGANIZACIO</a:t>
            </a:r>
            <a:r>
              <a:rPr lang="pt-BR" sz="1600" dirty="0">
                <a:ln w="0"/>
                <a:effectLst>
                  <a:outerShdw blurRad="38100" dist="19050" dir="2700000" algn="tl" rotWithShape="0">
                    <a:schemeClr val="dk1">
                      <a:alpha val="40000"/>
                    </a:schemeClr>
                  </a:outerShdw>
                </a:effectLst>
              </a:rPr>
              <a:t>NAL </a:t>
            </a:r>
          </a:p>
          <a:p>
            <a:pPr algn="ctr"/>
            <a:r>
              <a:rPr lang="pt-BR" sz="1600" dirty="0">
                <a:ln w="0"/>
                <a:effectLst>
                  <a:outerShdw blurRad="38100" dist="19050" dir="2700000" algn="tl" rotWithShape="0">
                    <a:schemeClr val="dk1">
                      <a:alpha val="40000"/>
                    </a:schemeClr>
                  </a:outerShdw>
                </a:effectLst>
              </a:rPr>
              <a:t>EXTINTA DA ESTRUTURA DA SECRETARIA DE SAÚDE)</a:t>
            </a:r>
            <a:endParaRPr lang="pt-BR" sz="1600" b="0" cap="none" spc="0" dirty="0">
              <a:ln w="0"/>
              <a:solidFill>
                <a:schemeClr val="tx1"/>
              </a:solidFill>
              <a:effectLst>
                <a:outerShdw blurRad="38100" dist="19050" dir="2700000" algn="tl" rotWithShape="0">
                  <a:schemeClr val="dk1">
                    <a:alpha val="40000"/>
                  </a:schemeClr>
                </a:outerShdw>
              </a:effectLst>
            </a:endParaRPr>
          </a:p>
        </p:txBody>
      </p:sp>
      <p:grpSp>
        <p:nvGrpSpPr>
          <p:cNvPr id="5" name="Agrupar 4">
            <a:extLst>
              <a:ext uri="{FF2B5EF4-FFF2-40B4-BE49-F238E27FC236}">
                <a16:creationId xmlns:a16="http://schemas.microsoft.com/office/drawing/2014/main" id="{C364315D-1A49-0526-8C8F-09B5D8FA0BBA}"/>
              </a:ext>
            </a:extLst>
          </p:cNvPr>
          <p:cNvGrpSpPr/>
          <p:nvPr/>
        </p:nvGrpSpPr>
        <p:grpSpPr>
          <a:xfrm>
            <a:off x="-9412" y="-447907"/>
            <a:ext cx="5145710" cy="5145710"/>
            <a:chOff x="-177265" y="0"/>
            <a:chExt cx="5145710" cy="5145710"/>
          </a:xfrm>
        </p:grpSpPr>
        <p:pic>
          <p:nvPicPr>
            <p:cNvPr id="6" name="Gráfico 5" descr="Escola com preenchimento sólido">
              <a:extLst>
                <a:ext uri="{FF2B5EF4-FFF2-40B4-BE49-F238E27FC236}">
                  <a16:creationId xmlns:a16="http://schemas.microsoft.com/office/drawing/2014/main" id="{2232FC27-71D7-F270-1ACE-A02855B28F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7265" y="0"/>
              <a:ext cx="5145710" cy="5145710"/>
            </a:xfrm>
            <a:prstGeom prst="rect">
              <a:avLst/>
            </a:prstGeom>
          </p:spPr>
        </p:pic>
        <p:sp>
          <p:nvSpPr>
            <p:cNvPr id="7" name="Elipse 6">
              <a:extLst>
                <a:ext uri="{FF2B5EF4-FFF2-40B4-BE49-F238E27FC236}">
                  <a16:creationId xmlns:a16="http://schemas.microsoft.com/office/drawing/2014/main" id="{BA8BC982-429B-E26B-6D9F-FC207D8DA39C}"/>
                </a:ext>
              </a:extLst>
            </p:cNvPr>
            <p:cNvSpPr/>
            <p:nvPr/>
          </p:nvSpPr>
          <p:spPr>
            <a:xfrm>
              <a:off x="2022395" y="1786706"/>
              <a:ext cx="723210" cy="72901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Picture 2" descr="http://cidadao.saude.al.gov.br/wp-content/uploads/2016/09/logo_sus.png">
              <a:extLst>
                <a:ext uri="{FF2B5EF4-FFF2-40B4-BE49-F238E27FC236}">
                  <a16:creationId xmlns:a16="http://schemas.microsoft.com/office/drawing/2014/main" id="{443A5CAA-98E8-DD39-98BB-74BA28B2B78C}"/>
                </a:ext>
              </a:extLst>
            </p:cNvPr>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5769" b="92308" l="2618" r="89529">
                          <a14:foregroundMark x1="524" y1="46154" x2="30366" y2="25000"/>
                          <a14:foregroundMark x1="30366" y1="25000" x2="32461" y2="86538"/>
                          <a14:foregroundMark x1="32461" y1="86538" x2="23037" y2="93269"/>
                          <a14:foregroundMark x1="3141" y1="49038" x2="3141" y2="49038"/>
                          <a14:foregroundMark x1="3141" y1="52885" x2="3141" y2="33654"/>
                          <a14:foregroundMark x1="31937" y1="5769" x2="34555" y2="8654"/>
                          <a14:foregroundMark x1="34555" y1="75962" x2="30366" y2="50000"/>
                        </a14:backgroundRemoval>
                      </a14:imgEffect>
                    </a14:imgLayer>
                  </a14:imgProps>
                </a:ext>
                <a:ext uri="{28A0092B-C50C-407E-A947-70E740481C1C}">
                  <a14:useLocalDpi xmlns:a14="http://schemas.microsoft.com/office/drawing/2010/main" val="0"/>
                </a:ext>
              </a:extLst>
            </a:blip>
            <a:srcRect r="43028"/>
            <a:stretch/>
          </p:blipFill>
          <p:spPr bwMode="auto">
            <a:xfrm>
              <a:off x="2099471" y="1892193"/>
              <a:ext cx="592237" cy="564642"/>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id="{B453B127-A657-F243-29FB-E1B3C690AF3E}"/>
                </a:ext>
              </a:extLst>
            </p:cNvPr>
            <p:cNvSpPr/>
            <p:nvPr/>
          </p:nvSpPr>
          <p:spPr>
            <a:xfrm>
              <a:off x="3542530" y="2665769"/>
              <a:ext cx="614855" cy="116525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0" name="Seta: para Cima 9">
            <a:extLst>
              <a:ext uri="{FF2B5EF4-FFF2-40B4-BE49-F238E27FC236}">
                <a16:creationId xmlns:a16="http://schemas.microsoft.com/office/drawing/2014/main" id="{65898E3F-6680-A591-95BC-5DA11F53D195}"/>
              </a:ext>
            </a:extLst>
          </p:cNvPr>
          <p:cNvSpPr/>
          <p:nvPr/>
        </p:nvSpPr>
        <p:spPr>
          <a:xfrm>
            <a:off x="3871540" y="3803851"/>
            <a:ext cx="307428" cy="914400"/>
          </a:xfrm>
          <a:prstGeom prst="upArrow">
            <a:avLst/>
          </a:prstGeom>
          <a:solidFill>
            <a:schemeClr val="tx2">
              <a:lumMod val="25000"/>
              <a:lumOff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Gráfico 10" descr="Edifício com preenchimento sólido">
            <a:extLst>
              <a:ext uri="{FF2B5EF4-FFF2-40B4-BE49-F238E27FC236}">
                <a16:creationId xmlns:a16="http://schemas.microsoft.com/office/drawing/2014/main" id="{6E1E0B55-2767-A9E2-6705-C3489E2F0DA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38461" y="2360207"/>
            <a:ext cx="914400" cy="914400"/>
          </a:xfrm>
          <a:prstGeom prst="rect">
            <a:avLst/>
          </a:prstGeom>
        </p:spPr>
      </p:pic>
      <p:sp>
        <p:nvSpPr>
          <p:cNvPr id="12" name="Retângulo 11">
            <a:extLst>
              <a:ext uri="{FF2B5EF4-FFF2-40B4-BE49-F238E27FC236}">
                <a16:creationId xmlns:a16="http://schemas.microsoft.com/office/drawing/2014/main" id="{D23C59DE-36BE-1C6D-EF55-94B21E24082F}"/>
              </a:ext>
            </a:extLst>
          </p:cNvPr>
          <p:cNvSpPr/>
          <p:nvPr/>
        </p:nvSpPr>
        <p:spPr>
          <a:xfrm>
            <a:off x="594560" y="5587299"/>
            <a:ext cx="6240828" cy="1569660"/>
          </a:xfrm>
          <a:prstGeom prst="rect">
            <a:avLst/>
          </a:prstGeom>
          <a:noFill/>
        </p:spPr>
        <p:txBody>
          <a:bodyPr wrap="square" lIns="91440" tIns="45720" rIns="91440" bIns="45720">
            <a:spAutoFit/>
          </a:bodyPr>
          <a:lstStyle/>
          <a:p>
            <a:pPr marL="285750" indent="-285750">
              <a:buFont typeface="Arial" panose="020B0604020202020204" pitchFamily="34" charset="0"/>
              <a:buChar char="•"/>
            </a:pPr>
            <a:r>
              <a:rPr lang="pt-BR" sz="1200" dirty="0">
                <a:ln w="0"/>
                <a:effectLst>
                  <a:outerShdw blurRad="38100" dist="19050" dir="2700000" algn="tl" rotWithShape="0">
                    <a:schemeClr val="dk1">
                      <a:alpha val="40000"/>
                    </a:schemeClr>
                  </a:outerShdw>
                </a:effectLst>
              </a:rPr>
              <a:t>HOSPITAL NÃO É MAIS PÚBLICO, MAS CONTINUA DO SUS </a:t>
            </a:r>
          </a:p>
          <a:p>
            <a:pPr marL="285750" indent="-285750">
              <a:buFont typeface="Arial" panose="020B0604020202020204" pitchFamily="34" charset="0"/>
              <a:buChar char="•"/>
            </a:pPr>
            <a:r>
              <a:rPr lang="pt-BR" sz="1200" dirty="0">
                <a:ln w="0"/>
                <a:effectLst>
                  <a:outerShdw blurRad="38100" dist="19050" dir="2700000" algn="tl" rotWithShape="0">
                    <a:schemeClr val="dk1">
                      <a:alpha val="40000"/>
                    </a:schemeClr>
                  </a:outerShdw>
                </a:effectLst>
              </a:rPr>
              <a:t>SERVIÇOS TERCEIRIZADOS</a:t>
            </a:r>
          </a:p>
          <a:p>
            <a:pPr marL="285750" indent="-285750">
              <a:buFont typeface="Arial" panose="020B0604020202020204" pitchFamily="34" charset="0"/>
              <a:buChar char="•"/>
            </a:pPr>
            <a:r>
              <a:rPr lang="pt-BR" sz="1200" dirty="0">
                <a:ln w="0"/>
                <a:effectLst>
                  <a:outerShdw blurRad="38100" dist="19050" dir="2700000" algn="tl" rotWithShape="0">
                    <a:schemeClr val="dk1">
                      <a:alpha val="40000"/>
                    </a:schemeClr>
                  </a:outerShdw>
                </a:effectLst>
              </a:rPr>
              <a:t>PATRIMÔNIO CEDIDO PARA CUMPRIMENTO DAS OBRIGAÇÕES DO CG</a:t>
            </a:r>
          </a:p>
          <a:p>
            <a:pPr marL="285750" indent="-285750">
              <a:buFont typeface="Arial" panose="020B0604020202020204" pitchFamily="34" charset="0"/>
              <a:buChar char="•"/>
            </a:pPr>
            <a:r>
              <a:rPr lang="pt-BR" sz="1200" dirty="0">
                <a:ln w="0"/>
                <a:effectLst>
                  <a:outerShdw blurRad="38100" dist="19050" dir="2700000" algn="tl" rotWithShape="0">
                    <a:schemeClr val="dk1">
                      <a:alpha val="40000"/>
                    </a:schemeClr>
                  </a:outerShdw>
                </a:effectLst>
              </a:rPr>
              <a:t>SERVIDORES PÚBLICOS CEDIDOS À ENTIDADE PRIVADA PARA CUMPRIMENTO DAS OBRIGAÇÕES DO CG</a:t>
            </a:r>
          </a:p>
          <a:p>
            <a:pPr marL="285750" indent="-285750">
              <a:buFont typeface="Arial" panose="020B0604020202020204" pitchFamily="34" charset="0"/>
              <a:buChar char="•"/>
            </a:pPr>
            <a:endParaRPr lang="pt-BR" sz="1200" dirty="0">
              <a:ln w="0"/>
              <a:effectLst>
                <a:outerShdw blurRad="38100" dist="19050" dir="2700000" algn="tl" rotWithShape="0">
                  <a:schemeClr val="dk1">
                    <a:alpha val="40000"/>
                  </a:schemeClr>
                </a:outerShdw>
              </a:effectLst>
            </a:endParaRPr>
          </a:p>
          <a:p>
            <a:pPr marL="285750" indent="-285750">
              <a:buFont typeface="Arial" panose="020B0604020202020204" pitchFamily="34" charset="0"/>
              <a:buChar char="•"/>
            </a:pPr>
            <a:endParaRPr lang="pt-BR" sz="1200" dirty="0">
              <a:ln w="0"/>
              <a:effectLst>
                <a:outerShdw blurRad="38100" dist="19050" dir="2700000" algn="tl" rotWithShape="0">
                  <a:schemeClr val="dk1">
                    <a:alpha val="40000"/>
                  </a:schemeClr>
                </a:outerShdw>
              </a:effectLst>
            </a:endParaRPr>
          </a:p>
          <a:p>
            <a:pPr marL="285750" indent="-285750">
              <a:buFont typeface="Arial" panose="020B0604020202020204" pitchFamily="34" charset="0"/>
              <a:buChar char="•"/>
            </a:pPr>
            <a:endParaRPr lang="pt-BR" sz="1200" b="0" cap="none" spc="0" dirty="0">
              <a:ln w="0"/>
              <a:solidFill>
                <a:schemeClr val="tx1"/>
              </a:solidFill>
              <a:effectLst>
                <a:outerShdw blurRad="38100" dist="19050" dir="2700000" algn="tl" rotWithShape="0">
                  <a:schemeClr val="dk1">
                    <a:alpha val="40000"/>
                  </a:schemeClr>
                </a:outerShdw>
              </a:effectLst>
            </a:endParaRPr>
          </a:p>
        </p:txBody>
      </p:sp>
      <p:pic>
        <p:nvPicPr>
          <p:cNvPr id="13" name="Gráfico 12" descr="Edifício com preenchimento sólido">
            <a:extLst>
              <a:ext uri="{FF2B5EF4-FFF2-40B4-BE49-F238E27FC236}">
                <a16:creationId xmlns:a16="http://schemas.microsoft.com/office/drawing/2014/main" id="{B489638B-696E-A8B0-307F-14F46395AB6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49770" y="2420458"/>
            <a:ext cx="914400" cy="914400"/>
          </a:xfrm>
          <a:prstGeom prst="rect">
            <a:avLst/>
          </a:prstGeom>
        </p:spPr>
      </p:pic>
      <p:pic>
        <p:nvPicPr>
          <p:cNvPr id="14" name="Gráfico 13" descr="Fechar com preenchimento sólido">
            <a:extLst>
              <a:ext uri="{FF2B5EF4-FFF2-40B4-BE49-F238E27FC236}">
                <a16:creationId xmlns:a16="http://schemas.microsoft.com/office/drawing/2014/main" id="{8E883DB9-2718-C2CF-87BB-0424210936E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24879" y="2356653"/>
            <a:ext cx="914400" cy="914400"/>
          </a:xfrm>
          <a:prstGeom prst="rect">
            <a:avLst/>
          </a:prstGeom>
        </p:spPr>
      </p:pic>
      <p:grpSp>
        <p:nvGrpSpPr>
          <p:cNvPr id="15" name="Agrupar 14">
            <a:extLst>
              <a:ext uri="{FF2B5EF4-FFF2-40B4-BE49-F238E27FC236}">
                <a16:creationId xmlns:a16="http://schemas.microsoft.com/office/drawing/2014/main" id="{31AD774D-702E-4710-0549-EF30F7D15BB9}"/>
              </a:ext>
            </a:extLst>
          </p:cNvPr>
          <p:cNvGrpSpPr/>
          <p:nvPr/>
        </p:nvGrpSpPr>
        <p:grpSpPr>
          <a:xfrm>
            <a:off x="7512307" y="4178615"/>
            <a:ext cx="4679693" cy="2451538"/>
            <a:chOff x="7585254" y="3681718"/>
            <a:chExt cx="4679693" cy="2451538"/>
          </a:xfrm>
        </p:grpSpPr>
        <p:sp>
          <p:nvSpPr>
            <p:cNvPr id="16" name="Retângulo 15">
              <a:extLst>
                <a:ext uri="{FF2B5EF4-FFF2-40B4-BE49-F238E27FC236}">
                  <a16:creationId xmlns:a16="http://schemas.microsoft.com/office/drawing/2014/main" id="{ED56A2FF-B0A8-3510-26F8-C246FBE5D6FB}"/>
                </a:ext>
              </a:extLst>
            </p:cNvPr>
            <p:cNvSpPr/>
            <p:nvPr/>
          </p:nvSpPr>
          <p:spPr>
            <a:xfrm>
              <a:off x="8663954" y="3681718"/>
              <a:ext cx="3332618" cy="830997"/>
            </a:xfrm>
            <a:prstGeom prst="rect">
              <a:avLst/>
            </a:prstGeom>
            <a:noFill/>
          </p:spPr>
          <p:txBody>
            <a:bodyPr wrap="square" lIns="91440" tIns="45720" rIns="91440" bIns="45720">
              <a:spAutoFit/>
            </a:bodyPr>
            <a:lstStyle/>
            <a:p>
              <a:pPr algn="ctr"/>
              <a:r>
                <a:rPr lang="pt-BR" sz="1200" dirty="0">
                  <a:ln w="0"/>
                  <a:effectLst>
                    <a:outerShdw blurRad="38100" dist="19050" dir="2700000" algn="tl" rotWithShape="0">
                      <a:schemeClr val="dk1">
                        <a:alpha val="40000"/>
                      </a:schemeClr>
                    </a:outerShdw>
                  </a:effectLst>
                </a:rPr>
                <a:t>UPA/HOSPITAL PRIVADO</a:t>
              </a:r>
            </a:p>
            <a:p>
              <a:pPr algn="ctr"/>
              <a:r>
                <a:rPr lang="pt-BR" sz="1200" b="0" cap="none" spc="0" dirty="0">
                  <a:ln w="0"/>
                  <a:solidFill>
                    <a:schemeClr val="tx1"/>
                  </a:solidFill>
                  <a:effectLst>
                    <a:outerShdw blurRad="38100" dist="19050" dir="2700000" algn="tl" rotWithShape="0">
                      <a:schemeClr val="dk1">
                        <a:alpha val="40000"/>
                      </a:schemeClr>
                    </a:outerShdw>
                  </a:effectLst>
                </a:rPr>
                <a:t>PATRIMÔNIO PÚBLICO </a:t>
              </a:r>
              <a:r>
                <a:rPr lang="pt-BR" sz="1200" b="0" u="sng" cap="none" spc="0" dirty="0">
                  <a:ln w="0"/>
                  <a:solidFill>
                    <a:srgbClr val="C00000"/>
                  </a:solidFill>
                  <a:effectLst>
                    <a:outerShdw blurRad="38100" dist="38100" dir="2700000" algn="tl">
                      <a:srgbClr val="000000">
                        <a:alpha val="43137"/>
                      </a:srgbClr>
                    </a:outerShdw>
                  </a:effectLst>
                </a:rPr>
                <a:t>CEDIDO </a:t>
              </a:r>
              <a:r>
                <a:rPr lang="pt-BR" sz="1200" b="0" cap="none" spc="0" dirty="0">
                  <a:ln w="0"/>
                  <a:solidFill>
                    <a:schemeClr val="tx1"/>
                  </a:solidFill>
                  <a:effectLst>
                    <a:outerShdw blurRad="38100" dist="19050" dir="2700000" algn="tl" rotWithShape="0">
                      <a:schemeClr val="dk1">
                        <a:alpha val="40000"/>
                      </a:schemeClr>
                    </a:outerShdw>
                  </a:effectLst>
                </a:rPr>
                <a:t>SOB A POSSE DA OSS</a:t>
              </a:r>
            </a:p>
            <a:p>
              <a:pPr algn="ctr"/>
              <a:r>
                <a:rPr lang="pt-BR" sz="1200" b="0" cap="none" spc="0" dirty="0">
                  <a:ln w="0"/>
                  <a:solidFill>
                    <a:schemeClr val="tx1"/>
                  </a:solidFill>
                  <a:effectLst>
                    <a:outerShdw blurRad="38100" dist="19050" dir="2700000" algn="tl" rotWithShape="0">
                      <a:schemeClr val="dk1">
                        <a:alpha val="40000"/>
                      </a:schemeClr>
                    </a:outerShdw>
                  </a:effectLst>
                </a:rPr>
                <a:t>CONTRATO DE GESTÃO: 100% SUS</a:t>
              </a:r>
            </a:p>
          </p:txBody>
        </p:sp>
        <p:sp>
          <p:nvSpPr>
            <p:cNvPr id="17" name="Retângulo 16">
              <a:extLst>
                <a:ext uri="{FF2B5EF4-FFF2-40B4-BE49-F238E27FC236}">
                  <a16:creationId xmlns:a16="http://schemas.microsoft.com/office/drawing/2014/main" id="{3EDDA1C9-3E0F-55E5-1792-541C2EB7E4B2}"/>
                </a:ext>
              </a:extLst>
            </p:cNvPr>
            <p:cNvSpPr/>
            <p:nvPr/>
          </p:nvSpPr>
          <p:spPr>
            <a:xfrm>
              <a:off x="7585254" y="4748261"/>
              <a:ext cx="4679693" cy="1384995"/>
            </a:xfrm>
            <a:prstGeom prst="rect">
              <a:avLst/>
            </a:prstGeom>
            <a:noFill/>
          </p:spPr>
          <p:txBody>
            <a:bodyPr wrap="square" lIns="91440" tIns="45720" rIns="91440" bIns="45720">
              <a:spAutoFit/>
            </a:bodyPr>
            <a:lstStyle/>
            <a:p>
              <a:pPr marL="285750" indent="-285750">
                <a:buFont typeface="Arial" panose="020B0604020202020204" pitchFamily="34" charset="0"/>
                <a:buChar char="•"/>
              </a:pPr>
              <a:r>
                <a:rPr lang="pt-BR" sz="1200" dirty="0">
                  <a:ln w="0"/>
                  <a:effectLst>
                    <a:outerShdw blurRad="38100" dist="19050" dir="2700000" algn="tl" rotWithShape="0">
                      <a:schemeClr val="dk1">
                        <a:alpha val="40000"/>
                      </a:schemeClr>
                    </a:outerShdw>
                  </a:effectLst>
                </a:rPr>
                <a:t>AUTORIDADE PRIVADA</a:t>
              </a:r>
            </a:p>
            <a:p>
              <a:pPr marL="285750" indent="-285750">
                <a:buFont typeface="Arial" panose="020B0604020202020204" pitchFamily="34" charset="0"/>
                <a:buChar char="•"/>
              </a:pPr>
              <a:r>
                <a:rPr lang="pt-BR" sz="1200" dirty="0">
                  <a:ln w="0"/>
                  <a:effectLst>
                    <a:outerShdw blurRad="38100" dist="19050" dir="2700000" algn="tl" rotWithShape="0">
                      <a:schemeClr val="dk1">
                        <a:alpha val="40000"/>
                      </a:schemeClr>
                    </a:outerShdw>
                  </a:effectLst>
                </a:rPr>
                <a:t>ATIVIDADE PRIVADA DE INTERESSE PÚBLICO</a:t>
              </a:r>
            </a:p>
            <a:p>
              <a:pPr marL="285750" indent="-285750">
                <a:buFont typeface="Arial" panose="020B0604020202020204" pitchFamily="34" charset="0"/>
                <a:buChar char="•"/>
              </a:pPr>
              <a:r>
                <a:rPr lang="pt-BR" sz="1200" b="0" cap="none" spc="0" dirty="0">
                  <a:ln w="0"/>
                  <a:solidFill>
                    <a:schemeClr val="tx1"/>
                  </a:solidFill>
                  <a:effectLst>
                    <a:outerShdw blurRad="38100" dist="19050" dir="2700000" algn="tl" rotWithShape="0">
                      <a:schemeClr val="dk1">
                        <a:alpha val="40000"/>
                      </a:schemeClr>
                    </a:outerShdw>
                  </a:effectLst>
                </a:rPr>
                <a:t>RESPONSABILIDADES: CONTRATO DE GESTÃO</a:t>
              </a:r>
            </a:p>
            <a:p>
              <a:pPr marL="285750" indent="-285750">
                <a:buFont typeface="Arial" panose="020B0604020202020204" pitchFamily="34" charset="0"/>
                <a:buChar char="•"/>
              </a:pPr>
              <a:r>
                <a:rPr lang="pt-BR" sz="1200" dirty="0">
                  <a:ln w="0"/>
                  <a:effectLst>
                    <a:outerShdw blurRad="38100" dist="19050" dir="2700000" algn="tl" rotWithShape="0">
                      <a:schemeClr val="dk1">
                        <a:alpha val="40000"/>
                      </a:schemeClr>
                    </a:outerShdw>
                  </a:effectLst>
                </a:rPr>
                <a:t>PLANEJAMENTO E GESTÃO PRIVADA</a:t>
              </a:r>
            </a:p>
            <a:p>
              <a:pPr marL="285750" indent="-285750">
                <a:buFont typeface="Arial" panose="020B0604020202020204" pitchFamily="34" charset="0"/>
                <a:buChar char="•"/>
              </a:pPr>
              <a:r>
                <a:rPr lang="pt-BR" sz="1200" dirty="0">
                  <a:ln w="0"/>
                  <a:solidFill>
                    <a:srgbClr val="C00000"/>
                  </a:solidFill>
                  <a:effectLst>
                    <a:outerShdw blurRad="38100" dist="19050" dir="2700000" algn="tl" rotWithShape="0">
                      <a:schemeClr val="dk1">
                        <a:alpha val="40000"/>
                      </a:schemeClr>
                    </a:outerShdw>
                  </a:effectLst>
                </a:rPr>
                <a:t>SERVIDORES </a:t>
              </a:r>
              <a:r>
                <a:rPr lang="pt-BR" sz="1200" u="sng" dirty="0">
                  <a:ln w="0"/>
                  <a:solidFill>
                    <a:srgbClr val="C00000"/>
                  </a:solidFill>
                  <a:effectLst>
                    <a:outerShdw blurRad="38100" dist="19050" dir="2700000" algn="tl" rotWithShape="0">
                      <a:schemeClr val="dk1">
                        <a:alpha val="40000"/>
                      </a:schemeClr>
                    </a:outerShdw>
                  </a:effectLst>
                </a:rPr>
                <a:t>CEDIDOS SOB COMANDO DA AUTORIDADE PRIVADA</a:t>
              </a:r>
            </a:p>
            <a:p>
              <a:pPr marL="285750" indent="-285750">
                <a:buFont typeface="Arial" panose="020B0604020202020204" pitchFamily="34" charset="0"/>
                <a:buChar char="•"/>
              </a:pPr>
              <a:r>
                <a:rPr lang="pt-BR" sz="1200" b="0" cap="none" spc="0" dirty="0">
                  <a:ln w="0"/>
                  <a:solidFill>
                    <a:schemeClr val="tx1"/>
                  </a:solidFill>
                  <a:effectLst>
                    <a:outerShdw blurRad="38100" dist="19050" dir="2700000" algn="tl" rotWithShape="0">
                      <a:schemeClr val="dk1">
                        <a:alpha val="40000"/>
                      </a:schemeClr>
                    </a:outerShdw>
                  </a:effectLst>
                </a:rPr>
                <a:t>DIREITO PRIVADO + CONTROLES DO CGT</a:t>
              </a:r>
            </a:p>
          </p:txBody>
        </p:sp>
      </p:grpSp>
      <p:grpSp>
        <p:nvGrpSpPr>
          <p:cNvPr id="18" name="Agrupar 17">
            <a:extLst>
              <a:ext uri="{FF2B5EF4-FFF2-40B4-BE49-F238E27FC236}">
                <a16:creationId xmlns:a16="http://schemas.microsoft.com/office/drawing/2014/main" id="{A1E82C77-EC86-5A20-8BE7-71DF55212605}"/>
              </a:ext>
            </a:extLst>
          </p:cNvPr>
          <p:cNvGrpSpPr/>
          <p:nvPr/>
        </p:nvGrpSpPr>
        <p:grpSpPr>
          <a:xfrm>
            <a:off x="3408278" y="1929173"/>
            <a:ext cx="6141492" cy="2735927"/>
            <a:chOff x="3442423" y="1703306"/>
            <a:chExt cx="6141492" cy="2735927"/>
          </a:xfrm>
        </p:grpSpPr>
        <p:grpSp>
          <p:nvGrpSpPr>
            <p:cNvPr id="19" name="Agrupar 18">
              <a:extLst>
                <a:ext uri="{FF2B5EF4-FFF2-40B4-BE49-F238E27FC236}">
                  <a16:creationId xmlns:a16="http://schemas.microsoft.com/office/drawing/2014/main" id="{7995BBC5-50E6-71EB-82D9-85EC218EFD13}"/>
                </a:ext>
              </a:extLst>
            </p:cNvPr>
            <p:cNvGrpSpPr/>
            <p:nvPr/>
          </p:nvGrpSpPr>
          <p:grpSpPr>
            <a:xfrm>
              <a:off x="5300103" y="1703306"/>
              <a:ext cx="3044475" cy="2735927"/>
              <a:chOff x="5300103" y="1703306"/>
              <a:chExt cx="3044475" cy="2735927"/>
            </a:xfrm>
          </p:grpSpPr>
          <p:sp>
            <p:nvSpPr>
              <p:cNvPr id="21" name="Seta: para a Direita 20">
                <a:extLst>
                  <a:ext uri="{FF2B5EF4-FFF2-40B4-BE49-F238E27FC236}">
                    <a16:creationId xmlns:a16="http://schemas.microsoft.com/office/drawing/2014/main" id="{0671FBDA-32C8-CB50-826D-667FCD8E6F5F}"/>
                  </a:ext>
                </a:extLst>
              </p:cNvPr>
              <p:cNvSpPr/>
              <p:nvPr/>
            </p:nvSpPr>
            <p:spPr>
              <a:xfrm>
                <a:off x="5300103" y="1703306"/>
                <a:ext cx="3044475" cy="2735927"/>
              </a:xfrm>
              <a:prstGeom prst="rightArrow">
                <a:avLst/>
              </a:prstGeom>
              <a:solidFill>
                <a:schemeClr val="tx2">
                  <a:lumMod val="10000"/>
                  <a:lumOff val="90000"/>
                  <a:alpha val="27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21">
                <a:extLst>
                  <a:ext uri="{FF2B5EF4-FFF2-40B4-BE49-F238E27FC236}">
                    <a16:creationId xmlns:a16="http://schemas.microsoft.com/office/drawing/2014/main" id="{376655CE-B16E-4C88-A6E1-5CEBAC4A6884}"/>
                  </a:ext>
                </a:extLst>
              </p:cNvPr>
              <p:cNvSpPr/>
              <p:nvPr/>
            </p:nvSpPr>
            <p:spPr>
              <a:xfrm>
                <a:off x="5321976" y="2591615"/>
                <a:ext cx="2577885" cy="461665"/>
              </a:xfrm>
              <a:prstGeom prst="rect">
                <a:avLst/>
              </a:prstGeom>
              <a:noFill/>
            </p:spPr>
            <p:txBody>
              <a:bodyPr wrap="none" lIns="91440" tIns="45720" rIns="91440" bIns="45720">
                <a:spAutoFit/>
              </a:bodyPr>
              <a:lstStyle/>
              <a:p>
                <a:pPr algn="ctr"/>
                <a:r>
                  <a:rPr lang="pt-BR" sz="2400" b="0" cap="none" spc="0" dirty="0">
                    <a:ln w="0"/>
                    <a:solidFill>
                      <a:schemeClr val="tx1"/>
                    </a:solidFill>
                    <a:effectLst>
                      <a:outerShdw blurRad="38100" dist="19050" dir="2700000" algn="tl" rotWithShape="0">
                        <a:schemeClr val="dk1">
                          <a:alpha val="40000"/>
                        </a:schemeClr>
                      </a:outerShdw>
                    </a:effectLst>
                  </a:rPr>
                  <a:t>CESSÃO DE BENS</a:t>
                </a:r>
              </a:p>
            </p:txBody>
          </p:sp>
        </p:grpSp>
        <p:sp>
          <p:nvSpPr>
            <p:cNvPr id="20" name="CaixaDeTexto 19">
              <a:extLst>
                <a:ext uri="{FF2B5EF4-FFF2-40B4-BE49-F238E27FC236}">
                  <a16:creationId xmlns:a16="http://schemas.microsoft.com/office/drawing/2014/main" id="{8E768CBA-156E-367A-B3F2-6C84C3C6BA94}"/>
                </a:ext>
              </a:extLst>
            </p:cNvPr>
            <p:cNvSpPr txBox="1"/>
            <p:nvPr/>
          </p:nvSpPr>
          <p:spPr>
            <a:xfrm>
              <a:off x="3442423" y="2891939"/>
              <a:ext cx="6141492" cy="369332"/>
            </a:xfrm>
            <a:prstGeom prst="rect">
              <a:avLst/>
            </a:prstGeom>
            <a:noFill/>
          </p:spPr>
          <p:txBody>
            <a:bodyPr wrap="square">
              <a:spAutoFit/>
            </a:bodyPr>
            <a:lstStyle/>
            <a:p>
              <a:pPr algn="ctr"/>
              <a:r>
                <a:rPr lang="pt-BR" sz="1800" b="0" cap="none" spc="0" dirty="0">
                  <a:ln w="0"/>
                  <a:solidFill>
                    <a:schemeClr val="tx1"/>
                  </a:solidFill>
                  <a:effectLst>
                    <a:outerShdw blurRad="38100" dist="19050" dir="2700000" algn="tl" rotWithShape="0">
                      <a:schemeClr val="dk1">
                        <a:alpha val="40000"/>
                      </a:schemeClr>
                    </a:outerShdw>
                  </a:effectLst>
                </a:rPr>
                <a:t>Lei 9.636/98</a:t>
              </a:r>
            </a:p>
          </p:txBody>
        </p:sp>
      </p:grpSp>
      <p:sp>
        <p:nvSpPr>
          <p:cNvPr id="23" name="Retângulo 22">
            <a:extLst>
              <a:ext uri="{FF2B5EF4-FFF2-40B4-BE49-F238E27FC236}">
                <a16:creationId xmlns:a16="http://schemas.microsoft.com/office/drawing/2014/main" id="{35814426-B0A3-AFE9-A5E6-E6F376D7A8FE}"/>
              </a:ext>
            </a:extLst>
          </p:cNvPr>
          <p:cNvSpPr/>
          <p:nvPr/>
        </p:nvSpPr>
        <p:spPr>
          <a:xfrm>
            <a:off x="8574269" y="556859"/>
            <a:ext cx="3344950" cy="707886"/>
          </a:xfrm>
          <a:prstGeom prst="rect">
            <a:avLst/>
          </a:prstGeom>
          <a:noFill/>
        </p:spPr>
        <p:txBody>
          <a:bodyPr wrap="square" lIns="91440" tIns="45720" rIns="91440" bIns="45720">
            <a:spAutoFit/>
          </a:bodyPr>
          <a:lstStyle/>
          <a:p>
            <a:pPr algn="ctr"/>
            <a:r>
              <a:rPr lang="pt-BR" sz="2000" b="0" cap="none" spc="0" dirty="0">
                <a:ln w="0"/>
                <a:solidFill>
                  <a:schemeClr val="tx1"/>
                </a:solidFill>
                <a:effectLst>
                  <a:outerShdw blurRad="38100" dist="19050" dir="2700000" algn="tl" rotWithShape="0">
                    <a:schemeClr val="dk1">
                      <a:alpha val="40000"/>
                    </a:schemeClr>
                  </a:outerShdw>
                </a:effectLst>
              </a:rPr>
              <a:t>ASSOCIAÇÃO OU FUNDAÇÃO CIVIL</a:t>
            </a:r>
          </a:p>
        </p:txBody>
      </p:sp>
      <p:grpSp>
        <p:nvGrpSpPr>
          <p:cNvPr id="24" name="Agrupar 23">
            <a:extLst>
              <a:ext uri="{FF2B5EF4-FFF2-40B4-BE49-F238E27FC236}">
                <a16:creationId xmlns:a16="http://schemas.microsoft.com/office/drawing/2014/main" id="{38FAD86A-D98F-B8E9-EAF5-E56F2AA765BA}"/>
              </a:ext>
            </a:extLst>
          </p:cNvPr>
          <p:cNvGrpSpPr/>
          <p:nvPr/>
        </p:nvGrpSpPr>
        <p:grpSpPr>
          <a:xfrm>
            <a:off x="8578675" y="399775"/>
            <a:ext cx="3344950" cy="1077218"/>
            <a:chOff x="8651622" y="251627"/>
            <a:chExt cx="3344950" cy="1077218"/>
          </a:xfrm>
        </p:grpSpPr>
        <p:sp>
          <p:nvSpPr>
            <p:cNvPr id="25" name="Onda 24">
              <a:extLst>
                <a:ext uri="{FF2B5EF4-FFF2-40B4-BE49-F238E27FC236}">
                  <a16:creationId xmlns:a16="http://schemas.microsoft.com/office/drawing/2014/main" id="{2D42E040-A814-ED2A-0F32-0F594DEF9D0F}"/>
                </a:ext>
              </a:extLst>
            </p:cNvPr>
            <p:cNvSpPr/>
            <p:nvPr/>
          </p:nvSpPr>
          <p:spPr>
            <a:xfrm>
              <a:off x="9123950" y="251627"/>
              <a:ext cx="2238233" cy="1077218"/>
            </a:xfrm>
            <a:prstGeom prst="wav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25">
              <a:extLst>
                <a:ext uri="{FF2B5EF4-FFF2-40B4-BE49-F238E27FC236}">
                  <a16:creationId xmlns:a16="http://schemas.microsoft.com/office/drawing/2014/main" id="{8EC48BF4-38D1-E9AD-8BAC-11109885E3E0}"/>
                </a:ext>
              </a:extLst>
            </p:cNvPr>
            <p:cNvSpPr/>
            <p:nvPr/>
          </p:nvSpPr>
          <p:spPr>
            <a:xfrm>
              <a:off x="8651622" y="468777"/>
              <a:ext cx="3344950" cy="646331"/>
            </a:xfrm>
            <a:prstGeom prst="rect">
              <a:avLst/>
            </a:prstGeom>
            <a:noFill/>
          </p:spPr>
          <p:txBody>
            <a:bodyPr wrap="square" lIns="91440" tIns="45720" rIns="91440" bIns="45720">
              <a:spAutoFit/>
            </a:bodyPr>
            <a:lstStyle/>
            <a:p>
              <a:pPr algn="ctr"/>
              <a:r>
                <a:rPr lang="pt-BR" b="0" cap="none" spc="0" dirty="0">
                  <a:ln w="0"/>
                  <a:solidFill>
                    <a:schemeClr val="bg1"/>
                  </a:solidFill>
                  <a:effectLst>
                    <a:outerShdw blurRad="38100" dist="19050" dir="2700000" algn="tl" rotWithShape="0">
                      <a:schemeClr val="dk1">
                        <a:alpha val="40000"/>
                      </a:schemeClr>
                    </a:outerShdw>
                  </a:effectLst>
                </a:rPr>
                <a:t>ORGANIZAÇÃO </a:t>
              </a:r>
            </a:p>
            <a:p>
              <a:pPr algn="ctr"/>
              <a:r>
                <a:rPr lang="pt-BR" b="0" cap="none" spc="0" dirty="0">
                  <a:ln w="0"/>
                  <a:solidFill>
                    <a:schemeClr val="bg1"/>
                  </a:solidFill>
                  <a:effectLst>
                    <a:outerShdw blurRad="38100" dist="19050" dir="2700000" algn="tl" rotWithShape="0">
                      <a:schemeClr val="dk1">
                        <a:alpha val="40000"/>
                      </a:schemeClr>
                    </a:outerShdw>
                  </a:effectLst>
                </a:rPr>
                <a:t>SOCIAL</a:t>
              </a:r>
            </a:p>
          </p:txBody>
        </p:sp>
      </p:grpSp>
    </p:spTree>
    <p:extLst>
      <p:ext uri="{BB962C8B-B14F-4D97-AF65-F5344CB8AC3E}">
        <p14:creationId xmlns:p14="http://schemas.microsoft.com/office/powerpoint/2010/main" val="3298052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4" presetClass="path" presetSubtype="0" accel="50000" decel="50000" fill="hold" nodeType="clickEffect">
                                  <p:stCondLst>
                                    <p:cond delay="0"/>
                                  </p:stCondLst>
                                  <p:childTnLst>
                                    <p:animMotion origin="layout" path="M -0.01015 -0.10787 C -0.00572 -0.11505 -0.00638 -0.13796 0.01862 -0.12199 C 0.04336 -0.10625 0.10026 -0.03148 0.1379 -0.0125 C 0.17513 0.00671 0.22943 -0.02546 0.24323 -0.00718 C 0.30209 -0.00324 0.44818 0.0088 0.48998 0.01088 C 0.52995 -0.0044 0.44415 0.02384 0.49415 0.00556 " pathEditMode="relative" rAng="0" ptsTypes="AAAAAA">
                                      <p:cBhvr>
                                        <p:cTn id="17" dur="2000" fill="hold"/>
                                        <p:tgtEl>
                                          <p:spTgt spid="11"/>
                                        </p:tgtEl>
                                        <p:attrNameLst>
                                          <p:attrName>ppt_x</p:attrName>
                                          <p:attrName>ppt_y</p:attrName>
                                        </p:attrNameLst>
                                      </p:cBhvr>
                                      <p:rCtr x="25547" y="5000"/>
                                    </p:animMotion>
                                  </p:childTnLst>
                                </p:cTn>
                              </p:par>
                            </p:childTnLst>
                          </p:cTn>
                        </p:par>
                        <p:par>
                          <p:cTn id="18" fill="hold">
                            <p:stCondLst>
                              <p:cond delay="2000"/>
                            </p:stCondLst>
                            <p:childTnLst>
                              <p:par>
                                <p:cTn id="19" presetID="1"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nodeType="afterEffect">
                                  <p:stCondLst>
                                    <p:cond delay="0"/>
                                  </p:stCondLst>
                                  <p:childTnLst>
                                    <p:set>
                                      <p:cBhvr>
                                        <p:cTn id="23" dur="1" fill="hold">
                                          <p:stCondLst>
                                            <p:cond delay="9"/>
                                          </p:stCondLst>
                                        </p:cTn>
                                        <p:tgtEl>
                                          <p:spTgt spid="13"/>
                                        </p:tgtEl>
                                        <p:attrNameLst>
                                          <p:attrName>style.visibility</p:attrName>
                                        </p:attrNameLst>
                                      </p:cBhvr>
                                      <p:to>
                                        <p:strVal val="visible"/>
                                      </p:to>
                                    </p:set>
                                  </p:childTnLst>
                                </p:cTn>
                              </p:par>
                            </p:childTnLst>
                          </p:cTn>
                        </p:par>
                        <p:par>
                          <p:cTn id="24" fill="hold">
                            <p:stCondLst>
                              <p:cond delay="2010"/>
                            </p:stCondLst>
                            <p:childTnLst>
                              <p:par>
                                <p:cTn id="25" presetID="2" presetClass="entr" presetSubtype="4"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rtigo – Cessão de direitos hereditários de bens singulares – uma ...">
            <a:extLst>
              <a:ext uri="{FF2B5EF4-FFF2-40B4-BE49-F238E27FC236}">
                <a16:creationId xmlns:a16="http://schemas.microsoft.com/office/drawing/2014/main" id="{565C5FD3-0487-A7BD-38DE-ED73CED2B7D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6451" t="4861" r="4661"/>
          <a:stretch>
            <a:fillRect/>
          </a:stretch>
        </p:blipFill>
        <p:spPr bwMode="auto">
          <a:xfrm>
            <a:off x="20" y="-1"/>
            <a:ext cx="12191980" cy="6524625"/>
          </a:xfrm>
          <a:prstGeom prst="rect">
            <a:avLst/>
          </a:prstGeom>
          <a:solidFill>
            <a:srgbClr val="FFFFFF"/>
          </a:solidFill>
        </p:spPr>
      </p:pic>
      <p:sp>
        <p:nvSpPr>
          <p:cNvPr id="3" name="Retângulo 2">
            <a:extLst>
              <a:ext uri="{FF2B5EF4-FFF2-40B4-BE49-F238E27FC236}">
                <a16:creationId xmlns:a16="http://schemas.microsoft.com/office/drawing/2014/main" id="{FAC45CA1-3790-258D-4214-05DEABD745D9}"/>
              </a:ext>
            </a:extLst>
          </p:cNvPr>
          <p:cNvSpPr/>
          <p:nvPr/>
        </p:nvSpPr>
        <p:spPr>
          <a:xfrm>
            <a:off x="-20" y="444564"/>
            <a:ext cx="12192000" cy="1269942"/>
          </a:xfrm>
          <a:custGeom>
            <a:avLst/>
            <a:gdLst>
              <a:gd name="connsiteX0" fmla="*/ 11721830 w 12192000"/>
              <a:gd name="connsiteY0" fmla="*/ 0 h 3352227"/>
              <a:gd name="connsiteX1" fmla="*/ 12192000 w 12192000"/>
              <a:gd name="connsiteY1" fmla="*/ 0 h 3352227"/>
              <a:gd name="connsiteX2" fmla="*/ 12192000 w 12192000"/>
              <a:gd name="connsiteY2" fmla="*/ 3352227 h 3352227"/>
              <a:gd name="connsiteX3" fmla="*/ 11721830 w 12192000"/>
              <a:gd name="connsiteY3" fmla="*/ 3352227 h 3352227"/>
              <a:gd name="connsiteX4" fmla="*/ 0 w 12192000"/>
              <a:gd name="connsiteY4" fmla="*/ 0 h 3352227"/>
              <a:gd name="connsiteX5" fmla="*/ 5525311 w 12192000"/>
              <a:gd name="connsiteY5" fmla="*/ 0 h 3352227"/>
              <a:gd name="connsiteX6" fmla="*/ 5525311 w 12192000"/>
              <a:gd name="connsiteY6" fmla="*/ 3352227 h 3352227"/>
              <a:gd name="connsiteX7" fmla="*/ 0 w 12192000"/>
              <a:gd name="connsiteY7" fmla="*/ 3352227 h 335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52227">
                <a:moveTo>
                  <a:pt x="11721830" y="0"/>
                </a:moveTo>
                <a:lnTo>
                  <a:pt x="12192000" y="0"/>
                </a:lnTo>
                <a:lnTo>
                  <a:pt x="12192000" y="3352227"/>
                </a:lnTo>
                <a:lnTo>
                  <a:pt x="11721830" y="3352227"/>
                </a:lnTo>
                <a:close/>
                <a:moveTo>
                  <a:pt x="0" y="0"/>
                </a:moveTo>
                <a:lnTo>
                  <a:pt x="5525311" y="0"/>
                </a:lnTo>
                <a:lnTo>
                  <a:pt x="5525311" y="3352227"/>
                </a:lnTo>
                <a:lnTo>
                  <a:pt x="0" y="3352227"/>
                </a:lnTo>
                <a:close/>
              </a:path>
            </a:pathLst>
          </a:custGeom>
          <a:solidFill>
            <a:schemeClr val="bg1">
              <a:alpha val="85000"/>
            </a:schemeClr>
          </a:solidFill>
        </p:spPr>
        <p:txBody>
          <a:bodyPr vert="horz" lIns="960120" tIns="45720" rIns="7315200" bIns="45720" rtlCol="0" anchor="b">
            <a:normAutofit/>
          </a:bodyPr>
          <a:lstStyle/>
          <a:p>
            <a:pPr>
              <a:lnSpc>
                <a:spcPct val="90000"/>
              </a:lnSpc>
              <a:spcBef>
                <a:spcPct val="0"/>
              </a:spcBef>
              <a:spcAft>
                <a:spcPts val="600"/>
              </a:spcAft>
            </a:pPr>
            <a:r>
              <a:rPr lang="pt-BR" sz="3200" cap="all" spc="200" dirty="0">
                <a:ln w="0"/>
                <a:solidFill>
                  <a:schemeClr val="tx1">
                    <a:lumMod val="50000"/>
                    <a:lumOff val="50000"/>
                  </a:schemeClr>
                </a:solidFill>
                <a:effectLst>
                  <a:outerShdw blurRad="38100" dist="19050" dir="2700000" algn="tl" rotWithShape="0">
                    <a:schemeClr val="dk1">
                      <a:alpha val="40000"/>
                    </a:schemeClr>
                  </a:outerShdw>
                </a:effectLst>
                <a:latin typeface="Arial" panose="020B0604020202020204" pitchFamily="34" charset="0"/>
                <a:ea typeface="+mj-ea"/>
                <a:cs typeface="Arial" panose="020B0604020202020204" pitchFamily="34" charset="0"/>
              </a:rPr>
              <a:t>CESSÃO DE BENS</a:t>
            </a:r>
          </a:p>
        </p:txBody>
      </p:sp>
      <p:sp>
        <p:nvSpPr>
          <p:cNvPr id="5" name="Retângulo 2">
            <a:extLst>
              <a:ext uri="{FF2B5EF4-FFF2-40B4-BE49-F238E27FC236}">
                <a16:creationId xmlns:a16="http://schemas.microsoft.com/office/drawing/2014/main" id="{0465A404-2851-E4DB-0EFD-FB2341628A8A}"/>
              </a:ext>
            </a:extLst>
          </p:cNvPr>
          <p:cNvSpPr/>
          <p:nvPr/>
        </p:nvSpPr>
        <p:spPr>
          <a:xfrm>
            <a:off x="-9525" y="1825683"/>
            <a:ext cx="12192000" cy="4698942"/>
          </a:xfrm>
          <a:custGeom>
            <a:avLst/>
            <a:gdLst>
              <a:gd name="connsiteX0" fmla="*/ 11721830 w 12192000"/>
              <a:gd name="connsiteY0" fmla="*/ 0 h 3352227"/>
              <a:gd name="connsiteX1" fmla="*/ 12192000 w 12192000"/>
              <a:gd name="connsiteY1" fmla="*/ 0 h 3352227"/>
              <a:gd name="connsiteX2" fmla="*/ 12192000 w 12192000"/>
              <a:gd name="connsiteY2" fmla="*/ 3352227 h 3352227"/>
              <a:gd name="connsiteX3" fmla="*/ 11721830 w 12192000"/>
              <a:gd name="connsiteY3" fmla="*/ 3352227 h 3352227"/>
              <a:gd name="connsiteX4" fmla="*/ 0 w 12192000"/>
              <a:gd name="connsiteY4" fmla="*/ 0 h 3352227"/>
              <a:gd name="connsiteX5" fmla="*/ 5525311 w 12192000"/>
              <a:gd name="connsiteY5" fmla="*/ 0 h 3352227"/>
              <a:gd name="connsiteX6" fmla="*/ 5525311 w 12192000"/>
              <a:gd name="connsiteY6" fmla="*/ 3352227 h 3352227"/>
              <a:gd name="connsiteX7" fmla="*/ 0 w 12192000"/>
              <a:gd name="connsiteY7" fmla="*/ 3352227 h 335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52227">
                <a:moveTo>
                  <a:pt x="11721830" y="0"/>
                </a:moveTo>
                <a:lnTo>
                  <a:pt x="12192000" y="0"/>
                </a:lnTo>
                <a:lnTo>
                  <a:pt x="12192000" y="3352227"/>
                </a:lnTo>
                <a:lnTo>
                  <a:pt x="11721830" y="3352227"/>
                </a:lnTo>
                <a:close/>
                <a:moveTo>
                  <a:pt x="0" y="0"/>
                </a:moveTo>
                <a:lnTo>
                  <a:pt x="5525311" y="0"/>
                </a:lnTo>
                <a:lnTo>
                  <a:pt x="5525311" y="3352227"/>
                </a:lnTo>
                <a:lnTo>
                  <a:pt x="0" y="3352227"/>
                </a:lnTo>
                <a:close/>
              </a:path>
            </a:pathLst>
          </a:custGeom>
          <a:solidFill>
            <a:schemeClr val="bg1">
              <a:alpha val="85000"/>
            </a:schemeClr>
          </a:solidFill>
        </p:spPr>
        <p:txBody>
          <a:bodyPr vert="horz" lIns="960120" tIns="45720" rIns="7315200" bIns="45720" rtlCol="0" anchor="b">
            <a:normAutofit/>
          </a:bodyPr>
          <a:lstStyle/>
          <a:p>
            <a:pPr algn="just"/>
            <a:r>
              <a:rPr lang="pt-BR" sz="1600" dirty="0">
                <a:latin typeface="Arial" panose="020B0604020202020204" pitchFamily="34" charset="0"/>
                <a:cs typeface="Arial" panose="020B0604020202020204" pitchFamily="34" charset="0"/>
              </a:rPr>
              <a:t>é a </a:t>
            </a:r>
            <a:r>
              <a:rPr lang="pt-BR" sz="1600" b="1" u="sng" dirty="0">
                <a:solidFill>
                  <a:schemeClr val="accent1">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transferência gratuita da posse </a:t>
            </a:r>
            <a:r>
              <a:rPr lang="pt-BR" sz="1600" dirty="0">
                <a:latin typeface="Arial" panose="020B0604020202020204" pitchFamily="34" charset="0"/>
                <a:cs typeface="Arial" panose="020B0604020202020204" pitchFamily="34" charset="0"/>
              </a:rPr>
              <a:t>de um bem público de uma entidade ou órgão para outro  ou entidades sem fins lucrativos das áreas de educação, cultura, assistência social ou saúde, em se tratando de interesse público ou social.</a:t>
            </a:r>
          </a:p>
          <a:p>
            <a:pPr algn="just"/>
            <a:endParaRPr lang="pt-BR" sz="1600" dirty="0">
              <a:latin typeface="Arial" panose="020B0604020202020204" pitchFamily="34" charset="0"/>
              <a:cs typeface="Arial" panose="020B0604020202020204" pitchFamily="34" charset="0"/>
            </a:endParaRPr>
          </a:p>
          <a:p>
            <a:pPr algn="just"/>
            <a:r>
              <a:rPr lang="pt-BR" sz="1600" dirty="0">
                <a:latin typeface="Arial" panose="020B0604020202020204" pitchFamily="34" charset="0"/>
                <a:cs typeface="Arial" panose="020B0604020202020204" pitchFamily="34" charset="0"/>
              </a:rPr>
              <a:t>Sob o regime de concessão de direito real de uso resolúvel </a:t>
            </a:r>
          </a:p>
          <a:p>
            <a:pPr algn="just"/>
            <a:endParaRPr lang="pt-BR" sz="1600" dirty="0">
              <a:latin typeface="Arial" panose="020B0604020202020204" pitchFamily="34" charset="0"/>
              <a:cs typeface="Arial" panose="020B0604020202020204" pitchFamily="34" charset="0"/>
            </a:endParaRPr>
          </a:p>
          <a:p>
            <a:pPr algn="just"/>
            <a:r>
              <a:rPr lang="pt-BR" sz="1600" dirty="0">
                <a:latin typeface="Arial" panose="020B0604020202020204" pitchFamily="34" charset="0"/>
                <a:cs typeface="Arial" panose="020B0604020202020204" pitchFamily="34" charset="0"/>
              </a:rPr>
              <a:t>É </a:t>
            </a:r>
            <a:r>
              <a:rPr lang="pt-BR" sz="1600" b="1" u="sng" dirty="0">
                <a:solidFill>
                  <a:schemeClr val="accent1">
                    <a:lumMod val="75000"/>
                  </a:schemeClr>
                </a:solidFill>
                <a:latin typeface="Arial" panose="020B0604020202020204" pitchFamily="34" charset="0"/>
                <a:cs typeface="Arial" panose="020B0604020202020204" pitchFamily="34" charset="0"/>
              </a:rPr>
              <a:t>ato de colaboração</a:t>
            </a:r>
            <a:r>
              <a:rPr lang="pt-BR" sz="1600" dirty="0">
                <a:latin typeface="Arial" panose="020B0604020202020204" pitchFamily="34" charset="0"/>
                <a:cs typeface="Arial" panose="020B0604020202020204" pitchFamily="34" charset="0"/>
              </a:rPr>
              <a:t>, em que os bens desnecessários a um órgão ou entidade pública podem ter SEU USO cedido a órgão ou entidade pública ou privada que deles esteja precisando. </a:t>
            </a:r>
          </a:p>
          <a:p>
            <a:pPr algn="just"/>
            <a:r>
              <a:rPr lang="pt-BR" sz="1600" dirty="0">
                <a:latin typeface="Arial" panose="020B0604020202020204" pitchFamily="34" charset="0"/>
                <a:cs typeface="Arial" panose="020B0604020202020204" pitchFamily="34" charset="0"/>
              </a:rPr>
              <a:t>(Hely Lopes Meirelles)</a:t>
            </a:r>
          </a:p>
          <a:p>
            <a:pPr algn="just"/>
            <a:endParaRPr lang="pt-BR" sz="1600" dirty="0">
              <a:latin typeface="Arial" panose="020B0604020202020204" pitchFamily="34" charset="0"/>
              <a:cs typeface="Arial" panose="020B0604020202020204" pitchFamily="34" charset="0"/>
            </a:endParaRPr>
          </a:p>
        </p:txBody>
      </p:sp>
      <p:sp>
        <p:nvSpPr>
          <p:cNvPr id="9" name="Retângulo 8">
            <a:extLst>
              <a:ext uri="{FF2B5EF4-FFF2-40B4-BE49-F238E27FC236}">
                <a16:creationId xmlns:a16="http://schemas.microsoft.com/office/drawing/2014/main" id="{76E7072E-7C80-71F2-D9B4-577D51ED63B8}"/>
              </a:ext>
            </a:extLst>
          </p:cNvPr>
          <p:cNvSpPr/>
          <p:nvPr/>
        </p:nvSpPr>
        <p:spPr>
          <a:xfrm>
            <a:off x="6667244" y="587218"/>
            <a:ext cx="4961292" cy="692497"/>
          </a:xfrm>
          <a:prstGeom prst="rect">
            <a:avLst/>
          </a:prstGeom>
          <a:noFill/>
        </p:spPr>
        <p:txBody>
          <a:bodyPr wrap="square" lIns="137160" tIns="68580" rIns="137160" bIns="68580">
            <a:spAutoFit/>
          </a:bodyPr>
          <a:lstStyle/>
          <a:p>
            <a:pPr algn="ctr"/>
            <a:r>
              <a:rPr lang="pt-BR" sz="3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Lei Federal 9.636/98</a:t>
            </a:r>
          </a:p>
        </p:txBody>
      </p:sp>
      <p:sp>
        <p:nvSpPr>
          <p:cNvPr id="10" name="Google Shape;133;p18">
            <a:extLst>
              <a:ext uri="{FF2B5EF4-FFF2-40B4-BE49-F238E27FC236}">
                <a16:creationId xmlns:a16="http://schemas.microsoft.com/office/drawing/2014/main" id="{B11522CB-4E79-83BD-53BB-C97D3A478696}"/>
              </a:ext>
            </a:extLst>
          </p:cNvPr>
          <p:cNvSpPr txBox="1">
            <a:spLocks/>
          </p:cNvSpPr>
          <p:nvPr/>
        </p:nvSpPr>
        <p:spPr>
          <a:xfrm>
            <a:off x="8866056" y="1991645"/>
            <a:ext cx="4849944" cy="5332200"/>
          </a:xfrm>
          <a:prstGeom prst="rect">
            <a:avLst/>
          </a:prstGeom>
        </p:spPr>
        <p:txBody>
          <a:bodyPr spcFirstLastPara="1" vert="horz" wrap="square" lIns="182850" tIns="182850" rIns="182850" bIns="18285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pt-BR" sz="2000" dirty="0"/>
          </a:p>
        </p:txBody>
      </p:sp>
      <p:sp>
        <p:nvSpPr>
          <p:cNvPr id="11" name="Google Shape;133;p18">
            <a:extLst>
              <a:ext uri="{FF2B5EF4-FFF2-40B4-BE49-F238E27FC236}">
                <a16:creationId xmlns:a16="http://schemas.microsoft.com/office/drawing/2014/main" id="{73A735B5-554B-9E94-4113-00E5032E3B43}"/>
              </a:ext>
            </a:extLst>
          </p:cNvPr>
          <p:cNvSpPr txBox="1">
            <a:spLocks/>
          </p:cNvSpPr>
          <p:nvPr/>
        </p:nvSpPr>
        <p:spPr>
          <a:xfrm>
            <a:off x="6778592" y="1422369"/>
            <a:ext cx="4849944" cy="6201672"/>
          </a:xfrm>
          <a:prstGeom prst="rect">
            <a:avLst/>
          </a:prstGeom>
        </p:spPr>
        <p:txBody>
          <a:bodyPr spcFirstLastPara="1" vert="horz" wrap="square" lIns="182850" tIns="182850" rIns="182850" bIns="18285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spcBef>
                <a:spcPts val="1800"/>
              </a:spcBef>
              <a:buFont typeface="Arial" panose="020B0604020202020204" pitchFamily="34" charset="0"/>
              <a:buChar char="•"/>
            </a:pPr>
            <a:r>
              <a:rPr lang="pt-BR"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TRANSFERE A POSSE</a:t>
            </a:r>
          </a:p>
          <a:p>
            <a:pPr marL="514350" indent="-514350">
              <a:spcBef>
                <a:spcPts val="1800"/>
              </a:spcBef>
              <a:buFont typeface="Arial" panose="020B0604020202020204" pitchFamily="34" charset="0"/>
              <a:buChar char="•"/>
            </a:pPr>
            <a:r>
              <a:rPr lang="pt-BR"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NÃO ALTERA A PROPRIEDADE</a:t>
            </a:r>
          </a:p>
          <a:p>
            <a:pPr marL="514350" indent="-514350">
              <a:spcBef>
                <a:spcPts val="1800"/>
              </a:spcBef>
              <a:buFont typeface="Arial" panose="020B0604020202020204" pitchFamily="34" charset="0"/>
              <a:buChar char="•"/>
            </a:pPr>
            <a:r>
              <a:rPr lang="pt-BR"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EXIGE LICITAÇÃO OU CHAMAMENTO</a:t>
            </a:r>
          </a:p>
          <a:p>
            <a:pPr marL="514350" indent="-514350">
              <a:spcBef>
                <a:spcPts val="1800"/>
              </a:spcBef>
              <a:buFont typeface="Arial" panose="020B0604020202020204" pitchFamily="34" charset="0"/>
              <a:buChar char="•"/>
            </a:pPr>
            <a:r>
              <a:rPr lang="pt-BR"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BENS DEVEM SER UTILIZADOS PARA ATENDER AO INTERESSE PÚBLICO</a:t>
            </a:r>
          </a:p>
          <a:p>
            <a:pPr marL="514350" indent="-514350">
              <a:spcBef>
                <a:spcPts val="1800"/>
              </a:spcBef>
              <a:buFont typeface="Arial" panose="020B0604020202020204" pitchFamily="34" charset="0"/>
              <a:buChar char="•"/>
            </a:pPr>
            <a:r>
              <a:rPr lang="pt-BR"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FORMALIZADA POR TERMO OU CONTRATO</a:t>
            </a:r>
          </a:p>
        </p:txBody>
      </p:sp>
    </p:spTree>
    <p:extLst>
      <p:ext uri="{BB962C8B-B14F-4D97-AF65-F5344CB8AC3E}">
        <p14:creationId xmlns:p14="http://schemas.microsoft.com/office/powerpoint/2010/main" val="4269456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45942-9CFC-819D-75EB-819AA7C852FA}"/>
            </a:ext>
          </a:extLst>
        </p:cNvPr>
        <p:cNvGrpSpPr/>
        <p:nvPr/>
      </p:nvGrpSpPr>
      <p:grpSpPr>
        <a:xfrm>
          <a:off x="0" y="0"/>
          <a:ext cx="0" cy="0"/>
          <a:chOff x="0" y="0"/>
          <a:chExt cx="0" cy="0"/>
        </a:xfrm>
      </p:grpSpPr>
      <p:pic>
        <p:nvPicPr>
          <p:cNvPr id="3" name="Imagem 2">
            <a:extLst>
              <a:ext uri="{FF2B5EF4-FFF2-40B4-BE49-F238E27FC236}">
                <a16:creationId xmlns:a16="http://schemas.microsoft.com/office/drawing/2014/main" id="{F4713D2B-BCC2-7291-F102-3E582DF85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162"/>
            <a:ext cx="12192000" cy="6804838"/>
          </a:xfrm>
          <a:prstGeom prst="rect">
            <a:avLst/>
          </a:prstGeom>
        </p:spPr>
      </p:pic>
      <p:pic>
        <p:nvPicPr>
          <p:cNvPr id="4" name="Imagem 3" descr="Ícone&#10;&#10;Descrição gerada automaticamente">
            <a:extLst>
              <a:ext uri="{FF2B5EF4-FFF2-40B4-BE49-F238E27FC236}">
                <a16:creationId xmlns:a16="http://schemas.microsoft.com/office/drawing/2014/main" id="{561A3909-2194-DF4A-D00F-3DD8D24728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983604" y="5755641"/>
            <a:ext cx="224790" cy="1891665"/>
          </a:xfrm>
          <a:prstGeom prst="rect">
            <a:avLst/>
          </a:prstGeom>
        </p:spPr>
      </p:pic>
      <p:pic>
        <p:nvPicPr>
          <p:cNvPr id="6" name="Elemento gráfico 201">
            <a:extLst>
              <a:ext uri="{FF2B5EF4-FFF2-40B4-BE49-F238E27FC236}">
                <a16:creationId xmlns:a16="http://schemas.microsoft.com/office/drawing/2014/main" id="{42415A10-7241-D875-7956-9A8C84C6A649}"/>
              </a:ext>
            </a:extLst>
          </p:cNvPr>
          <p:cNvPicPr/>
          <p:nvPr/>
        </p:nvPicPr>
        <p:blipFill>
          <a:blip r:embed="rId4" cstate="print">
            <a:extLst>
              <a:ext uri="{28A0092B-C50C-407E-A947-70E740481C1C}">
                <a14:useLocalDpi xmlns:a14="http://schemas.microsoft.com/office/drawing/2010/main" val="0"/>
              </a:ext>
            </a:extLst>
          </a:blip>
          <a:srcRect/>
          <a:stretch/>
        </p:blipFill>
        <p:spPr>
          <a:xfrm>
            <a:off x="11359006" y="6548418"/>
            <a:ext cx="402929" cy="2830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Title 1">
            <a:extLst>
              <a:ext uri="{FF2B5EF4-FFF2-40B4-BE49-F238E27FC236}">
                <a16:creationId xmlns:a16="http://schemas.microsoft.com/office/drawing/2014/main" id="{669443F0-5B8E-F814-CCF5-11BBD579C5D8}"/>
              </a:ext>
            </a:extLst>
          </p:cNvPr>
          <p:cNvSpPr txBox="1">
            <a:spLocks/>
          </p:cNvSpPr>
          <p:nvPr/>
        </p:nvSpPr>
        <p:spPr>
          <a:xfrm>
            <a:off x="10418885" y="6632223"/>
            <a:ext cx="912986" cy="1384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VABS/DGP/2026</a:t>
            </a:r>
          </a:p>
        </p:txBody>
      </p:sp>
    </p:spTree>
    <p:extLst>
      <p:ext uri="{BB962C8B-B14F-4D97-AF65-F5344CB8AC3E}">
        <p14:creationId xmlns:p14="http://schemas.microsoft.com/office/powerpoint/2010/main" val="51029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0CA37-F375-F222-24F9-46D0FCC6A616}"/>
            </a:ext>
          </a:extLst>
        </p:cNvPr>
        <p:cNvGrpSpPr/>
        <p:nvPr/>
      </p:nvGrpSpPr>
      <p:grpSpPr>
        <a:xfrm>
          <a:off x="0" y="0"/>
          <a:ext cx="0" cy="0"/>
          <a:chOff x="0" y="0"/>
          <a:chExt cx="0" cy="0"/>
        </a:xfrm>
      </p:grpSpPr>
      <p:pic>
        <p:nvPicPr>
          <p:cNvPr id="3" name="Imagem 2">
            <a:extLst>
              <a:ext uri="{FF2B5EF4-FFF2-40B4-BE49-F238E27FC236}">
                <a16:creationId xmlns:a16="http://schemas.microsoft.com/office/drawing/2014/main" id="{0C51F7B7-C1A5-D67C-F0A5-6371A9AFE4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04838"/>
          </a:xfrm>
          <a:prstGeom prst="rect">
            <a:avLst/>
          </a:prstGeom>
        </p:spPr>
      </p:pic>
      <p:pic>
        <p:nvPicPr>
          <p:cNvPr id="4" name="Imagem 3" descr="Ícone&#10;&#10;Descrição gerada automaticamente">
            <a:extLst>
              <a:ext uri="{FF2B5EF4-FFF2-40B4-BE49-F238E27FC236}">
                <a16:creationId xmlns:a16="http://schemas.microsoft.com/office/drawing/2014/main" id="{CFFE4DF3-2F38-ABA0-2918-F270C196EB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983604" y="5755641"/>
            <a:ext cx="224790" cy="1891665"/>
          </a:xfrm>
          <a:prstGeom prst="rect">
            <a:avLst/>
          </a:prstGeom>
        </p:spPr>
      </p:pic>
      <p:pic>
        <p:nvPicPr>
          <p:cNvPr id="6" name="Elemento gráfico 201">
            <a:extLst>
              <a:ext uri="{FF2B5EF4-FFF2-40B4-BE49-F238E27FC236}">
                <a16:creationId xmlns:a16="http://schemas.microsoft.com/office/drawing/2014/main" id="{A9224151-AEBA-0B09-632A-1030B03FE772}"/>
              </a:ext>
            </a:extLst>
          </p:cNvPr>
          <p:cNvPicPr/>
          <p:nvPr/>
        </p:nvPicPr>
        <p:blipFill>
          <a:blip r:embed="rId4" cstate="print">
            <a:extLst>
              <a:ext uri="{28A0092B-C50C-407E-A947-70E740481C1C}">
                <a14:useLocalDpi xmlns:a14="http://schemas.microsoft.com/office/drawing/2010/main" val="0"/>
              </a:ext>
            </a:extLst>
          </a:blip>
          <a:srcRect/>
          <a:stretch/>
        </p:blipFill>
        <p:spPr>
          <a:xfrm>
            <a:off x="11359006" y="6548418"/>
            <a:ext cx="402929" cy="2830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Title 1">
            <a:extLst>
              <a:ext uri="{FF2B5EF4-FFF2-40B4-BE49-F238E27FC236}">
                <a16:creationId xmlns:a16="http://schemas.microsoft.com/office/drawing/2014/main" id="{7123A754-E309-C33D-2EF7-8479983627DC}"/>
              </a:ext>
            </a:extLst>
          </p:cNvPr>
          <p:cNvSpPr txBox="1">
            <a:spLocks/>
          </p:cNvSpPr>
          <p:nvPr/>
        </p:nvSpPr>
        <p:spPr>
          <a:xfrm>
            <a:off x="10418885" y="6632223"/>
            <a:ext cx="912986" cy="1384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VABS/DGP/2026</a:t>
            </a:r>
          </a:p>
        </p:txBody>
      </p:sp>
    </p:spTree>
    <p:extLst>
      <p:ext uri="{BB962C8B-B14F-4D97-AF65-F5344CB8AC3E}">
        <p14:creationId xmlns:p14="http://schemas.microsoft.com/office/powerpoint/2010/main" val="375342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2962A-2B29-0C49-31D9-69B3A9636B68}"/>
            </a:ext>
          </a:extLst>
        </p:cNvPr>
        <p:cNvGrpSpPr/>
        <p:nvPr/>
      </p:nvGrpSpPr>
      <p:grpSpPr>
        <a:xfrm>
          <a:off x="0" y="0"/>
          <a:ext cx="0" cy="0"/>
          <a:chOff x="0" y="0"/>
          <a:chExt cx="0" cy="0"/>
        </a:xfrm>
      </p:grpSpPr>
      <p:pic>
        <p:nvPicPr>
          <p:cNvPr id="3" name="Imagem 2">
            <a:extLst>
              <a:ext uri="{FF2B5EF4-FFF2-40B4-BE49-F238E27FC236}">
                <a16:creationId xmlns:a16="http://schemas.microsoft.com/office/drawing/2014/main" id="{922335CA-4E0A-8C92-0F4D-1E0AA17391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3" y="0"/>
            <a:ext cx="12192000" cy="6804838"/>
          </a:xfrm>
          <a:prstGeom prst="rect">
            <a:avLst/>
          </a:prstGeom>
        </p:spPr>
      </p:pic>
      <p:pic>
        <p:nvPicPr>
          <p:cNvPr id="4" name="Imagem 3" descr="Ícone&#10;&#10;Descrição gerada automaticamente">
            <a:extLst>
              <a:ext uri="{FF2B5EF4-FFF2-40B4-BE49-F238E27FC236}">
                <a16:creationId xmlns:a16="http://schemas.microsoft.com/office/drawing/2014/main" id="{0154106B-A11F-8C9E-CE5F-B9080B505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983604" y="5755641"/>
            <a:ext cx="224790" cy="1891665"/>
          </a:xfrm>
          <a:prstGeom prst="rect">
            <a:avLst/>
          </a:prstGeom>
        </p:spPr>
      </p:pic>
      <p:pic>
        <p:nvPicPr>
          <p:cNvPr id="6" name="Elemento gráfico 201">
            <a:extLst>
              <a:ext uri="{FF2B5EF4-FFF2-40B4-BE49-F238E27FC236}">
                <a16:creationId xmlns:a16="http://schemas.microsoft.com/office/drawing/2014/main" id="{85F54157-A730-4B90-DFBD-E890679502B3}"/>
              </a:ext>
            </a:extLst>
          </p:cNvPr>
          <p:cNvPicPr/>
          <p:nvPr/>
        </p:nvPicPr>
        <p:blipFill>
          <a:blip r:embed="rId4" cstate="print">
            <a:extLst>
              <a:ext uri="{28A0092B-C50C-407E-A947-70E740481C1C}">
                <a14:useLocalDpi xmlns:a14="http://schemas.microsoft.com/office/drawing/2010/main" val="0"/>
              </a:ext>
            </a:extLst>
          </a:blip>
          <a:srcRect/>
          <a:stretch/>
        </p:blipFill>
        <p:spPr>
          <a:xfrm>
            <a:off x="11359006" y="6548418"/>
            <a:ext cx="402929" cy="2830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Title 1">
            <a:extLst>
              <a:ext uri="{FF2B5EF4-FFF2-40B4-BE49-F238E27FC236}">
                <a16:creationId xmlns:a16="http://schemas.microsoft.com/office/drawing/2014/main" id="{6AE623DB-AC87-597C-2D24-60A09FC1902E}"/>
              </a:ext>
            </a:extLst>
          </p:cNvPr>
          <p:cNvSpPr txBox="1">
            <a:spLocks/>
          </p:cNvSpPr>
          <p:nvPr/>
        </p:nvSpPr>
        <p:spPr>
          <a:xfrm>
            <a:off x="10418885" y="6632223"/>
            <a:ext cx="912986" cy="1384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VABS/DGP/2026</a:t>
            </a:r>
          </a:p>
        </p:txBody>
      </p:sp>
    </p:spTree>
    <p:extLst>
      <p:ext uri="{BB962C8B-B14F-4D97-AF65-F5344CB8AC3E}">
        <p14:creationId xmlns:p14="http://schemas.microsoft.com/office/powerpoint/2010/main" val="2362735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Agrupar 12">
            <a:extLst>
              <a:ext uri="{FF2B5EF4-FFF2-40B4-BE49-F238E27FC236}">
                <a16:creationId xmlns:a16="http://schemas.microsoft.com/office/drawing/2014/main" id="{B6F2F9ED-862B-FE50-46FE-AB1599E4EC17}"/>
              </a:ext>
            </a:extLst>
          </p:cNvPr>
          <p:cNvGrpSpPr/>
          <p:nvPr/>
        </p:nvGrpSpPr>
        <p:grpSpPr>
          <a:xfrm>
            <a:off x="0" y="26581"/>
            <a:ext cx="12192001" cy="6831419"/>
            <a:chOff x="0" y="26581"/>
            <a:chExt cx="12192001" cy="6831419"/>
          </a:xfrm>
        </p:grpSpPr>
        <p:pic>
          <p:nvPicPr>
            <p:cNvPr id="17" name="Imagem 16">
              <a:extLst>
                <a:ext uri="{FF2B5EF4-FFF2-40B4-BE49-F238E27FC236}">
                  <a16:creationId xmlns:a16="http://schemas.microsoft.com/office/drawing/2014/main" id="{9A3E4710-2560-FD40-B520-904A7BEB4279}"/>
                </a:ext>
              </a:extLst>
            </p:cNvPr>
            <p:cNvPicPr>
              <a:picLocks noChangeAspect="1"/>
            </p:cNvPicPr>
            <p:nvPr/>
          </p:nvPicPr>
          <p:blipFill>
            <a:blip r:embed="rId2">
              <a:extLst>
                <a:ext uri="{28A0092B-C50C-407E-A947-70E740481C1C}">
                  <a14:useLocalDpi xmlns:a14="http://schemas.microsoft.com/office/drawing/2010/main" val="0"/>
                </a:ext>
              </a:extLst>
            </a:blip>
            <a:srcRect t="4088"/>
            <a:stretch>
              <a:fillRect/>
            </a:stretch>
          </p:blipFill>
          <p:spPr>
            <a:xfrm>
              <a:off x="0" y="26581"/>
              <a:ext cx="12192000" cy="6526619"/>
            </a:xfrm>
            <a:prstGeom prst="rect">
              <a:avLst/>
            </a:prstGeom>
          </p:spPr>
        </p:pic>
        <p:sp>
          <p:nvSpPr>
            <p:cNvPr id="9" name="Retângulo 8">
              <a:extLst>
                <a:ext uri="{FF2B5EF4-FFF2-40B4-BE49-F238E27FC236}">
                  <a16:creationId xmlns:a16="http://schemas.microsoft.com/office/drawing/2014/main" id="{B347D785-171C-DCC1-279E-C8CF13985718}"/>
                </a:ext>
              </a:extLst>
            </p:cNvPr>
            <p:cNvSpPr/>
            <p:nvPr/>
          </p:nvSpPr>
          <p:spPr>
            <a:xfrm>
              <a:off x="10443410" y="6553200"/>
              <a:ext cx="1748589"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73F61DDC-0C81-9200-C082-4A9DB29914F2}"/>
                </a:ext>
              </a:extLst>
            </p:cNvPr>
            <p:cNvSpPr/>
            <p:nvPr/>
          </p:nvSpPr>
          <p:spPr>
            <a:xfrm>
              <a:off x="11020927" y="6261924"/>
              <a:ext cx="1171074" cy="569495"/>
            </a:xfrm>
            <a:prstGeom prst="rect">
              <a:avLst/>
            </a:prstGeom>
            <a:solidFill>
              <a:schemeClr val="accent1">
                <a:alpha val="7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id="{CBE7A8A8-3B33-DF98-311A-EEF863FA0F06}"/>
                </a:ext>
              </a:extLst>
            </p:cNvPr>
            <p:cNvSpPr/>
            <p:nvPr/>
          </p:nvSpPr>
          <p:spPr>
            <a:xfrm>
              <a:off x="11718759" y="5512981"/>
              <a:ext cx="473241" cy="1318438"/>
            </a:xfrm>
            <a:prstGeom prst="rect">
              <a:avLst/>
            </a:prstGeom>
            <a:solidFill>
              <a:srgbClr val="008080">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2045344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44A00-6111-155F-6C87-7BC2C51A80C0}"/>
            </a:ext>
          </a:extLst>
        </p:cNvPr>
        <p:cNvGrpSpPr/>
        <p:nvPr/>
      </p:nvGrpSpPr>
      <p:grpSpPr>
        <a:xfrm>
          <a:off x="0" y="0"/>
          <a:ext cx="0" cy="0"/>
          <a:chOff x="0" y="0"/>
          <a:chExt cx="0" cy="0"/>
        </a:xfrm>
      </p:grpSpPr>
      <p:pic>
        <p:nvPicPr>
          <p:cNvPr id="3" name="Imagem 2">
            <a:extLst>
              <a:ext uri="{FF2B5EF4-FFF2-40B4-BE49-F238E27FC236}">
                <a16:creationId xmlns:a16="http://schemas.microsoft.com/office/drawing/2014/main" id="{FD05D6D1-357C-01D4-D916-036BE39315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162"/>
            <a:ext cx="12192000" cy="6804838"/>
          </a:xfrm>
          <a:prstGeom prst="rect">
            <a:avLst/>
          </a:prstGeom>
        </p:spPr>
      </p:pic>
      <p:pic>
        <p:nvPicPr>
          <p:cNvPr id="4" name="Imagem 3" descr="Ícone&#10;&#10;Descrição gerada automaticamente">
            <a:extLst>
              <a:ext uri="{FF2B5EF4-FFF2-40B4-BE49-F238E27FC236}">
                <a16:creationId xmlns:a16="http://schemas.microsoft.com/office/drawing/2014/main" id="{2B5F3C34-4416-B2C6-01D0-5F0DBBC7A9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983604" y="5755641"/>
            <a:ext cx="224790" cy="1891665"/>
          </a:xfrm>
          <a:prstGeom prst="rect">
            <a:avLst/>
          </a:prstGeom>
        </p:spPr>
      </p:pic>
      <p:pic>
        <p:nvPicPr>
          <p:cNvPr id="6" name="Elemento gráfico 201">
            <a:extLst>
              <a:ext uri="{FF2B5EF4-FFF2-40B4-BE49-F238E27FC236}">
                <a16:creationId xmlns:a16="http://schemas.microsoft.com/office/drawing/2014/main" id="{8A314030-EBFE-4FA1-B1F8-864E6024DF65}"/>
              </a:ext>
            </a:extLst>
          </p:cNvPr>
          <p:cNvPicPr/>
          <p:nvPr/>
        </p:nvPicPr>
        <p:blipFill>
          <a:blip r:embed="rId4" cstate="print">
            <a:extLst>
              <a:ext uri="{28A0092B-C50C-407E-A947-70E740481C1C}">
                <a14:useLocalDpi xmlns:a14="http://schemas.microsoft.com/office/drawing/2010/main" val="0"/>
              </a:ext>
            </a:extLst>
          </a:blip>
          <a:srcRect/>
          <a:stretch/>
        </p:blipFill>
        <p:spPr>
          <a:xfrm>
            <a:off x="11359006" y="6548418"/>
            <a:ext cx="402929" cy="2830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Title 1">
            <a:extLst>
              <a:ext uri="{FF2B5EF4-FFF2-40B4-BE49-F238E27FC236}">
                <a16:creationId xmlns:a16="http://schemas.microsoft.com/office/drawing/2014/main" id="{D8465CCA-A53F-6908-D44E-E5B485E977CB}"/>
              </a:ext>
            </a:extLst>
          </p:cNvPr>
          <p:cNvSpPr txBox="1">
            <a:spLocks/>
          </p:cNvSpPr>
          <p:nvPr/>
        </p:nvSpPr>
        <p:spPr>
          <a:xfrm>
            <a:off x="10418885" y="6632223"/>
            <a:ext cx="912986" cy="1384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VABS/DGP/2026</a:t>
            </a:r>
          </a:p>
        </p:txBody>
      </p:sp>
    </p:spTree>
    <p:extLst>
      <p:ext uri="{BB962C8B-B14F-4D97-AF65-F5344CB8AC3E}">
        <p14:creationId xmlns:p14="http://schemas.microsoft.com/office/powerpoint/2010/main" val="3267901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9" name="Google Shape;59;p15"/>
          <p:cNvSpPr/>
          <p:nvPr/>
        </p:nvSpPr>
        <p:spPr>
          <a:xfrm>
            <a:off x="-2156946" y="-936142"/>
            <a:ext cx="9263747" cy="8838236"/>
          </a:xfrm>
          <a:custGeom>
            <a:avLst/>
            <a:gdLst/>
            <a:ahLst/>
            <a:cxnLst/>
            <a:rect l="l" t="t" r="r" b="b"/>
            <a:pathLst>
              <a:path w="38220" h="38220" extrusionOk="0">
                <a:moveTo>
                  <a:pt x="19110" y="0"/>
                </a:moveTo>
                <a:cubicBezTo>
                  <a:pt x="8561" y="0"/>
                  <a:pt x="0" y="8561"/>
                  <a:pt x="0" y="19110"/>
                </a:cubicBezTo>
                <a:cubicBezTo>
                  <a:pt x="0" y="29659"/>
                  <a:pt x="8561" y="38219"/>
                  <a:pt x="19110" y="38219"/>
                </a:cubicBezTo>
                <a:cubicBezTo>
                  <a:pt x="29671" y="38219"/>
                  <a:pt x="38220" y="29659"/>
                  <a:pt x="38220" y="19110"/>
                </a:cubicBezTo>
                <a:cubicBezTo>
                  <a:pt x="38220" y="8561"/>
                  <a:pt x="29671" y="0"/>
                  <a:pt x="19110" y="0"/>
                </a:cubicBezTo>
                <a:close/>
              </a:path>
            </a:pathLst>
          </a:custGeom>
          <a:gradFill flip="none" rotWithShape="1">
            <a:gsLst>
              <a:gs pos="0">
                <a:schemeClr val="accent1">
                  <a:lumMod val="5000"/>
                  <a:lumOff val="95000"/>
                </a:schemeClr>
              </a:gs>
              <a:gs pos="16000">
                <a:srgbClr val="0070C0"/>
              </a:gs>
              <a:gs pos="62000">
                <a:schemeClr val="accent1">
                  <a:lumMod val="90000"/>
                  <a:lumOff val="10000"/>
                </a:schemeClr>
              </a:gs>
            </a:gsLst>
            <a:path path="circle">
              <a:fillToRect l="50000" t="50000" r="50000" b="50000"/>
            </a:path>
            <a:tileRect/>
          </a:gra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cxnSp>
        <p:nvCxnSpPr>
          <p:cNvPr id="8" name="Straight Connector 31">
            <a:extLst>
              <a:ext uri="{FF2B5EF4-FFF2-40B4-BE49-F238E27FC236}">
                <a16:creationId xmlns:a16="http://schemas.microsoft.com/office/drawing/2014/main" id="{C535C1BB-C37B-A547-A9D7-A7FC7B765A7C}"/>
              </a:ext>
            </a:extLst>
          </p:cNvPr>
          <p:cNvCxnSpPr>
            <a:cxnSpLocks/>
            <a:endCxn id="10" idx="6"/>
          </p:cNvCxnSpPr>
          <p:nvPr/>
        </p:nvCxnSpPr>
        <p:spPr>
          <a:xfrm flipH="1">
            <a:off x="859272" y="3875639"/>
            <a:ext cx="4193506" cy="1769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0" name="Google Shape;60;p15"/>
          <p:cNvGrpSpPr/>
          <p:nvPr/>
        </p:nvGrpSpPr>
        <p:grpSpPr>
          <a:xfrm>
            <a:off x="6551702" y="2210182"/>
            <a:ext cx="672391" cy="2473196"/>
            <a:chOff x="3656250" y="2430125"/>
            <a:chExt cx="238200" cy="876150"/>
          </a:xfrm>
          <a:solidFill>
            <a:srgbClr val="C00000"/>
          </a:solidFill>
        </p:grpSpPr>
        <p:sp>
          <p:nvSpPr>
            <p:cNvPr id="62" name="Google Shape;62;p15"/>
            <p:cNvSpPr/>
            <p:nvPr/>
          </p:nvSpPr>
          <p:spPr>
            <a:xfrm>
              <a:off x="3656250" y="2430125"/>
              <a:ext cx="238200" cy="238200"/>
            </a:xfrm>
            <a:prstGeom prst="ellipse">
              <a:avLst/>
            </a:prstGeom>
            <a:solidFill>
              <a:srgbClr val="008080"/>
            </a:solidFill>
            <a:ln>
              <a:noFill/>
            </a:ln>
          </p:spPr>
          <p:txBody>
            <a:bodyPr spcFirstLastPara="1" wrap="square" lIns="121900" tIns="121900" rIns="121900" bIns="121900" anchor="ctr" anchorCtr="0">
              <a:noAutofit/>
            </a:bodyPr>
            <a:lstStyle/>
            <a:p>
              <a:endParaRPr sz="2400"/>
            </a:p>
          </p:txBody>
        </p:sp>
        <p:sp>
          <p:nvSpPr>
            <p:cNvPr id="63" name="Google Shape;63;p15"/>
            <p:cNvSpPr/>
            <p:nvPr/>
          </p:nvSpPr>
          <p:spPr>
            <a:xfrm>
              <a:off x="3656250" y="3068075"/>
              <a:ext cx="238200" cy="238200"/>
            </a:xfrm>
            <a:prstGeom prst="ellipse">
              <a:avLst/>
            </a:prstGeom>
            <a:grpFill/>
            <a:ln>
              <a:noFill/>
            </a:ln>
          </p:spPr>
          <p:txBody>
            <a:bodyPr spcFirstLastPara="1" wrap="square" lIns="121900" tIns="121900" rIns="121900" bIns="121900" anchor="ctr" anchorCtr="0">
              <a:noAutofit/>
            </a:bodyPr>
            <a:lstStyle/>
            <a:p>
              <a:endParaRPr sz="2400"/>
            </a:p>
          </p:txBody>
        </p:sp>
      </p:grpSp>
      <p:cxnSp>
        <p:nvCxnSpPr>
          <p:cNvPr id="67" name="Google Shape;67;p15"/>
          <p:cNvCxnSpPr>
            <a:cxnSpLocks/>
            <a:stCxn id="62" idx="6"/>
          </p:cNvCxnSpPr>
          <p:nvPr/>
        </p:nvCxnSpPr>
        <p:spPr>
          <a:xfrm>
            <a:off x="7224098" y="2546376"/>
            <a:ext cx="2557200" cy="502800"/>
          </a:xfrm>
          <a:prstGeom prst="bentConnector3">
            <a:avLst>
              <a:gd name="adj1" fmla="val 52212"/>
            </a:avLst>
          </a:prstGeom>
          <a:noFill/>
          <a:ln w="28575" cap="flat" cmpd="sng">
            <a:solidFill>
              <a:schemeClr val="dk1"/>
            </a:solidFill>
            <a:prstDash val="solid"/>
            <a:round/>
            <a:headEnd type="none" w="med" len="med"/>
            <a:tailEnd type="none" w="med" len="med"/>
          </a:ln>
        </p:spPr>
      </p:cxnSp>
      <p:cxnSp>
        <p:nvCxnSpPr>
          <p:cNvPr id="69" name="Google Shape;69;p15"/>
          <p:cNvCxnSpPr>
            <a:stCxn id="63" idx="6"/>
            <a:endCxn id="70" idx="1"/>
          </p:cNvCxnSpPr>
          <p:nvPr/>
        </p:nvCxnSpPr>
        <p:spPr>
          <a:xfrm flipV="1">
            <a:off x="7224093" y="3852733"/>
            <a:ext cx="1890797" cy="494450"/>
          </a:xfrm>
          <a:prstGeom prst="bentConnector3">
            <a:avLst>
              <a:gd name="adj1" fmla="val 112090"/>
            </a:avLst>
          </a:prstGeom>
          <a:noFill/>
          <a:ln w="28575" cap="flat" cmpd="sng">
            <a:solidFill>
              <a:schemeClr val="dk1"/>
            </a:solidFill>
            <a:prstDash val="solid"/>
            <a:round/>
            <a:headEnd type="none" w="med" len="med"/>
            <a:tailEnd type="none" w="med" len="med"/>
          </a:ln>
        </p:spPr>
      </p:cxnSp>
      <p:sp>
        <p:nvSpPr>
          <p:cNvPr id="74" name="Google Shape;74;p15"/>
          <p:cNvSpPr/>
          <p:nvPr/>
        </p:nvSpPr>
        <p:spPr>
          <a:xfrm>
            <a:off x="9117378" y="2688537"/>
            <a:ext cx="2694400" cy="7016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75" name="Google Shape;75;p15"/>
          <p:cNvSpPr/>
          <p:nvPr/>
        </p:nvSpPr>
        <p:spPr>
          <a:xfrm>
            <a:off x="9117378" y="3501337"/>
            <a:ext cx="2694400" cy="701600"/>
          </a:xfrm>
          <a:prstGeom prst="roundRect">
            <a:avLst>
              <a:gd name="adj" fmla="val 50000"/>
            </a:avLst>
          </a:prstGeom>
          <a:solidFill>
            <a:srgbClr val="C00000"/>
          </a:solidFill>
          <a:ln>
            <a:noFill/>
          </a:ln>
        </p:spPr>
        <p:txBody>
          <a:bodyPr spcFirstLastPara="1" wrap="square" lIns="121900" tIns="121900" rIns="121900" bIns="121900" anchor="ctr" anchorCtr="0">
            <a:noAutofit/>
          </a:bodyPr>
          <a:lstStyle/>
          <a:p>
            <a:endParaRPr sz="2400"/>
          </a:p>
        </p:txBody>
      </p:sp>
      <p:sp>
        <p:nvSpPr>
          <p:cNvPr id="6" name="Oval 16">
            <a:extLst>
              <a:ext uri="{FF2B5EF4-FFF2-40B4-BE49-F238E27FC236}">
                <a16:creationId xmlns:a16="http://schemas.microsoft.com/office/drawing/2014/main" id="{1A113D90-BDED-0C23-AE45-E0A90851B144}"/>
              </a:ext>
            </a:extLst>
          </p:cNvPr>
          <p:cNvSpPr/>
          <p:nvPr/>
        </p:nvSpPr>
        <p:spPr>
          <a:xfrm>
            <a:off x="3782878" y="3412359"/>
            <a:ext cx="941621" cy="94162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Oval 22">
            <a:extLst>
              <a:ext uri="{FF2B5EF4-FFF2-40B4-BE49-F238E27FC236}">
                <a16:creationId xmlns:a16="http://schemas.microsoft.com/office/drawing/2014/main" id="{4B6C6D03-0246-5092-F0D2-C88ABC3B494B}"/>
              </a:ext>
            </a:extLst>
          </p:cNvPr>
          <p:cNvSpPr/>
          <p:nvPr/>
        </p:nvSpPr>
        <p:spPr>
          <a:xfrm>
            <a:off x="2656702" y="3585441"/>
            <a:ext cx="652363" cy="652363"/>
          </a:xfrm>
          <a:prstGeom prst="ellipse">
            <a:avLst/>
          </a:prstGeom>
          <a:solidFill>
            <a:srgbClr val="0065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Oval 24">
            <a:extLst>
              <a:ext uri="{FF2B5EF4-FFF2-40B4-BE49-F238E27FC236}">
                <a16:creationId xmlns:a16="http://schemas.microsoft.com/office/drawing/2014/main" id="{F4205F27-D7EC-D64F-FEAE-2ABA2C12D3D8}"/>
              </a:ext>
            </a:extLst>
          </p:cNvPr>
          <p:cNvSpPr/>
          <p:nvPr/>
        </p:nvSpPr>
        <p:spPr>
          <a:xfrm>
            <a:off x="1498264" y="3595293"/>
            <a:ext cx="652363" cy="652363"/>
          </a:xfrm>
          <a:prstGeom prst="ellipse">
            <a:avLst/>
          </a:prstGeom>
          <a:solidFill>
            <a:srgbClr val="0065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Oval 25">
            <a:extLst>
              <a:ext uri="{FF2B5EF4-FFF2-40B4-BE49-F238E27FC236}">
                <a16:creationId xmlns:a16="http://schemas.microsoft.com/office/drawing/2014/main" id="{08F27608-6CE9-6528-DCC8-3ED0A9B3432F}"/>
              </a:ext>
            </a:extLst>
          </p:cNvPr>
          <p:cNvSpPr/>
          <p:nvPr/>
        </p:nvSpPr>
        <p:spPr>
          <a:xfrm>
            <a:off x="206909" y="3567156"/>
            <a:ext cx="652363" cy="652363"/>
          </a:xfrm>
          <a:prstGeom prst="ellipse">
            <a:avLst/>
          </a:prstGeom>
          <a:solidFill>
            <a:srgbClr val="0065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Rectangle 98">
            <a:extLst>
              <a:ext uri="{FF2B5EF4-FFF2-40B4-BE49-F238E27FC236}">
                <a16:creationId xmlns:a16="http://schemas.microsoft.com/office/drawing/2014/main" id="{89910A8B-4AC5-13F3-B502-5907ECD1983B}"/>
              </a:ext>
            </a:extLst>
          </p:cNvPr>
          <p:cNvSpPr/>
          <p:nvPr/>
        </p:nvSpPr>
        <p:spPr>
          <a:xfrm>
            <a:off x="771541" y="5425964"/>
            <a:ext cx="4542391" cy="717598"/>
          </a:xfrm>
          <a:prstGeom prst="rect">
            <a:avLst/>
          </a:prstGeom>
        </p:spPr>
        <p:txBody>
          <a:bodyPr wrap="square" lIns="0" tIns="0" rIns="0" bIns="0" anchor="ctr" anchorCtr="0">
            <a:noAutofit/>
          </a:bodyPr>
          <a:lstStyle/>
          <a:p>
            <a:pPr algn="ctr"/>
            <a:r>
              <a:rPr lang="en-US" sz="2000" cap="all" dirty="0" err="1">
                <a:solidFill>
                  <a:schemeClr val="bg1"/>
                </a:solidFill>
                <a:effectLst>
                  <a:outerShdw blurRad="38100" dist="38100" dir="2700000" algn="tl">
                    <a:srgbClr val="000000">
                      <a:alpha val="43137"/>
                    </a:srgbClr>
                  </a:outerShdw>
                </a:effectLst>
                <a:latin typeface="+mj-lt"/>
                <a:cs typeface="Segoe UI Light" panose="020B0502040204020203" pitchFamily="34" charset="0"/>
              </a:rPr>
              <a:t>Organização</a:t>
            </a:r>
            <a:r>
              <a:rPr lang="en-US" sz="2000" cap="all" dirty="0">
                <a:solidFill>
                  <a:schemeClr val="bg1"/>
                </a:solidFill>
                <a:effectLst>
                  <a:outerShdw blurRad="38100" dist="38100" dir="2700000" algn="tl">
                    <a:srgbClr val="000000">
                      <a:alpha val="43137"/>
                    </a:srgbClr>
                  </a:outerShdw>
                </a:effectLst>
                <a:latin typeface="+mj-lt"/>
                <a:cs typeface="Segoe UI Light" panose="020B0502040204020203" pitchFamily="34" charset="0"/>
              </a:rPr>
              <a:t> dos Serviços da Rede Pública - CF art. 198</a:t>
            </a:r>
          </a:p>
          <a:p>
            <a:pPr algn="ctr"/>
            <a:r>
              <a:rPr lang="en-US" sz="2000" cap="all" dirty="0">
                <a:solidFill>
                  <a:schemeClr val="bg1"/>
                </a:solidFill>
                <a:effectLst>
                  <a:outerShdw blurRad="38100" dist="38100" dir="2700000" algn="tl">
                    <a:srgbClr val="000000">
                      <a:alpha val="43137"/>
                    </a:srgbClr>
                  </a:outerShdw>
                </a:effectLst>
                <a:latin typeface="+mj-lt"/>
                <a:cs typeface="Segoe UI Light" panose="020B0502040204020203" pitchFamily="34" charset="0"/>
              </a:rPr>
              <a:t>Lei 8080/90 – art. 4º</a:t>
            </a:r>
          </a:p>
        </p:txBody>
      </p:sp>
      <p:grpSp>
        <p:nvGrpSpPr>
          <p:cNvPr id="13" name="Group 42">
            <a:extLst>
              <a:ext uri="{FF2B5EF4-FFF2-40B4-BE49-F238E27FC236}">
                <a16:creationId xmlns:a16="http://schemas.microsoft.com/office/drawing/2014/main" id="{A955538D-15E0-7084-6BEB-6BF146B769CE}"/>
              </a:ext>
            </a:extLst>
          </p:cNvPr>
          <p:cNvGrpSpPr/>
          <p:nvPr/>
        </p:nvGrpSpPr>
        <p:grpSpPr>
          <a:xfrm>
            <a:off x="2777093" y="3720287"/>
            <a:ext cx="328403" cy="328401"/>
            <a:chOff x="5562600" y="3979863"/>
            <a:chExt cx="346076" cy="346075"/>
          </a:xfrm>
          <a:solidFill>
            <a:schemeClr val="bg1"/>
          </a:solidFill>
        </p:grpSpPr>
        <p:sp>
          <p:nvSpPr>
            <p:cNvPr id="14" name="Oval 43">
              <a:extLst>
                <a:ext uri="{FF2B5EF4-FFF2-40B4-BE49-F238E27FC236}">
                  <a16:creationId xmlns:a16="http://schemas.microsoft.com/office/drawing/2014/main" id="{1F7EA169-4BED-DC50-F789-5B6CA700DCCF}"/>
                </a:ext>
              </a:extLst>
            </p:cNvPr>
            <p:cNvSpPr>
              <a:spLocks noChangeArrowheads="1"/>
            </p:cNvSpPr>
            <p:nvPr/>
          </p:nvSpPr>
          <p:spPr bwMode="auto">
            <a:xfrm>
              <a:off x="5637213" y="4160838"/>
              <a:ext cx="90488" cy="90488"/>
            </a:xfrm>
            <a:prstGeom prst="ellipse">
              <a:avLst/>
            </a:prstGeom>
            <a:grpFill/>
            <a:ln w="1270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15" name="Oval 44">
              <a:extLst>
                <a:ext uri="{FF2B5EF4-FFF2-40B4-BE49-F238E27FC236}">
                  <a16:creationId xmlns:a16="http://schemas.microsoft.com/office/drawing/2014/main" id="{646B5BA7-5BE0-88BE-9042-A1CCCC4F69A8}"/>
                </a:ext>
              </a:extLst>
            </p:cNvPr>
            <p:cNvSpPr>
              <a:spLocks noChangeArrowheads="1"/>
            </p:cNvSpPr>
            <p:nvPr/>
          </p:nvSpPr>
          <p:spPr bwMode="auto">
            <a:xfrm>
              <a:off x="5818188" y="4024313"/>
              <a:ext cx="44450" cy="46038"/>
            </a:xfrm>
            <a:prstGeom prst="ellipse">
              <a:avLst/>
            </a:prstGeom>
            <a:grpFill/>
            <a:ln w="1270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16" name="Freeform 66">
              <a:extLst>
                <a:ext uri="{FF2B5EF4-FFF2-40B4-BE49-F238E27FC236}">
                  <a16:creationId xmlns:a16="http://schemas.microsoft.com/office/drawing/2014/main" id="{A0B1156C-4182-9543-0781-CFD7CF961E1E}"/>
                </a:ext>
              </a:extLst>
            </p:cNvPr>
            <p:cNvSpPr>
              <a:spLocks/>
            </p:cNvSpPr>
            <p:nvPr/>
          </p:nvSpPr>
          <p:spPr bwMode="auto">
            <a:xfrm>
              <a:off x="5562600" y="4084638"/>
              <a:ext cx="241300" cy="241300"/>
            </a:xfrm>
            <a:custGeom>
              <a:avLst/>
              <a:gdLst>
                <a:gd name="T0" fmla="*/ 58 w 64"/>
                <a:gd name="T1" fmla="*/ 32 h 64"/>
                <a:gd name="T2" fmla="*/ 57 w 64"/>
                <a:gd name="T3" fmla="*/ 27 h 64"/>
                <a:gd name="T4" fmla="*/ 64 w 64"/>
                <a:gd name="T5" fmla="*/ 23 h 64"/>
                <a:gd name="T6" fmla="*/ 56 w 64"/>
                <a:gd name="T7" fmla="*/ 9 h 64"/>
                <a:gd name="T8" fmla="*/ 50 w 64"/>
                <a:gd name="T9" fmla="*/ 13 h 64"/>
                <a:gd name="T10" fmla="*/ 40 w 64"/>
                <a:gd name="T11" fmla="*/ 7 h 64"/>
                <a:gd name="T12" fmla="*/ 40 w 64"/>
                <a:gd name="T13" fmla="*/ 0 h 64"/>
                <a:gd name="T14" fmla="*/ 24 w 64"/>
                <a:gd name="T15" fmla="*/ 0 h 64"/>
                <a:gd name="T16" fmla="*/ 24 w 64"/>
                <a:gd name="T17" fmla="*/ 7 h 64"/>
                <a:gd name="T18" fmla="*/ 15 w 64"/>
                <a:gd name="T19" fmla="*/ 13 h 64"/>
                <a:gd name="T20" fmla="*/ 8 w 64"/>
                <a:gd name="T21" fmla="*/ 9 h 64"/>
                <a:gd name="T22" fmla="*/ 0 w 64"/>
                <a:gd name="T23" fmla="*/ 23 h 64"/>
                <a:gd name="T24" fmla="*/ 7 w 64"/>
                <a:gd name="T25" fmla="*/ 27 h 64"/>
                <a:gd name="T26" fmla="*/ 6 w 64"/>
                <a:gd name="T27" fmla="*/ 32 h 64"/>
                <a:gd name="T28" fmla="*/ 7 w 64"/>
                <a:gd name="T29" fmla="*/ 37 h 64"/>
                <a:gd name="T30" fmla="*/ 0 w 64"/>
                <a:gd name="T31" fmla="*/ 41 h 64"/>
                <a:gd name="T32" fmla="*/ 8 w 64"/>
                <a:gd name="T33" fmla="*/ 55 h 64"/>
                <a:gd name="T34" fmla="*/ 15 w 64"/>
                <a:gd name="T35" fmla="*/ 51 h 64"/>
                <a:gd name="T36" fmla="*/ 24 w 64"/>
                <a:gd name="T37" fmla="*/ 57 h 64"/>
                <a:gd name="T38" fmla="*/ 24 w 64"/>
                <a:gd name="T39" fmla="*/ 64 h 64"/>
                <a:gd name="T40" fmla="*/ 40 w 64"/>
                <a:gd name="T41" fmla="*/ 64 h 64"/>
                <a:gd name="T42" fmla="*/ 40 w 64"/>
                <a:gd name="T43" fmla="*/ 57 h 64"/>
                <a:gd name="T44" fmla="*/ 50 w 64"/>
                <a:gd name="T45" fmla="*/ 51 h 64"/>
                <a:gd name="T46" fmla="*/ 56 w 64"/>
                <a:gd name="T47" fmla="*/ 55 h 64"/>
                <a:gd name="T48" fmla="*/ 64 w 64"/>
                <a:gd name="T49" fmla="*/ 41 h 64"/>
                <a:gd name="T50" fmla="*/ 57 w 64"/>
                <a:gd name="T51" fmla="*/ 37 h 64"/>
                <a:gd name="T52" fmla="*/ 58 w 64"/>
                <a:gd name="T53"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4" h="64">
                  <a:moveTo>
                    <a:pt x="58" y="32"/>
                  </a:moveTo>
                  <a:cubicBezTo>
                    <a:pt x="58" y="30"/>
                    <a:pt x="58" y="28"/>
                    <a:pt x="57" y="27"/>
                  </a:cubicBezTo>
                  <a:cubicBezTo>
                    <a:pt x="64" y="23"/>
                    <a:pt x="64" y="23"/>
                    <a:pt x="64" y="23"/>
                  </a:cubicBezTo>
                  <a:cubicBezTo>
                    <a:pt x="56" y="9"/>
                    <a:pt x="56" y="9"/>
                    <a:pt x="56" y="9"/>
                  </a:cubicBezTo>
                  <a:cubicBezTo>
                    <a:pt x="50" y="13"/>
                    <a:pt x="50" y="13"/>
                    <a:pt x="50" y="13"/>
                  </a:cubicBezTo>
                  <a:cubicBezTo>
                    <a:pt x="47" y="10"/>
                    <a:pt x="44" y="8"/>
                    <a:pt x="40" y="7"/>
                  </a:cubicBezTo>
                  <a:cubicBezTo>
                    <a:pt x="40" y="0"/>
                    <a:pt x="40" y="0"/>
                    <a:pt x="40" y="0"/>
                  </a:cubicBezTo>
                  <a:cubicBezTo>
                    <a:pt x="24" y="0"/>
                    <a:pt x="24" y="0"/>
                    <a:pt x="24" y="0"/>
                  </a:cubicBezTo>
                  <a:cubicBezTo>
                    <a:pt x="24" y="7"/>
                    <a:pt x="24" y="7"/>
                    <a:pt x="24" y="7"/>
                  </a:cubicBezTo>
                  <a:cubicBezTo>
                    <a:pt x="20" y="8"/>
                    <a:pt x="17" y="10"/>
                    <a:pt x="15" y="13"/>
                  </a:cubicBezTo>
                  <a:cubicBezTo>
                    <a:pt x="8" y="9"/>
                    <a:pt x="8" y="9"/>
                    <a:pt x="8" y="9"/>
                  </a:cubicBezTo>
                  <a:cubicBezTo>
                    <a:pt x="0" y="23"/>
                    <a:pt x="0" y="23"/>
                    <a:pt x="0" y="23"/>
                  </a:cubicBezTo>
                  <a:cubicBezTo>
                    <a:pt x="7" y="27"/>
                    <a:pt x="7" y="27"/>
                    <a:pt x="7" y="27"/>
                  </a:cubicBezTo>
                  <a:cubicBezTo>
                    <a:pt x="6" y="28"/>
                    <a:pt x="6" y="30"/>
                    <a:pt x="6" y="32"/>
                  </a:cubicBezTo>
                  <a:cubicBezTo>
                    <a:pt x="6" y="34"/>
                    <a:pt x="6" y="36"/>
                    <a:pt x="7" y="37"/>
                  </a:cubicBezTo>
                  <a:cubicBezTo>
                    <a:pt x="0" y="41"/>
                    <a:pt x="0" y="41"/>
                    <a:pt x="0" y="41"/>
                  </a:cubicBezTo>
                  <a:cubicBezTo>
                    <a:pt x="8" y="55"/>
                    <a:pt x="8" y="55"/>
                    <a:pt x="8" y="55"/>
                  </a:cubicBezTo>
                  <a:cubicBezTo>
                    <a:pt x="15" y="51"/>
                    <a:pt x="15" y="51"/>
                    <a:pt x="15" y="51"/>
                  </a:cubicBezTo>
                  <a:cubicBezTo>
                    <a:pt x="17" y="54"/>
                    <a:pt x="20" y="56"/>
                    <a:pt x="24" y="57"/>
                  </a:cubicBezTo>
                  <a:cubicBezTo>
                    <a:pt x="24" y="64"/>
                    <a:pt x="24" y="64"/>
                    <a:pt x="24" y="64"/>
                  </a:cubicBezTo>
                  <a:cubicBezTo>
                    <a:pt x="40" y="64"/>
                    <a:pt x="40" y="64"/>
                    <a:pt x="40" y="64"/>
                  </a:cubicBezTo>
                  <a:cubicBezTo>
                    <a:pt x="40" y="57"/>
                    <a:pt x="40" y="57"/>
                    <a:pt x="40" y="57"/>
                  </a:cubicBezTo>
                  <a:cubicBezTo>
                    <a:pt x="44" y="56"/>
                    <a:pt x="47" y="54"/>
                    <a:pt x="50" y="51"/>
                  </a:cubicBezTo>
                  <a:cubicBezTo>
                    <a:pt x="56" y="55"/>
                    <a:pt x="56" y="55"/>
                    <a:pt x="56" y="55"/>
                  </a:cubicBezTo>
                  <a:cubicBezTo>
                    <a:pt x="64" y="41"/>
                    <a:pt x="64" y="41"/>
                    <a:pt x="64" y="41"/>
                  </a:cubicBezTo>
                  <a:cubicBezTo>
                    <a:pt x="57" y="37"/>
                    <a:pt x="57" y="37"/>
                    <a:pt x="57" y="37"/>
                  </a:cubicBezTo>
                  <a:cubicBezTo>
                    <a:pt x="58" y="36"/>
                    <a:pt x="58" y="34"/>
                    <a:pt x="58" y="32"/>
                  </a:cubicBezTo>
                  <a:close/>
                </a:path>
              </a:pathLst>
            </a:custGeom>
            <a:grpFill/>
            <a:ln w="1270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17" name="Freeform 67">
              <a:extLst>
                <a:ext uri="{FF2B5EF4-FFF2-40B4-BE49-F238E27FC236}">
                  <a16:creationId xmlns:a16="http://schemas.microsoft.com/office/drawing/2014/main" id="{D9D8E720-7706-1A4D-36E0-A01543363D18}"/>
                </a:ext>
              </a:extLst>
            </p:cNvPr>
            <p:cNvSpPr>
              <a:spLocks/>
            </p:cNvSpPr>
            <p:nvPr/>
          </p:nvSpPr>
          <p:spPr bwMode="auto">
            <a:xfrm>
              <a:off x="5773738" y="3979863"/>
              <a:ext cx="134938" cy="134938"/>
            </a:xfrm>
            <a:custGeom>
              <a:avLst/>
              <a:gdLst>
                <a:gd name="T0" fmla="*/ 32 w 36"/>
                <a:gd name="T1" fmla="*/ 18 h 36"/>
                <a:gd name="T2" fmla="*/ 32 w 36"/>
                <a:gd name="T3" fmla="*/ 15 h 36"/>
                <a:gd name="T4" fmla="*/ 36 w 36"/>
                <a:gd name="T5" fmla="*/ 12 h 36"/>
                <a:gd name="T6" fmla="*/ 32 w 36"/>
                <a:gd name="T7" fmla="*/ 6 h 36"/>
                <a:gd name="T8" fmla="*/ 28 w 36"/>
                <a:gd name="T9" fmla="*/ 8 h 36"/>
                <a:gd name="T10" fmla="*/ 22 w 36"/>
                <a:gd name="T11" fmla="*/ 5 h 36"/>
                <a:gd name="T12" fmla="*/ 22 w 36"/>
                <a:gd name="T13" fmla="*/ 0 h 36"/>
                <a:gd name="T14" fmla="*/ 14 w 36"/>
                <a:gd name="T15" fmla="*/ 0 h 36"/>
                <a:gd name="T16" fmla="*/ 14 w 36"/>
                <a:gd name="T17" fmla="*/ 5 h 36"/>
                <a:gd name="T18" fmla="*/ 9 w 36"/>
                <a:gd name="T19" fmla="*/ 8 h 36"/>
                <a:gd name="T20" fmla="*/ 5 w 36"/>
                <a:gd name="T21" fmla="*/ 6 h 36"/>
                <a:gd name="T22" fmla="*/ 0 w 36"/>
                <a:gd name="T23" fmla="*/ 12 h 36"/>
                <a:gd name="T24" fmla="*/ 4 w 36"/>
                <a:gd name="T25" fmla="*/ 15 h 36"/>
                <a:gd name="T26" fmla="*/ 4 w 36"/>
                <a:gd name="T27" fmla="*/ 18 h 36"/>
                <a:gd name="T28" fmla="*/ 4 w 36"/>
                <a:gd name="T29" fmla="*/ 21 h 36"/>
                <a:gd name="T30" fmla="*/ 0 w 36"/>
                <a:gd name="T31" fmla="*/ 24 h 36"/>
                <a:gd name="T32" fmla="*/ 4 w 36"/>
                <a:gd name="T33" fmla="*/ 30 h 36"/>
                <a:gd name="T34" fmla="*/ 9 w 36"/>
                <a:gd name="T35" fmla="*/ 28 h 36"/>
                <a:gd name="T36" fmla="*/ 14 w 36"/>
                <a:gd name="T37" fmla="*/ 31 h 36"/>
                <a:gd name="T38" fmla="*/ 14 w 36"/>
                <a:gd name="T39" fmla="*/ 36 h 36"/>
                <a:gd name="T40" fmla="*/ 22 w 36"/>
                <a:gd name="T41" fmla="*/ 36 h 36"/>
                <a:gd name="T42" fmla="*/ 22 w 36"/>
                <a:gd name="T43" fmla="*/ 31 h 36"/>
                <a:gd name="T44" fmla="*/ 28 w 36"/>
                <a:gd name="T45" fmla="*/ 28 h 36"/>
                <a:gd name="T46" fmla="*/ 32 w 36"/>
                <a:gd name="T47" fmla="*/ 30 h 36"/>
                <a:gd name="T48" fmla="*/ 36 w 36"/>
                <a:gd name="T49" fmla="*/ 24 h 36"/>
                <a:gd name="T50" fmla="*/ 32 w 36"/>
                <a:gd name="T51" fmla="*/ 21 h 36"/>
                <a:gd name="T52" fmla="*/ 32 w 36"/>
                <a:gd name="T53"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6">
                  <a:moveTo>
                    <a:pt x="32" y="18"/>
                  </a:moveTo>
                  <a:cubicBezTo>
                    <a:pt x="32" y="17"/>
                    <a:pt x="32" y="16"/>
                    <a:pt x="32" y="15"/>
                  </a:cubicBezTo>
                  <a:cubicBezTo>
                    <a:pt x="36" y="12"/>
                    <a:pt x="36" y="12"/>
                    <a:pt x="36" y="12"/>
                  </a:cubicBezTo>
                  <a:cubicBezTo>
                    <a:pt x="32" y="6"/>
                    <a:pt x="32" y="6"/>
                    <a:pt x="32" y="6"/>
                  </a:cubicBezTo>
                  <a:cubicBezTo>
                    <a:pt x="28" y="8"/>
                    <a:pt x="28" y="8"/>
                    <a:pt x="28" y="8"/>
                  </a:cubicBezTo>
                  <a:cubicBezTo>
                    <a:pt x="26" y="6"/>
                    <a:pt x="24" y="5"/>
                    <a:pt x="22" y="5"/>
                  </a:cubicBezTo>
                  <a:cubicBezTo>
                    <a:pt x="22" y="0"/>
                    <a:pt x="22" y="0"/>
                    <a:pt x="22" y="0"/>
                  </a:cubicBezTo>
                  <a:cubicBezTo>
                    <a:pt x="14" y="0"/>
                    <a:pt x="14" y="0"/>
                    <a:pt x="14" y="0"/>
                  </a:cubicBezTo>
                  <a:cubicBezTo>
                    <a:pt x="14" y="5"/>
                    <a:pt x="14" y="5"/>
                    <a:pt x="14" y="5"/>
                  </a:cubicBezTo>
                  <a:cubicBezTo>
                    <a:pt x="12" y="5"/>
                    <a:pt x="10" y="6"/>
                    <a:pt x="9" y="8"/>
                  </a:cubicBezTo>
                  <a:cubicBezTo>
                    <a:pt x="5" y="6"/>
                    <a:pt x="5" y="6"/>
                    <a:pt x="5" y="6"/>
                  </a:cubicBezTo>
                  <a:cubicBezTo>
                    <a:pt x="0" y="12"/>
                    <a:pt x="0" y="12"/>
                    <a:pt x="0" y="12"/>
                  </a:cubicBezTo>
                  <a:cubicBezTo>
                    <a:pt x="4" y="15"/>
                    <a:pt x="4" y="15"/>
                    <a:pt x="4" y="15"/>
                  </a:cubicBezTo>
                  <a:cubicBezTo>
                    <a:pt x="4" y="16"/>
                    <a:pt x="4" y="17"/>
                    <a:pt x="4" y="18"/>
                  </a:cubicBezTo>
                  <a:cubicBezTo>
                    <a:pt x="4" y="19"/>
                    <a:pt x="4" y="20"/>
                    <a:pt x="4" y="21"/>
                  </a:cubicBezTo>
                  <a:cubicBezTo>
                    <a:pt x="0" y="24"/>
                    <a:pt x="0" y="24"/>
                    <a:pt x="0" y="24"/>
                  </a:cubicBezTo>
                  <a:cubicBezTo>
                    <a:pt x="4" y="30"/>
                    <a:pt x="4" y="30"/>
                    <a:pt x="4" y="30"/>
                  </a:cubicBezTo>
                  <a:cubicBezTo>
                    <a:pt x="9" y="28"/>
                    <a:pt x="9" y="28"/>
                    <a:pt x="9" y="28"/>
                  </a:cubicBezTo>
                  <a:cubicBezTo>
                    <a:pt x="10" y="30"/>
                    <a:pt x="12" y="31"/>
                    <a:pt x="14" y="31"/>
                  </a:cubicBezTo>
                  <a:cubicBezTo>
                    <a:pt x="14" y="36"/>
                    <a:pt x="14" y="36"/>
                    <a:pt x="14" y="36"/>
                  </a:cubicBezTo>
                  <a:cubicBezTo>
                    <a:pt x="22" y="36"/>
                    <a:pt x="22" y="36"/>
                    <a:pt x="22" y="36"/>
                  </a:cubicBezTo>
                  <a:cubicBezTo>
                    <a:pt x="22" y="31"/>
                    <a:pt x="22" y="31"/>
                    <a:pt x="22" y="31"/>
                  </a:cubicBezTo>
                  <a:cubicBezTo>
                    <a:pt x="24" y="31"/>
                    <a:pt x="26" y="30"/>
                    <a:pt x="28" y="28"/>
                  </a:cubicBezTo>
                  <a:cubicBezTo>
                    <a:pt x="32" y="30"/>
                    <a:pt x="32" y="30"/>
                    <a:pt x="32" y="30"/>
                  </a:cubicBezTo>
                  <a:cubicBezTo>
                    <a:pt x="36" y="24"/>
                    <a:pt x="36" y="24"/>
                    <a:pt x="36" y="24"/>
                  </a:cubicBezTo>
                  <a:cubicBezTo>
                    <a:pt x="32" y="21"/>
                    <a:pt x="32" y="21"/>
                    <a:pt x="32" y="21"/>
                  </a:cubicBezTo>
                  <a:cubicBezTo>
                    <a:pt x="32" y="20"/>
                    <a:pt x="32" y="19"/>
                    <a:pt x="32" y="18"/>
                  </a:cubicBezTo>
                  <a:close/>
                </a:path>
              </a:pathLst>
            </a:custGeom>
            <a:grpFill/>
            <a:ln w="1270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grpSp>
      <p:grpSp>
        <p:nvGrpSpPr>
          <p:cNvPr id="18" name="Group 42">
            <a:extLst>
              <a:ext uri="{FF2B5EF4-FFF2-40B4-BE49-F238E27FC236}">
                <a16:creationId xmlns:a16="http://schemas.microsoft.com/office/drawing/2014/main" id="{856883F5-2218-7B2F-F41A-05026D0B2D6B}"/>
              </a:ext>
            </a:extLst>
          </p:cNvPr>
          <p:cNvGrpSpPr/>
          <p:nvPr/>
        </p:nvGrpSpPr>
        <p:grpSpPr>
          <a:xfrm>
            <a:off x="1660243" y="3762467"/>
            <a:ext cx="328403" cy="328401"/>
            <a:chOff x="5562600" y="3979863"/>
            <a:chExt cx="346076" cy="346075"/>
          </a:xfrm>
          <a:solidFill>
            <a:schemeClr val="bg1"/>
          </a:solidFill>
        </p:grpSpPr>
        <p:sp>
          <p:nvSpPr>
            <p:cNvPr id="19" name="Oval 43">
              <a:extLst>
                <a:ext uri="{FF2B5EF4-FFF2-40B4-BE49-F238E27FC236}">
                  <a16:creationId xmlns:a16="http://schemas.microsoft.com/office/drawing/2014/main" id="{B56FCD72-222F-B93D-C475-EEC3F55A5F03}"/>
                </a:ext>
              </a:extLst>
            </p:cNvPr>
            <p:cNvSpPr>
              <a:spLocks noChangeArrowheads="1"/>
            </p:cNvSpPr>
            <p:nvPr/>
          </p:nvSpPr>
          <p:spPr bwMode="auto">
            <a:xfrm>
              <a:off x="5637213" y="4160838"/>
              <a:ext cx="90488" cy="90488"/>
            </a:xfrm>
            <a:prstGeom prst="ellipse">
              <a:avLst/>
            </a:prstGeom>
            <a:grpFill/>
            <a:ln w="1270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20" name="Oval 44">
              <a:extLst>
                <a:ext uri="{FF2B5EF4-FFF2-40B4-BE49-F238E27FC236}">
                  <a16:creationId xmlns:a16="http://schemas.microsoft.com/office/drawing/2014/main" id="{F002BAE8-3559-0534-2E3D-6FBB5729ECB2}"/>
                </a:ext>
              </a:extLst>
            </p:cNvPr>
            <p:cNvSpPr>
              <a:spLocks noChangeArrowheads="1"/>
            </p:cNvSpPr>
            <p:nvPr/>
          </p:nvSpPr>
          <p:spPr bwMode="auto">
            <a:xfrm>
              <a:off x="5818188" y="4024313"/>
              <a:ext cx="44450" cy="46038"/>
            </a:xfrm>
            <a:prstGeom prst="ellipse">
              <a:avLst/>
            </a:prstGeom>
            <a:grpFill/>
            <a:ln w="1270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21" name="Freeform 66">
              <a:extLst>
                <a:ext uri="{FF2B5EF4-FFF2-40B4-BE49-F238E27FC236}">
                  <a16:creationId xmlns:a16="http://schemas.microsoft.com/office/drawing/2014/main" id="{2E5FB5CA-0E2A-2A9B-E82E-A501478310B7}"/>
                </a:ext>
              </a:extLst>
            </p:cNvPr>
            <p:cNvSpPr>
              <a:spLocks/>
            </p:cNvSpPr>
            <p:nvPr/>
          </p:nvSpPr>
          <p:spPr bwMode="auto">
            <a:xfrm>
              <a:off x="5562600" y="4084638"/>
              <a:ext cx="241300" cy="241300"/>
            </a:xfrm>
            <a:custGeom>
              <a:avLst/>
              <a:gdLst>
                <a:gd name="T0" fmla="*/ 58 w 64"/>
                <a:gd name="T1" fmla="*/ 32 h 64"/>
                <a:gd name="T2" fmla="*/ 57 w 64"/>
                <a:gd name="T3" fmla="*/ 27 h 64"/>
                <a:gd name="T4" fmla="*/ 64 w 64"/>
                <a:gd name="T5" fmla="*/ 23 h 64"/>
                <a:gd name="T6" fmla="*/ 56 w 64"/>
                <a:gd name="T7" fmla="*/ 9 h 64"/>
                <a:gd name="T8" fmla="*/ 50 w 64"/>
                <a:gd name="T9" fmla="*/ 13 h 64"/>
                <a:gd name="T10" fmla="*/ 40 w 64"/>
                <a:gd name="T11" fmla="*/ 7 h 64"/>
                <a:gd name="T12" fmla="*/ 40 w 64"/>
                <a:gd name="T13" fmla="*/ 0 h 64"/>
                <a:gd name="T14" fmla="*/ 24 w 64"/>
                <a:gd name="T15" fmla="*/ 0 h 64"/>
                <a:gd name="T16" fmla="*/ 24 w 64"/>
                <a:gd name="T17" fmla="*/ 7 h 64"/>
                <a:gd name="T18" fmla="*/ 15 w 64"/>
                <a:gd name="T19" fmla="*/ 13 h 64"/>
                <a:gd name="T20" fmla="*/ 8 w 64"/>
                <a:gd name="T21" fmla="*/ 9 h 64"/>
                <a:gd name="T22" fmla="*/ 0 w 64"/>
                <a:gd name="T23" fmla="*/ 23 h 64"/>
                <a:gd name="T24" fmla="*/ 7 w 64"/>
                <a:gd name="T25" fmla="*/ 27 h 64"/>
                <a:gd name="T26" fmla="*/ 6 w 64"/>
                <a:gd name="T27" fmla="*/ 32 h 64"/>
                <a:gd name="T28" fmla="*/ 7 w 64"/>
                <a:gd name="T29" fmla="*/ 37 h 64"/>
                <a:gd name="T30" fmla="*/ 0 w 64"/>
                <a:gd name="T31" fmla="*/ 41 h 64"/>
                <a:gd name="T32" fmla="*/ 8 w 64"/>
                <a:gd name="T33" fmla="*/ 55 h 64"/>
                <a:gd name="T34" fmla="*/ 15 w 64"/>
                <a:gd name="T35" fmla="*/ 51 h 64"/>
                <a:gd name="T36" fmla="*/ 24 w 64"/>
                <a:gd name="T37" fmla="*/ 57 h 64"/>
                <a:gd name="T38" fmla="*/ 24 w 64"/>
                <a:gd name="T39" fmla="*/ 64 h 64"/>
                <a:gd name="T40" fmla="*/ 40 w 64"/>
                <a:gd name="T41" fmla="*/ 64 h 64"/>
                <a:gd name="T42" fmla="*/ 40 w 64"/>
                <a:gd name="T43" fmla="*/ 57 h 64"/>
                <a:gd name="T44" fmla="*/ 50 w 64"/>
                <a:gd name="T45" fmla="*/ 51 h 64"/>
                <a:gd name="T46" fmla="*/ 56 w 64"/>
                <a:gd name="T47" fmla="*/ 55 h 64"/>
                <a:gd name="T48" fmla="*/ 64 w 64"/>
                <a:gd name="T49" fmla="*/ 41 h 64"/>
                <a:gd name="T50" fmla="*/ 57 w 64"/>
                <a:gd name="T51" fmla="*/ 37 h 64"/>
                <a:gd name="T52" fmla="*/ 58 w 64"/>
                <a:gd name="T53"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4" h="64">
                  <a:moveTo>
                    <a:pt x="58" y="32"/>
                  </a:moveTo>
                  <a:cubicBezTo>
                    <a:pt x="58" y="30"/>
                    <a:pt x="58" y="28"/>
                    <a:pt x="57" y="27"/>
                  </a:cubicBezTo>
                  <a:cubicBezTo>
                    <a:pt x="64" y="23"/>
                    <a:pt x="64" y="23"/>
                    <a:pt x="64" y="23"/>
                  </a:cubicBezTo>
                  <a:cubicBezTo>
                    <a:pt x="56" y="9"/>
                    <a:pt x="56" y="9"/>
                    <a:pt x="56" y="9"/>
                  </a:cubicBezTo>
                  <a:cubicBezTo>
                    <a:pt x="50" y="13"/>
                    <a:pt x="50" y="13"/>
                    <a:pt x="50" y="13"/>
                  </a:cubicBezTo>
                  <a:cubicBezTo>
                    <a:pt x="47" y="10"/>
                    <a:pt x="44" y="8"/>
                    <a:pt x="40" y="7"/>
                  </a:cubicBezTo>
                  <a:cubicBezTo>
                    <a:pt x="40" y="0"/>
                    <a:pt x="40" y="0"/>
                    <a:pt x="40" y="0"/>
                  </a:cubicBezTo>
                  <a:cubicBezTo>
                    <a:pt x="24" y="0"/>
                    <a:pt x="24" y="0"/>
                    <a:pt x="24" y="0"/>
                  </a:cubicBezTo>
                  <a:cubicBezTo>
                    <a:pt x="24" y="7"/>
                    <a:pt x="24" y="7"/>
                    <a:pt x="24" y="7"/>
                  </a:cubicBezTo>
                  <a:cubicBezTo>
                    <a:pt x="20" y="8"/>
                    <a:pt x="17" y="10"/>
                    <a:pt x="15" y="13"/>
                  </a:cubicBezTo>
                  <a:cubicBezTo>
                    <a:pt x="8" y="9"/>
                    <a:pt x="8" y="9"/>
                    <a:pt x="8" y="9"/>
                  </a:cubicBezTo>
                  <a:cubicBezTo>
                    <a:pt x="0" y="23"/>
                    <a:pt x="0" y="23"/>
                    <a:pt x="0" y="23"/>
                  </a:cubicBezTo>
                  <a:cubicBezTo>
                    <a:pt x="7" y="27"/>
                    <a:pt x="7" y="27"/>
                    <a:pt x="7" y="27"/>
                  </a:cubicBezTo>
                  <a:cubicBezTo>
                    <a:pt x="6" y="28"/>
                    <a:pt x="6" y="30"/>
                    <a:pt x="6" y="32"/>
                  </a:cubicBezTo>
                  <a:cubicBezTo>
                    <a:pt x="6" y="34"/>
                    <a:pt x="6" y="36"/>
                    <a:pt x="7" y="37"/>
                  </a:cubicBezTo>
                  <a:cubicBezTo>
                    <a:pt x="0" y="41"/>
                    <a:pt x="0" y="41"/>
                    <a:pt x="0" y="41"/>
                  </a:cubicBezTo>
                  <a:cubicBezTo>
                    <a:pt x="8" y="55"/>
                    <a:pt x="8" y="55"/>
                    <a:pt x="8" y="55"/>
                  </a:cubicBezTo>
                  <a:cubicBezTo>
                    <a:pt x="15" y="51"/>
                    <a:pt x="15" y="51"/>
                    <a:pt x="15" y="51"/>
                  </a:cubicBezTo>
                  <a:cubicBezTo>
                    <a:pt x="17" y="54"/>
                    <a:pt x="20" y="56"/>
                    <a:pt x="24" y="57"/>
                  </a:cubicBezTo>
                  <a:cubicBezTo>
                    <a:pt x="24" y="64"/>
                    <a:pt x="24" y="64"/>
                    <a:pt x="24" y="64"/>
                  </a:cubicBezTo>
                  <a:cubicBezTo>
                    <a:pt x="40" y="64"/>
                    <a:pt x="40" y="64"/>
                    <a:pt x="40" y="64"/>
                  </a:cubicBezTo>
                  <a:cubicBezTo>
                    <a:pt x="40" y="57"/>
                    <a:pt x="40" y="57"/>
                    <a:pt x="40" y="57"/>
                  </a:cubicBezTo>
                  <a:cubicBezTo>
                    <a:pt x="44" y="56"/>
                    <a:pt x="47" y="54"/>
                    <a:pt x="50" y="51"/>
                  </a:cubicBezTo>
                  <a:cubicBezTo>
                    <a:pt x="56" y="55"/>
                    <a:pt x="56" y="55"/>
                    <a:pt x="56" y="55"/>
                  </a:cubicBezTo>
                  <a:cubicBezTo>
                    <a:pt x="64" y="41"/>
                    <a:pt x="64" y="41"/>
                    <a:pt x="64" y="41"/>
                  </a:cubicBezTo>
                  <a:cubicBezTo>
                    <a:pt x="57" y="37"/>
                    <a:pt x="57" y="37"/>
                    <a:pt x="57" y="37"/>
                  </a:cubicBezTo>
                  <a:cubicBezTo>
                    <a:pt x="58" y="36"/>
                    <a:pt x="58" y="34"/>
                    <a:pt x="58" y="32"/>
                  </a:cubicBezTo>
                  <a:close/>
                </a:path>
              </a:pathLst>
            </a:custGeom>
            <a:grpFill/>
            <a:ln w="1270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22" name="Freeform 67">
              <a:extLst>
                <a:ext uri="{FF2B5EF4-FFF2-40B4-BE49-F238E27FC236}">
                  <a16:creationId xmlns:a16="http://schemas.microsoft.com/office/drawing/2014/main" id="{1D9C32C9-B605-6DF4-311F-FDDAA1A83974}"/>
                </a:ext>
              </a:extLst>
            </p:cNvPr>
            <p:cNvSpPr>
              <a:spLocks/>
            </p:cNvSpPr>
            <p:nvPr/>
          </p:nvSpPr>
          <p:spPr bwMode="auto">
            <a:xfrm>
              <a:off x="5773738" y="3979863"/>
              <a:ext cx="134938" cy="134938"/>
            </a:xfrm>
            <a:custGeom>
              <a:avLst/>
              <a:gdLst>
                <a:gd name="T0" fmla="*/ 32 w 36"/>
                <a:gd name="T1" fmla="*/ 18 h 36"/>
                <a:gd name="T2" fmla="*/ 32 w 36"/>
                <a:gd name="T3" fmla="*/ 15 h 36"/>
                <a:gd name="T4" fmla="*/ 36 w 36"/>
                <a:gd name="T5" fmla="*/ 12 h 36"/>
                <a:gd name="T6" fmla="*/ 32 w 36"/>
                <a:gd name="T7" fmla="*/ 6 h 36"/>
                <a:gd name="T8" fmla="*/ 28 w 36"/>
                <a:gd name="T9" fmla="*/ 8 h 36"/>
                <a:gd name="T10" fmla="*/ 22 w 36"/>
                <a:gd name="T11" fmla="*/ 5 h 36"/>
                <a:gd name="T12" fmla="*/ 22 w 36"/>
                <a:gd name="T13" fmla="*/ 0 h 36"/>
                <a:gd name="T14" fmla="*/ 14 w 36"/>
                <a:gd name="T15" fmla="*/ 0 h 36"/>
                <a:gd name="T16" fmla="*/ 14 w 36"/>
                <a:gd name="T17" fmla="*/ 5 h 36"/>
                <a:gd name="T18" fmla="*/ 9 w 36"/>
                <a:gd name="T19" fmla="*/ 8 h 36"/>
                <a:gd name="T20" fmla="*/ 5 w 36"/>
                <a:gd name="T21" fmla="*/ 6 h 36"/>
                <a:gd name="T22" fmla="*/ 0 w 36"/>
                <a:gd name="T23" fmla="*/ 12 h 36"/>
                <a:gd name="T24" fmla="*/ 4 w 36"/>
                <a:gd name="T25" fmla="*/ 15 h 36"/>
                <a:gd name="T26" fmla="*/ 4 w 36"/>
                <a:gd name="T27" fmla="*/ 18 h 36"/>
                <a:gd name="T28" fmla="*/ 4 w 36"/>
                <a:gd name="T29" fmla="*/ 21 h 36"/>
                <a:gd name="T30" fmla="*/ 0 w 36"/>
                <a:gd name="T31" fmla="*/ 24 h 36"/>
                <a:gd name="T32" fmla="*/ 4 w 36"/>
                <a:gd name="T33" fmla="*/ 30 h 36"/>
                <a:gd name="T34" fmla="*/ 9 w 36"/>
                <a:gd name="T35" fmla="*/ 28 h 36"/>
                <a:gd name="T36" fmla="*/ 14 w 36"/>
                <a:gd name="T37" fmla="*/ 31 h 36"/>
                <a:gd name="T38" fmla="*/ 14 w 36"/>
                <a:gd name="T39" fmla="*/ 36 h 36"/>
                <a:gd name="T40" fmla="*/ 22 w 36"/>
                <a:gd name="T41" fmla="*/ 36 h 36"/>
                <a:gd name="T42" fmla="*/ 22 w 36"/>
                <a:gd name="T43" fmla="*/ 31 h 36"/>
                <a:gd name="T44" fmla="*/ 28 w 36"/>
                <a:gd name="T45" fmla="*/ 28 h 36"/>
                <a:gd name="T46" fmla="*/ 32 w 36"/>
                <a:gd name="T47" fmla="*/ 30 h 36"/>
                <a:gd name="T48" fmla="*/ 36 w 36"/>
                <a:gd name="T49" fmla="*/ 24 h 36"/>
                <a:gd name="T50" fmla="*/ 32 w 36"/>
                <a:gd name="T51" fmla="*/ 21 h 36"/>
                <a:gd name="T52" fmla="*/ 32 w 36"/>
                <a:gd name="T53"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6">
                  <a:moveTo>
                    <a:pt x="32" y="18"/>
                  </a:moveTo>
                  <a:cubicBezTo>
                    <a:pt x="32" y="17"/>
                    <a:pt x="32" y="16"/>
                    <a:pt x="32" y="15"/>
                  </a:cubicBezTo>
                  <a:cubicBezTo>
                    <a:pt x="36" y="12"/>
                    <a:pt x="36" y="12"/>
                    <a:pt x="36" y="12"/>
                  </a:cubicBezTo>
                  <a:cubicBezTo>
                    <a:pt x="32" y="6"/>
                    <a:pt x="32" y="6"/>
                    <a:pt x="32" y="6"/>
                  </a:cubicBezTo>
                  <a:cubicBezTo>
                    <a:pt x="28" y="8"/>
                    <a:pt x="28" y="8"/>
                    <a:pt x="28" y="8"/>
                  </a:cubicBezTo>
                  <a:cubicBezTo>
                    <a:pt x="26" y="6"/>
                    <a:pt x="24" y="5"/>
                    <a:pt x="22" y="5"/>
                  </a:cubicBezTo>
                  <a:cubicBezTo>
                    <a:pt x="22" y="0"/>
                    <a:pt x="22" y="0"/>
                    <a:pt x="22" y="0"/>
                  </a:cubicBezTo>
                  <a:cubicBezTo>
                    <a:pt x="14" y="0"/>
                    <a:pt x="14" y="0"/>
                    <a:pt x="14" y="0"/>
                  </a:cubicBezTo>
                  <a:cubicBezTo>
                    <a:pt x="14" y="5"/>
                    <a:pt x="14" y="5"/>
                    <a:pt x="14" y="5"/>
                  </a:cubicBezTo>
                  <a:cubicBezTo>
                    <a:pt x="12" y="5"/>
                    <a:pt x="10" y="6"/>
                    <a:pt x="9" y="8"/>
                  </a:cubicBezTo>
                  <a:cubicBezTo>
                    <a:pt x="5" y="6"/>
                    <a:pt x="5" y="6"/>
                    <a:pt x="5" y="6"/>
                  </a:cubicBezTo>
                  <a:cubicBezTo>
                    <a:pt x="0" y="12"/>
                    <a:pt x="0" y="12"/>
                    <a:pt x="0" y="12"/>
                  </a:cubicBezTo>
                  <a:cubicBezTo>
                    <a:pt x="4" y="15"/>
                    <a:pt x="4" y="15"/>
                    <a:pt x="4" y="15"/>
                  </a:cubicBezTo>
                  <a:cubicBezTo>
                    <a:pt x="4" y="16"/>
                    <a:pt x="4" y="17"/>
                    <a:pt x="4" y="18"/>
                  </a:cubicBezTo>
                  <a:cubicBezTo>
                    <a:pt x="4" y="19"/>
                    <a:pt x="4" y="20"/>
                    <a:pt x="4" y="21"/>
                  </a:cubicBezTo>
                  <a:cubicBezTo>
                    <a:pt x="0" y="24"/>
                    <a:pt x="0" y="24"/>
                    <a:pt x="0" y="24"/>
                  </a:cubicBezTo>
                  <a:cubicBezTo>
                    <a:pt x="4" y="30"/>
                    <a:pt x="4" y="30"/>
                    <a:pt x="4" y="30"/>
                  </a:cubicBezTo>
                  <a:cubicBezTo>
                    <a:pt x="9" y="28"/>
                    <a:pt x="9" y="28"/>
                    <a:pt x="9" y="28"/>
                  </a:cubicBezTo>
                  <a:cubicBezTo>
                    <a:pt x="10" y="30"/>
                    <a:pt x="12" y="31"/>
                    <a:pt x="14" y="31"/>
                  </a:cubicBezTo>
                  <a:cubicBezTo>
                    <a:pt x="14" y="36"/>
                    <a:pt x="14" y="36"/>
                    <a:pt x="14" y="36"/>
                  </a:cubicBezTo>
                  <a:cubicBezTo>
                    <a:pt x="22" y="36"/>
                    <a:pt x="22" y="36"/>
                    <a:pt x="22" y="36"/>
                  </a:cubicBezTo>
                  <a:cubicBezTo>
                    <a:pt x="22" y="31"/>
                    <a:pt x="22" y="31"/>
                    <a:pt x="22" y="31"/>
                  </a:cubicBezTo>
                  <a:cubicBezTo>
                    <a:pt x="24" y="31"/>
                    <a:pt x="26" y="30"/>
                    <a:pt x="28" y="28"/>
                  </a:cubicBezTo>
                  <a:cubicBezTo>
                    <a:pt x="32" y="30"/>
                    <a:pt x="32" y="30"/>
                    <a:pt x="32" y="30"/>
                  </a:cubicBezTo>
                  <a:cubicBezTo>
                    <a:pt x="36" y="24"/>
                    <a:pt x="36" y="24"/>
                    <a:pt x="36" y="24"/>
                  </a:cubicBezTo>
                  <a:cubicBezTo>
                    <a:pt x="32" y="21"/>
                    <a:pt x="32" y="21"/>
                    <a:pt x="32" y="21"/>
                  </a:cubicBezTo>
                  <a:cubicBezTo>
                    <a:pt x="32" y="20"/>
                    <a:pt x="32" y="19"/>
                    <a:pt x="32" y="18"/>
                  </a:cubicBezTo>
                  <a:close/>
                </a:path>
              </a:pathLst>
            </a:custGeom>
            <a:grpFill/>
            <a:ln w="1270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grpSp>
      <p:grpSp>
        <p:nvGrpSpPr>
          <p:cNvPr id="23" name="Group 42">
            <a:extLst>
              <a:ext uri="{FF2B5EF4-FFF2-40B4-BE49-F238E27FC236}">
                <a16:creationId xmlns:a16="http://schemas.microsoft.com/office/drawing/2014/main" id="{7E0DFB97-5F6A-7DAA-1417-E1C9EE6ABCAE}"/>
              </a:ext>
            </a:extLst>
          </p:cNvPr>
          <p:cNvGrpSpPr/>
          <p:nvPr/>
        </p:nvGrpSpPr>
        <p:grpSpPr>
          <a:xfrm>
            <a:off x="378204" y="3720287"/>
            <a:ext cx="328403" cy="328401"/>
            <a:chOff x="5562600" y="3979863"/>
            <a:chExt cx="346076" cy="346075"/>
          </a:xfrm>
          <a:solidFill>
            <a:schemeClr val="bg1"/>
          </a:solidFill>
        </p:grpSpPr>
        <p:sp>
          <p:nvSpPr>
            <p:cNvPr id="24" name="Oval 43">
              <a:extLst>
                <a:ext uri="{FF2B5EF4-FFF2-40B4-BE49-F238E27FC236}">
                  <a16:creationId xmlns:a16="http://schemas.microsoft.com/office/drawing/2014/main" id="{122C7F18-7B6B-3051-5262-16CE629D41E2}"/>
                </a:ext>
              </a:extLst>
            </p:cNvPr>
            <p:cNvSpPr>
              <a:spLocks noChangeArrowheads="1"/>
            </p:cNvSpPr>
            <p:nvPr/>
          </p:nvSpPr>
          <p:spPr bwMode="auto">
            <a:xfrm>
              <a:off x="5637213" y="4160838"/>
              <a:ext cx="90488" cy="90488"/>
            </a:xfrm>
            <a:prstGeom prst="ellipse">
              <a:avLst/>
            </a:prstGeom>
            <a:grpFill/>
            <a:ln w="1270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25" name="Oval 44">
              <a:extLst>
                <a:ext uri="{FF2B5EF4-FFF2-40B4-BE49-F238E27FC236}">
                  <a16:creationId xmlns:a16="http://schemas.microsoft.com/office/drawing/2014/main" id="{09AA8503-00EE-DADB-87BC-12EE24608511}"/>
                </a:ext>
              </a:extLst>
            </p:cNvPr>
            <p:cNvSpPr>
              <a:spLocks noChangeArrowheads="1"/>
            </p:cNvSpPr>
            <p:nvPr/>
          </p:nvSpPr>
          <p:spPr bwMode="auto">
            <a:xfrm>
              <a:off x="5818188" y="4024313"/>
              <a:ext cx="44450" cy="46038"/>
            </a:xfrm>
            <a:prstGeom prst="ellipse">
              <a:avLst/>
            </a:prstGeom>
            <a:grpFill/>
            <a:ln w="1270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26" name="Freeform 66">
              <a:extLst>
                <a:ext uri="{FF2B5EF4-FFF2-40B4-BE49-F238E27FC236}">
                  <a16:creationId xmlns:a16="http://schemas.microsoft.com/office/drawing/2014/main" id="{4B29CB93-E418-65A3-DB76-3AB2AC17A3F6}"/>
                </a:ext>
              </a:extLst>
            </p:cNvPr>
            <p:cNvSpPr>
              <a:spLocks/>
            </p:cNvSpPr>
            <p:nvPr/>
          </p:nvSpPr>
          <p:spPr bwMode="auto">
            <a:xfrm>
              <a:off x="5562600" y="4084638"/>
              <a:ext cx="241300" cy="241300"/>
            </a:xfrm>
            <a:custGeom>
              <a:avLst/>
              <a:gdLst>
                <a:gd name="T0" fmla="*/ 58 w 64"/>
                <a:gd name="T1" fmla="*/ 32 h 64"/>
                <a:gd name="T2" fmla="*/ 57 w 64"/>
                <a:gd name="T3" fmla="*/ 27 h 64"/>
                <a:gd name="T4" fmla="*/ 64 w 64"/>
                <a:gd name="T5" fmla="*/ 23 h 64"/>
                <a:gd name="T6" fmla="*/ 56 w 64"/>
                <a:gd name="T7" fmla="*/ 9 h 64"/>
                <a:gd name="T8" fmla="*/ 50 w 64"/>
                <a:gd name="T9" fmla="*/ 13 h 64"/>
                <a:gd name="T10" fmla="*/ 40 w 64"/>
                <a:gd name="T11" fmla="*/ 7 h 64"/>
                <a:gd name="T12" fmla="*/ 40 w 64"/>
                <a:gd name="T13" fmla="*/ 0 h 64"/>
                <a:gd name="T14" fmla="*/ 24 w 64"/>
                <a:gd name="T15" fmla="*/ 0 h 64"/>
                <a:gd name="T16" fmla="*/ 24 w 64"/>
                <a:gd name="T17" fmla="*/ 7 h 64"/>
                <a:gd name="T18" fmla="*/ 15 w 64"/>
                <a:gd name="T19" fmla="*/ 13 h 64"/>
                <a:gd name="T20" fmla="*/ 8 w 64"/>
                <a:gd name="T21" fmla="*/ 9 h 64"/>
                <a:gd name="T22" fmla="*/ 0 w 64"/>
                <a:gd name="T23" fmla="*/ 23 h 64"/>
                <a:gd name="T24" fmla="*/ 7 w 64"/>
                <a:gd name="T25" fmla="*/ 27 h 64"/>
                <a:gd name="T26" fmla="*/ 6 w 64"/>
                <a:gd name="T27" fmla="*/ 32 h 64"/>
                <a:gd name="T28" fmla="*/ 7 w 64"/>
                <a:gd name="T29" fmla="*/ 37 h 64"/>
                <a:gd name="T30" fmla="*/ 0 w 64"/>
                <a:gd name="T31" fmla="*/ 41 h 64"/>
                <a:gd name="T32" fmla="*/ 8 w 64"/>
                <a:gd name="T33" fmla="*/ 55 h 64"/>
                <a:gd name="T34" fmla="*/ 15 w 64"/>
                <a:gd name="T35" fmla="*/ 51 h 64"/>
                <a:gd name="T36" fmla="*/ 24 w 64"/>
                <a:gd name="T37" fmla="*/ 57 h 64"/>
                <a:gd name="T38" fmla="*/ 24 w 64"/>
                <a:gd name="T39" fmla="*/ 64 h 64"/>
                <a:gd name="T40" fmla="*/ 40 w 64"/>
                <a:gd name="T41" fmla="*/ 64 h 64"/>
                <a:gd name="T42" fmla="*/ 40 w 64"/>
                <a:gd name="T43" fmla="*/ 57 h 64"/>
                <a:gd name="T44" fmla="*/ 50 w 64"/>
                <a:gd name="T45" fmla="*/ 51 h 64"/>
                <a:gd name="T46" fmla="*/ 56 w 64"/>
                <a:gd name="T47" fmla="*/ 55 h 64"/>
                <a:gd name="T48" fmla="*/ 64 w 64"/>
                <a:gd name="T49" fmla="*/ 41 h 64"/>
                <a:gd name="T50" fmla="*/ 57 w 64"/>
                <a:gd name="T51" fmla="*/ 37 h 64"/>
                <a:gd name="T52" fmla="*/ 58 w 64"/>
                <a:gd name="T53"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4" h="64">
                  <a:moveTo>
                    <a:pt x="58" y="32"/>
                  </a:moveTo>
                  <a:cubicBezTo>
                    <a:pt x="58" y="30"/>
                    <a:pt x="58" y="28"/>
                    <a:pt x="57" y="27"/>
                  </a:cubicBezTo>
                  <a:cubicBezTo>
                    <a:pt x="64" y="23"/>
                    <a:pt x="64" y="23"/>
                    <a:pt x="64" y="23"/>
                  </a:cubicBezTo>
                  <a:cubicBezTo>
                    <a:pt x="56" y="9"/>
                    <a:pt x="56" y="9"/>
                    <a:pt x="56" y="9"/>
                  </a:cubicBezTo>
                  <a:cubicBezTo>
                    <a:pt x="50" y="13"/>
                    <a:pt x="50" y="13"/>
                    <a:pt x="50" y="13"/>
                  </a:cubicBezTo>
                  <a:cubicBezTo>
                    <a:pt x="47" y="10"/>
                    <a:pt x="44" y="8"/>
                    <a:pt x="40" y="7"/>
                  </a:cubicBezTo>
                  <a:cubicBezTo>
                    <a:pt x="40" y="0"/>
                    <a:pt x="40" y="0"/>
                    <a:pt x="40" y="0"/>
                  </a:cubicBezTo>
                  <a:cubicBezTo>
                    <a:pt x="24" y="0"/>
                    <a:pt x="24" y="0"/>
                    <a:pt x="24" y="0"/>
                  </a:cubicBezTo>
                  <a:cubicBezTo>
                    <a:pt x="24" y="7"/>
                    <a:pt x="24" y="7"/>
                    <a:pt x="24" y="7"/>
                  </a:cubicBezTo>
                  <a:cubicBezTo>
                    <a:pt x="20" y="8"/>
                    <a:pt x="17" y="10"/>
                    <a:pt x="15" y="13"/>
                  </a:cubicBezTo>
                  <a:cubicBezTo>
                    <a:pt x="8" y="9"/>
                    <a:pt x="8" y="9"/>
                    <a:pt x="8" y="9"/>
                  </a:cubicBezTo>
                  <a:cubicBezTo>
                    <a:pt x="0" y="23"/>
                    <a:pt x="0" y="23"/>
                    <a:pt x="0" y="23"/>
                  </a:cubicBezTo>
                  <a:cubicBezTo>
                    <a:pt x="7" y="27"/>
                    <a:pt x="7" y="27"/>
                    <a:pt x="7" y="27"/>
                  </a:cubicBezTo>
                  <a:cubicBezTo>
                    <a:pt x="6" y="28"/>
                    <a:pt x="6" y="30"/>
                    <a:pt x="6" y="32"/>
                  </a:cubicBezTo>
                  <a:cubicBezTo>
                    <a:pt x="6" y="34"/>
                    <a:pt x="6" y="36"/>
                    <a:pt x="7" y="37"/>
                  </a:cubicBezTo>
                  <a:cubicBezTo>
                    <a:pt x="0" y="41"/>
                    <a:pt x="0" y="41"/>
                    <a:pt x="0" y="41"/>
                  </a:cubicBezTo>
                  <a:cubicBezTo>
                    <a:pt x="8" y="55"/>
                    <a:pt x="8" y="55"/>
                    <a:pt x="8" y="55"/>
                  </a:cubicBezTo>
                  <a:cubicBezTo>
                    <a:pt x="15" y="51"/>
                    <a:pt x="15" y="51"/>
                    <a:pt x="15" y="51"/>
                  </a:cubicBezTo>
                  <a:cubicBezTo>
                    <a:pt x="17" y="54"/>
                    <a:pt x="20" y="56"/>
                    <a:pt x="24" y="57"/>
                  </a:cubicBezTo>
                  <a:cubicBezTo>
                    <a:pt x="24" y="64"/>
                    <a:pt x="24" y="64"/>
                    <a:pt x="24" y="64"/>
                  </a:cubicBezTo>
                  <a:cubicBezTo>
                    <a:pt x="40" y="64"/>
                    <a:pt x="40" y="64"/>
                    <a:pt x="40" y="64"/>
                  </a:cubicBezTo>
                  <a:cubicBezTo>
                    <a:pt x="40" y="57"/>
                    <a:pt x="40" y="57"/>
                    <a:pt x="40" y="57"/>
                  </a:cubicBezTo>
                  <a:cubicBezTo>
                    <a:pt x="44" y="56"/>
                    <a:pt x="47" y="54"/>
                    <a:pt x="50" y="51"/>
                  </a:cubicBezTo>
                  <a:cubicBezTo>
                    <a:pt x="56" y="55"/>
                    <a:pt x="56" y="55"/>
                    <a:pt x="56" y="55"/>
                  </a:cubicBezTo>
                  <a:cubicBezTo>
                    <a:pt x="64" y="41"/>
                    <a:pt x="64" y="41"/>
                    <a:pt x="64" y="41"/>
                  </a:cubicBezTo>
                  <a:cubicBezTo>
                    <a:pt x="57" y="37"/>
                    <a:pt x="57" y="37"/>
                    <a:pt x="57" y="37"/>
                  </a:cubicBezTo>
                  <a:cubicBezTo>
                    <a:pt x="58" y="36"/>
                    <a:pt x="58" y="34"/>
                    <a:pt x="58" y="32"/>
                  </a:cubicBezTo>
                  <a:close/>
                </a:path>
              </a:pathLst>
            </a:custGeom>
            <a:grpFill/>
            <a:ln w="1270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27" name="Freeform 67">
              <a:extLst>
                <a:ext uri="{FF2B5EF4-FFF2-40B4-BE49-F238E27FC236}">
                  <a16:creationId xmlns:a16="http://schemas.microsoft.com/office/drawing/2014/main" id="{128F8195-4EB9-B1FF-87C0-EF85FECF14AE}"/>
                </a:ext>
              </a:extLst>
            </p:cNvPr>
            <p:cNvSpPr>
              <a:spLocks/>
            </p:cNvSpPr>
            <p:nvPr/>
          </p:nvSpPr>
          <p:spPr bwMode="auto">
            <a:xfrm>
              <a:off x="5773738" y="3979863"/>
              <a:ext cx="134938" cy="134938"/>
            </a:xfrm>
            <a:custGeom>
              <a:avLst/>
              <a:gdLst>
                <a:gd name="T0" fmla="*/ 32 w 36"/>
                <a:gd name="T1" fmla="*/ 18 h 36"/>
                <a:gd name="T2" fmla="*/ 32 w 36"/>
                <a:gd name="T3" fmla="*/ 15 h 36"/>
                <a:gd name="T4" fmla="*/ 36 w 36"/>
                <a:gd name="T5" fmla="*/ 12 h 36"/>
                <a:gd name="T6" fmla="*/ 32 w 36"/>
                <a:gd name="T7" fmla="*/ 6 h 36"/>
                <a:gd name="T8" fmla="*/ 28 w 36"/>
                <a:gd name="T9" fmla="*/ 8 h 36"/>
                <a:gd name="T10" fmla="*/ 22 w 36"/>
                <a:gd name="T11" fmla="*/ 5 h 36"/>
                <a:gd name="T12" fmla="*/ 22 w 36"/>
                <a:gd name="T13" fmla="*/ 0 h 36"/>
                <a:gd name="T14" fmla="*/ 14 w 36"/>
                <a:gd name="T15" fmla="*/ 0 h 36"/>
                <a:gd name="T16" fmla="*/ 14 w 36"/>
                <a:gd name="T17" fmla="*/ 5 h 36"/>
                <a:gd name="T18" fmla="*/ 9 w 36"/>
                <a:gd name="T19" fmla="*/ 8 h 36"/>
                <a:gd name="T20" fmla="*/ 5 w 36"/>
                <a:gd name="T21" fmla="*/ 6 h 36"/>
                <a:gd name="T22" fmla="*/ 0 w 36"/>
                <a:gd name="T23" fmla="*/ 12 h 36"/>
                <a:gd name="T24" fmla="*/ 4 w 36"/>
                <a:gd name="T25" fmla="*/ 15 h 36"/>
                <a:gd name="T26" fmla="*/ 4 w 36"/>
                <a:gd name="T27" fmla="*/ 18 h 36"/>
                <a:gd name="T28" fmla="*/ 4 w 36"/>
                <a:gd name="T29" fmla="*/ 21 h 36"/>
                <a:gd name="T30" fmla="*/ 0 w 36"/>
                <a:gd name="T31" fmla="*/ 24 h 36"/>
                <a:gd name="T32" fmla="*/ 4 w 36"/>
                <a:gd name="T33" fmla="*/ 30 h 36"/>
                <a:gd name="T34" fmla="*/ 9 w 36"/>
                <a:gd name="T35" fmla="*/ 28 h 36"/>
                <a:gd name="T36" fmla="*/ 14 w 36"/>
                <a:gd name="T37" fmla="*/ 31 h 36"/>
                <a:gd name="T38" fmla="*/ 14 w 36"/>
                <a:gd name="T39" fmla="*/ 36 h 36"/>
                <a:gd name="T40" fmla="*/ 22 w 36"/>
                <a:gd name="T41" fmla="*/ 36 h 36"/>
                <a:gd name="T42" fmla="*/ 22 w 36"/>
                <a:gd name="T43" fmla="*/ 31 h 36"/>
                <a:gd name="T44" fmla="*/ 28 w 36"/>
                <a:gd name="T45" fmla="*/ 28 h 36"/>
                <a:gd name="T46" fmla="*/ 32 w 36"/>
                <a:gd name="T47" fmla="*/ 30 h 36"/>
                <a:gd name="T48" fmla="*/ 36 w 36"/>
                <a:gd name="T49" fmla="*/ 24 h 36"/>
                <a:gd name="T50" fmla="*/ 32 w 36"/>
                <a:gd name="T51" fmla="*/ 21 h 36"/>
                <a:gd name="T52" fmla="*/ 32 w 36"/>
                <a:gd name="T53"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6">
                  <a:moveTo>
                    <a:pt x="32" y="18"/>
                  </a:moveTo>
                  <a:cubicBezTo>
                    <a:pt x="32" y="17"/>
                    <a:pt x="32" y="16"/>
                    <a:pt x="32" y="15"/>
                  </a:cubicBezTo>
                  <a:cubicBezTo>
                    <a:pt x="36" y="12"/>
                    <a:pt x="36" y="12"/>
                    <a:pt x="36" y="12"/>
                  </a:cubicBezTo>
                  <a:cubicBezTo>
                    <a:pt x="32" y="6"/>
                    <a:pt x="32" y="6"/>
                    <a:pt x="32" y="6"/>
                  </a:cubicBezTo>
                  <a:cubicBezTo>
                    <a:pt x="28" y="8"/>
                    <a:pt x="28" y="8"/>
                    <a:pt x="28" y="8"/>
                  </a:cubicBezTo>
                  <a:cubicBezTo>
                    <a:pt x="26" y="6"/>
                    <a:pt x="24" y="5"/>
                    <a:pt x="22" y="5"/>
                  </a:cubicBezTo>
                  <a:cubicBezTo>
                    <a:pt x="22" y="0"/>
                    <a:pt x="22" y="0"/>
                    <a:pt x="22" y="0"/>
                  </a:cubicBezTo>
                  <a:cubicBezTo>
                    <a:pt x="14" y="0"/>
                    <a:pt x="14" y="0"/>
                    <a:pt x="14" y="0"/>
                  </a:cubicBezTo>
                  <a:cubicBezTo>
                    <a:pt x="14" y="5"/>
                    <a:pt x="14" y="5"/>
                    <a:pt x="14" y="5"/>
                  </a:cubicBezTo>
                  <a:cubicBezTo>
                    <a:pt x="12" y="5"/>
                    <a:pt x="10" y="6"/>
                    <a:pt x="9" y="8"/>
                  </a:cubicBezTo>
                  <a:cubicBezTo>
                    <a:pt x="5" y="6"/>
                    <a:pt x="5" y="6"/>
                    <a:pt x="5" y="6"/>
                  </a:cubicBezTo>
                  <a:cubicBezTo>
                    <a:pt x="0" y="12"/>
                    <a:pt x="0" y="12"/>
                    <a:pt x="0" y="12"/>
                  </a:cubicBezTo>
                  <a:cubicBezTo>
                    <a:pt x="4" y="15"/>
                    <a:pt x="4" y="15"/>
                    <a:pt x="4" y="15"/>
                  </a:cubicBezTo>
                  <a:cubicBezTo>
                    <a:pt x="4" y="16"/>
                    <a:pt x="4" y="17"/>
                    <a:pt x="4" y="18"/>
                  </a:cubicBezTo>
                  <a:cubicBezTo>
                    <a:pt x="4" y="19"/>
                    <a:pt x="4" y="20"/>
                    <a:pt x="4" y="21"/>
                  </a:cubicBezTo>
                  <a:cubicBezTo>
                    <a:pt x="0" y="24"/>
                    <a:pt x="0" y="24"/>
                    <a:pt x="0" y="24"/>
                  </a:cubicBezTo>
                  <a:cubicBezTo>
                    <a:pt x="4" y="30"/>
                    <a:pt x="4" y="30"/>
                    <a:pt x="4" y="30"/>
                  </a:cubicBezTo>
                  <a:cubicBezTo>
                    <a:pt x="9" y="28"/>
                    <a:pt x="9" y="28"/>
                    <a:pt x="9" y="28"/>
                  </a:cubicBezTo>
                  <a:cubicBezTo>
                    <a:pt x="10" y="30"/>
                    <a:pt x="12" y="31"/>
                    <a:pt x="14" y="31"/>
                  </a:cubicBezTo>
                  <a:cubicBezTo>
                    <a:pt x="14" y="36"/>
                    <a:pt x="14" y="36"/>
                    <a:pt x="14" y="36"/>
                  </a:cubicBezTo>
                  <a:cubicBezTo>
                    <a:pt x="22" y="36"/>
                    <a:pt x="22" y="36"/>
                    <a:pt x="22" y="36"/>
                  </a:cubicBezTo>
                  <a:cubicBezTo>
                    <a:pt x="22" y="31"/>
                    <a:pt x="22" y="31"/>
                    <a:pt x="22" y="31"/>
                  </a:cubicBezTo>
                  <a:cubicBezTo>
                    <a:pt x="24" y="31"/>
                    <a:pt x="26" y="30"/>
                    <a:pt x="28" y="28"/>
                  </a:cubicBezTo>
                  <a:cubicBezTo>
                    <a:pt x="32" y="30"/>
                    <a:pt x="32" y="30"/>
                    <a:pt x="32" y="30"/>
                  </a:cubicBezTo>
                  <a:cubicBezTo>
                    <a:pt x="36" y="24"/>
                    <a:pt x="36" y="24"/>
                    <a:pt x="36" y="24"/>
                  </a:cubicBezTo>
                  <a:cubicBezTo>
                    <a:pt x="32" y="21"/>
                    <a:pt x="32" y="21"/>
                    <a:pt x="32" y="21"/>
                  </a:cubicBezTo>
                  <a:cubicBezTo>
                    <a:pt x="32" y="20"/>
                    <a:pt x="32" y="19"/>
                    <a:pt x="32" y="18"/>
                  </a:cubicBezTo>
                  <a:close/>
                </a:path>
              </a:pathLst>
            </a:custGeom>
            <a:grpFill/>
            <a:ln w="1270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grpSp>
      <p:sp>
        <p:nvSpPr>
          <p:cNvPr id="28" name="Retângulo 27">
            <a:extLst>
              <a:ext uri="{FF2B5EF4-FFF2-40B4-BE49-F238E27FC236}">
                <a16:creationId xmlns:a16="http://schemas.microsoft.com/office/drawing/2014/main" id="{14ABB4FF-8E9C-E1D4-5BC0-BCB722083276}"/>
              </a:ext>
            </a:extLst>
          </p:cNvPr>
          <p:cNvSpPr/>
          <p:nvPr/>
        </p:nvSpPr>
        <p:spPr>
          <a:xfrm>
            <a:off x="-105748" y="4330581"/>
            <a:ext cx="1537336" cy="646331"/>
          </a:xfrm>
          <a:prstGeom prst="rect">
            <a:avLst/>
          </a:prstGeom>
          <a:noFill/>
        </p:spPr>
        <p:txBody>
          <a:bodyPr wrap="square" lIns="91440" tIns="45720" rIns="91440" bIns="45720">
            <a:spAutoFit/>
          </a:bodyPr>
          <a:lstStyle/>
          <a:p>
            <a:pPr algn="ctr"/>
            <a:r>
              <a:rPr lang="pt-BR" dirty="0">
                <a:solidFill>
                  <a:schemeClr val="bg1"/>
                </a:solidFill>
                <a:effectLst>
                  <a:outerShdw blurRad="38100" dist="38100" dir="2700000" algn="tl">
                    <a:srgbClr val="000000">
                      <a:alpha val="43137"/>
                    </a:srgbClr>
                  </a:outerShdw>
                </a:effectLst>
              </a:rPr>
              <a:t>Secretarias de Saúde</a:t>
            </a:r>
          </a:p>
        </p:txBody>
      </p:sp>
      <p:pic>
        <p:nvPicPr>
          <p:cNvPr id="29" name="Picture 2" descr="http://cidadao.saude.al.gov.br/wp-content/uploads/2016/09/logo_sus.png">
            <a:extLst>
              <a:ext uri="{FF2B5EF4-FFF2-40B4-BE49-F238E27FC236}">
                <a16:creationId xmlns:a16="http://schemas.microsoft.com/office/drawing/2014/main" id="{B7E9F41D-E528-0354-E7A2-AC66409BB3F2}"/>
              </a:ext>
            </a:extLst>
          </p:cNvPr>
          <p:cNvPicPr>
            <a:picLocks noChangeAspect="1" noChangeArrowheads="1"/>
          </p:cNvPicPr>
          <p:nvPr/>
        </p:nvPicPr>
        <p:blipFill>
          <a:blip r:embed="rId3" cstate="email">
            <a:biLevel thresh="25000"/>
            <a:extLst>
              <a:ext uri="{28A0092B-C50C-407E-A947-70E740481C1C}">
                <a14:useLocalDpi xmlns:a14="http://schemas.microsoft.com/office/drawing/2010/main" val="0"/>
              </a:ext>
            </a:extLst>
          </a:blip>
          <a:srcRect/>
          <a:stretch>
            <a:fillRect/>
          </a:stretch>
        </p:blipFill>
        <p:spPr bwMode="auto">
          <a:xfrm>
            <a:off x="1577862" y="72242"/>
            <a:ext cx="2629970" cy="1428534"/>
          </a:xfrm>
          <a:prstGeom prst="rect">
            <a:avLst/>
          </a:prstGeom>
          <a:noFill/>
          <a:extLst>
            <a:ext uri="{909E8E84-426E-40DD-AFC4-6F175D3DCCD1}">
              <a14:hiddenFill xmlns:a14="http://schemas.microsoft.com/office/drawing/2010/main">
                <a:solidFill>
                  <a:srgbClr val="FFFFFF"/>
                </a:solidFill>
              </a14:hiddenFill>
            </a:ext>
          </a:extLst>
        </p:spPr>
      </p:pic>
      <p:sp>
        <p:nvSpPr>
          <p:cNvPr id="34" name="Oval 22">
            <a:extLst>
              <a:ext uri="{FF2B5EF4-FFF2-40B4-BE49-F238E27FC236}">
                <a16:creationId xmlns:a16="http://schemas.microsoft.com/office/drawing/2014/main" id="{C130D28D-31FD-C603-EE73-DEB3DC227A85}"/>
              </a:ext>
            </a:extLst>
          </p:cNvPr>
          <p:cNvSpPr/>
          <p:nvPr/>
        </p:nvSpPr>
        <p:spPr>
          <a:xfrm>
            <a:off x="3922257" y="3556989"/>
            <a:ext cx="652363" cy="652363"/>
          </a:xfrm>
          <a:prstGeom prst="ellipse">
            <a:avLst/>
          </a:prstGeom>
          <a:solidFill>
            <a:srgbClr val="0065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5" name="Group 42">
            <a:extLst>
              <a:ext uri="{FF2B5EF4-FFF2-40B4-BE49-F238E27FC236}">
                <a16:creationId xmlns:a16="http://schemas.microsoft.com/office/drawing/2014/main" id="{26FD90FB-38AE-4937-CD61-516095A81028}"/>
              </a:ext>
            </a:extLst>
          </p:cNvPr>
          <p:cNvGrpSpPr/>
          <p:nvPr/>
        </p:nvGrpSpPr>
        <p:grpSpPr>
          <a:xfrm>
            <a:off x="4042648" y="3691835"/>
            <a:ext cx="328403" cy="328401"/>
            <a:chOff x="5562600" y="3979863"/>
            <a:chExt cx="346076" cy="346075"/>
          </a:xfrm>
          <a:solidFill>
            <a:schemeClr val="bg1"/>
          </a:solidFill>
        </p:grpSpPr>
        <p:sp>
          <p:nvSpPr>
            <p:cNvPr id="36" name="Oval 43">
              <a:extLst>
                <a:ext uri="{FF2B5EF4-FFF2-40B4-BE49-F238E27FC236}">
                  <a16:creationId xmlns:a16="http://schemas.microsoft.com/office/drawing/2014/main" id="{2FC35D68-FC5C-CC9E-280D-D26F704AAC3E}"/>
                </a:ext>
              </a:extLst>
            </p:cNvPr>
            <p:cNvSpPr>
              <a:spLocks noChangeArrowheads="1"/>
            </p:cNvSpPr>
            <p:nvPr/>
          </p:nvSpPr>
          <p:spPr bwMode="auto">
            <a:xfrm>
              <a:off x="5637213" y="4160838"/>
              <a:ext cx="90488" cy="90488"/>
            </a:xfrm>
            <a:prstGeom prst="ellipse">
              <a:avLst/>
            </a:prstGeom>
            <a:grpFill/>
            <a:ln w="1270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37" name="Oval 44">
              <a:extLst>
                <a:ext uri="{FF2B5EF4-FFF2-40B4-BE49-F238E27FC236}">
                  <a16:creationId xmlns:a16="http://schemas.microsoft.com/office/drawing/2014/main" id="{AFD16F65-94DE-A1CB-0325-9A36D93792FD}"/>
                </a:ext>
              </a:extLst>
            </p:cNvPr>
            <p:cNvSpPr>
              <a:spLocks noChangeArrowheads="1"/>
            </p:cNvSpPr>
            <p:nvPr/>
          </p:nvSpPr>
          <p:spPr bwMode="auto">
            <a:xfrm>
              <a:off x="5818188" y="4024313"/>
              <a:ext cx="44450" cy="46038"/>
            </a:xfrm>
            <a:prstGeom prst="ellipse">
              <a:avLst/>
            </a:prstGeom>
            <a:grpFill/>
            <a:ln w="1270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38" name="Freeform 66">
              <a:extLst>
                <a:ext uri="{FF2B5EF4-FFF2-40B4-BE49-F238E27FC236}">
                  <a16:creationId xmlns:a16="http://schemas.microsoft.com/office/drawing/2014/main" id="{DF6CAD41-603D-7099-DE0F-BF4FAA57CB03}"/>
                </a:ext>
              </a:extLst>
            </p:cNvPr>
            <p:cNvSpPr>
              <a:spLocks/>
            </p:cNvSpPr>
            <p:nvPr/>
          </p:nvSpPr>
          <p:spPr bwMode="auto">
            <a:xfrm>
              <a:off x="5562600" y="4084638"/>
              <a:ext cx="241300" cy="241300"/>
            </a:xfrm>
            <a:custGeom>
              <a:avLst/>
              <a:gdLst>
                <a:gd name="T0" fmla="*/ 58 w 64"/>
                <a:gd name="T1" fmla="*/ 32 h 64"/>
                <a:gd name="T2" fmla="*/ 57 w 64"/>
                <a:gd name="T3" fmla="*/ 27 h 64"/>
                <a:gd name="T4" fmla="*/ 64 w 64"/>
                <a:gd name="T5" fmla="*/ 23 h 64"/>
                <a:gd name="T6" fmla="*/ 56 w 64"/>
                <a:gd name="T7" fmla="*/ 9 h 64"/>
                <a:gd name="T8" fmla="*/ 50 w 64"/>
                <a:gd name="T9" fmla="*/ 13 h 64"/>
                <a:gd name="T10" fmla="*/ 40 w 64"/>
                <a:gd name="T11" fmla="*/ 7 h 64"/>
                <a:gd name="T12" fmla="*/ 40 w 64"/>
                <a:gd name="T13" fmla="*/ 0 h 64"/>
                <a:gd name="T14" fmla="*/ 24 w 64"/>
                <a:gd name="T15" fmla="*/ 0 h 64"/>
                <a:gd name="T16" fmla="*/ 24 w 64"/>
                <a:gd name="T17" fmla="*/ 7 h 64"/>
                <a:gd name="T18" fmla="*/ 15 w 64"/>
                <a:gd name="T19" fmla="*/ 13 h 64"/>
                <a:gd name="T20" fmla="*/ 8 w 64"/>
                <a:gd name="T21" fmla="*/ 9 h 64"/>
                <a:gd name="T22" fmla="*/ 0 w 64"/>
                <a:gd name="T23" fmla="*/ 23 h 64"/>
                <a:gd name="T24" fmla="*/ 7 w 64"/>
                <a:gd name="T25" fmla="*/ 27 h 64"/>
                <a:gd name="T26" fmla="*/ 6 w 64"/>
                <a:gd name="T27" fmla="*/ 32 h 64"/>
                <a:gd name="T28" fmla="*/ 7 w 64"/>
                <a:gd name="T29" fmla="*/ 37 h 64"/>
                <a:gd name="T30" fmla="*/ 0 w 64"/>
                <a:gd name="T31" fmla="*/ 41 h 64"/>
                <a:gd name="T32" fmla="*/ 8 w 64"/>
                <a:gd name="T33" fmla="*/ 55 h 64"/>
                <a:gd name="T34" fmla="*/ 15 w 64"/>
                <a:gd name="T35" fmla="*/ 51 h 64"/>
                <a:gd name="T36" fmla="*/ 24 w 64"/>
                <a:gd name="T37" fmla="*/ 57 h 64"/>
                <a:gd name="T38" fmla="*/ 24 w 64"/>
                <a:gd name="T39" fmla="*/ 64 h 64"/>
                <a:gd name="T40" fmla="*/ 40 w 64"/>
                <a:gd name="T41" fmla="*/ 64 h 64"/>
                <a:gd name="T42" fmla="*/ 40 w 64"/>
                <a:gd name="T43" fmla="*/ 57 h 64"/>
                <a:gd name="T44" fmla="*/ 50 w 64"/>
                <a:gd name="T45" fmla="*/ 51 h 64"/>
                <a:gd name="T46" fmla="*/ 56 w 64"/>
                <a:gd name="T47" fmla="*/ 55 h 64"/>
                <a:gd name="T48" fmla="*/ 64 w 64"/>
                <a:gd name="T49" fmla="*/ 41 h 64"/>
                <a:gd name="T50" fmla="*/ 57 w 64"/>
                <a:gd name="T51" fmla="*/ 37 h 64"/>
                <a:gd name="T52" fmla="*/ 58 w 64"/>
                <a:gd name="T53"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4" h="64">
                  <a:moveTo>
                    <a:pt x="58" y="32"/>
                  </a:moveTo>
                  <a:cubicBezTo>
                    <a:pt x="58" y="30"/>
                    <a:pt x="58" y="28"/>
                    <a:pt x="57" y="27"/>
                  </a:cubicBezTo>
                  <a:cubicBezTo>
                    <a:pt x="64" y="23"/>
                    <a:pt x="64" y="23"/>
                    <a:pt x="64" y="23"/>
                  </a:cubicBezTo>
                  <a:cubicBezTo>
                    <a:pt x="56" y="9"/>
                    <a:pt x="56" y="9"/>
                    <a:pt x="56" y="9"/>
                  </a:cubicBezTo>
                  <a:cubicBezTo>
                    <a:pt x="50" y="13"/>
                    <a:pt x="50" y="13"/>
                    <a:pt x="50" y="13"/>
                  </a:cubicBezTo>
                  <a:cubicBezTo>
                    <a:pt x="47" y="10"/>
                    <a:pt x="44" y="8"/>
                    <a:pt x="40" y="7"/>
                  </a:cubicBezTo>
                  <a:cubicBezTo>
                    <a:pt x="40" y="0"/>
                    <a:pt x="40" y="0"/>
                    <a:pt x="40" y="0"/>
                  </a:cubicBezTo>
                  <a:cubicBezTo>
                    <a:pt x="24" y="0"/>
                    <a:pt x="24" y="0"/>
                    <a:pt x="24" y="0"/>
                  </a:cubicBezTo>
                  <a:cubicBezTo>
                    <a:pt x="24" y="7"/>
                    <a:pt x="24" y="7"/>
                    <a:pt x="24" y="7"/>
                  </a:cubicBezTo>
                  <a:cubicBezTo>
                    <a:pt x="20" y="8"/>
                    <a:pt x="17" y="10"/>
                    <a:pt x="15" y="13"/>
                  </a:cubicBezTo>
                  <a:cubicBezTo>
                    <a:pt x="8" y="9"/>
                    <a:pt x="8" y="9"/>
                    <a:pt x="8" y="9"/>
                  </a:cubicBezTo>
                  <a:cubicBezTo>
                    <a:pt x="0" y="23"/>
                    <a:pt x="0" y="23"/>
                    <a:pt x="0" y="23"/>
                  </a:cubicBezTo>
                  <a:cubicBezTo>
                    <a:pt x="7" y="27"/>
                    <a:pt x="7" y="27"/>
                    <a:pt x="7" y="27"/>
                  </a:cubicBezTo>
                  <a:cubicBezTo>
                    <a:pt x="6" y="28"/>
                    <a:pt x="6" y="30"/>
                    <a:pt x="6" y="32"/>
                  </a:cubicBezTo>
                  <a:cubicBezTo>
                    <a:pt x="6" y="34"/>
                    <a:pt x="6" y="36"/>
                    <a:pt x="7" y="37"/>
                  </a:cubicBezTo>
                  <a:cubicBezTo>
                    <a:pt x="0" y="41"/>
                    <a:pt x="0" y="41"/>
                    <a:pt x="0" y="41"/>
                  </a:cubicBezTo>
                  <a:cubicBezTo>
                    <a:pt x="8" y="55"/>
                    <a:pt x="8" y="55"/>
                    <a:pt x="8" y="55"/>
                  </a:cubicBezTo>
                  <a:cubicBezTo>
                    <a:pt x="15" y="51"/>
                    <a:pt x="15" y="51"/>
                    <a:pt x="15" y="51"/>
                  </a:cubicBezTo>
                  <a:cubicBezTo>
                    <a:pt x="17" y="54"/>
                    <a:pt x="20" y="56"/>
                    <a:pt x="24" y="57"/>
                  </a:cubicBezTo>
                  <a:cubicBezTo>
                    <a:pt x="24" y="64"/>
                    <a:pt x="24" y="64"/>
                    <a:pt x="24" y="64"/>
                  </a:cubicBezTo>
                  <a:cubicBezTo>
                    <a:pt x="40" y="64"/>
                    <a:pt x="40" y="64"/>
                    <a:pt x="40" y="64"/>
                  </a:cubicBezTo>
                  <a:cubicBezTo>
                    <a:pt x="40" y="57"/>
                    <a:pt x="40" y="57"/>
                    <a:pt x="40" y="57"/>
                  </a:cubicBezTo>
                  <a:cubicBezTo>
                    <a:pt x="44" y="56"/>
                    <a:pt x="47" y="54"/>
                    <a:pt x="50" y="51"/>
                  </a:cubicBezTo>
                  <a:cubicBezTo>
                    <a:pt x="56" y="55"/>
                    <a:pt x="56" y="55"/>
                    <a:pt x="56" y="55"/>
                  </a:cubicBezTo>
                  <a:cubicBezTo>
                    <a:pt x="64" y="41"/>
                    <a:pt x="64" y="41"/>
                    <a:pt x="64" y="41"/>
                  </a:cubicBezTo>
                  <a:cubicBezTo>
                    <a:pt x="57" y="37"/>
                    <a:pt x="57" y="37"/>
                    <a:pt x="57" y="37"/>
                  </a:cubicBezTo>
                  <a:cubicBezTo>
                    <a:pt x="58" y="36"/>
                    <a:pt x="58" y="34"/>
                    <a:pt x="58" y="32"/>
                  </a:cubicBezTo>
                  <a:close/>
                </a:path>
              </a:pathLst>
            </a:custGeom>
            <a:grpFill/>
            <a:ln w="1270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39" name="Freeform 67">
              <a:extLst>
                <a:ext uri="{FF2B5EF4-FFF2-40B4-BE49-F238E27FC236}">
                  <a16:creationId xmlns:a16="http://schemas.microsoft.com/office/drawing/2014/main" id="{7E73F3EC-7F1F-0BC9-FE44-1F9C25803D5A}"/>
                </a:ext>
              </a:extLst>
            </p:cNvPr>
            <p:cNvSpPr>
              <a:spLocks/>
            </p:cNvSpPr>
            <p:nvPr/>
          </p:nvSpPr>
          <p:spPr bwMode="auto">
            <a:xfrm>
              <a:off x="5773738" y="3979863"/>
              <a:ext cx="134938" cy="134938"/>
            </a:xfrm>
            <a:custGeom>
              <a:avLst/>
              <a:gdLst>
                <a:gd name="T0" fmla="*/ 32 w 36"/>
                <a:gd name="T1" fmla="*/ 18 h 36"/>
                <a:gd name="T2" fmla="*/ 32 w 36"/>
                <a:gd name="T3" fmla="*/ 15 h 36"/>
                <a:gd name="T4" fmla="*/ 36 w 36"/>
                <a:gd name="T5" fmla="*/ 12 h 36"/>
                <a:gd name="T6" fmla="*/ 32 w 36"/>
                <a:gd name="T7" fmla="*/ 6 h 36"/>
                <a:gd name="T8" fmla="*/ 28 w 36"/>
                <a:gd name="T9" fmla="*/ 8 h 36"/>
                <a:gd name="T10" fmla="*/ 22 w 36"/>
                <a:gd name="T11" fmla="*/ 5 h 36"/>
                <a:gd name="T12" fmla="*/ 22 w 36"/>
                <a:gd name="T13" fmla="*/ 0 h 36"/>
                <a:gd name="T14" fmla="*/ 14 w 36"/>
                <a:gd name="T15" fmla="*/ 0 h 36"/>
                <a:gd name="T16" fmla="*/ 14 w 36"/>
                <a:gd name="T17" fmla="*/ 5 h 36"/>
                <a:gd name="T18" fmla="*/ 9 w 36"/>
                <a:gd name="T19" fmla="*/ 8 h 36"/>
                <a:gd name="T20" fmla="*/ 5 w 36"/>
                <a:gd name="T21" fmla="*/ 6 h 36"/>
                <a:gd name="T22" fmla="*/ 0 w 36"/>
                <a:gd name="T23" fmla="*/ 12 h 36"/>
                <a:gd name="T24" fmla="*/ 4 w 36"/>
                <a:gd name="T25" fmla="*/ 15 h 36"/>
                <a:gd name="T26" fmla="*/ 4 w 36"/>
                <a:gd name="T27" fmla="*/ 18 h 36"/>
                <a:gd name="T28" fmla="*/ 4 w 36"/>
                <a:gd name="T29" fmla="*/ 21 h 36"/>
                <a:gd name="T30" fmla="*/ 0 w 36"/>
                <a:gd name="T31" fmla="*/ 24 h 36"/>
                <a:gd name="T32" fmla="*/ 4 w 36"/>
                <a:gd name="T33" fmla="*/ 30 h 36"/>
                <a:gd name="T34" fmla="*/ 9 w 36"/>
                <a:gd name="T35" fmla="*/ 28 h 36"/>
                <a:gd name="T36" fmla="*/ 14 w 36"/>
                <a:gd name="T37" fmla="*/ 31 h 36"/>
                <a:gd name="T38" fmla="*/ 14 w 36"/>
                <a:gd name="T39" fmla="*/ 36 h 36"/>
                <a:gd name="T40" fmla="*/ 22 w 36"/>
                <a:gd name="T41" fmla="*/ 36 h 36"/>
                <a:gd name="T42" fmla="*/ 22 w 36"/>
                <a:gd name="T43" fmla="*/ 31 h 36"/>
                <a:gd name="T44" fmla="*/ 28 w 36"/>
                <a:gd name="T45" fmla="*/ 28 h 36"/>
                <a:gd name="T46" fmla="*/ 32 w 36"/>
                <a:gd name="T47" fmla="*/ 30 h 36"/>
                <a:gd name="T48" fmla="*/ 36 w 36"/>
                <a:gd name="T49" fmla="*/ 24 h 36"/>
                <a:gd name="T50" fmla="*/ 32 w 36"/>
                <a:gd name="T51" fmla="*/ 21 h 36"/>
                <a:gd name="T52" fmla="*/ 32 w 36"/>
                <a:gd name="T53"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6">
                  <a:moveTo>
                    <a:pt x="32" y="18"/>
                  </a:moveTo>
                  <a:cubicBezTo>
                    <a:pt x="32" y="17"/>
                    <a:pt x="32" y="16"/>
                    <a:pt x="32" y="15"/>
                  </a:cubicBezTo>
                  <a:cubicBezTo>
                    <a:pt x="36" y="12"/>
                    <a:pt x="36" y="12"/>
                    <a:pt x="36" y="12"/>
                  </a:cubicBezTo>
                  <a:cubicBezTo>
                    <a:pt x="32" y="6"/>
                    <a:pt x="32" y="6"/>
                    <a:pt x="32" y="6"/>
                  </a:cubicBezTo>
                  <a:cubicBezTo>
                    <a:pt x="28" y="8"/>
                    <a:pt x="28" y="8"/>
                    <a:pt x="28" y="8"/>
                  </a:cubicBezTo>
                  <a:cubicBezTo>
                    <a:pt x="26" y="6"/>
                    <a:pt x="24" y="5"/>
                    <a:pt x="22" y="5"/>
                  </a:cubicBezTo>
                  <a:cubicBezTo>
                    <a:pt x="22" y="0"/>
                    <a:pt x="22" y="0"/>
                    <a:pt x="22" y="0"/>
                  </a:cubicBezTo>
                  <a:cubicBezTo>
                    <a:pt x="14" y="0"/>
                    <a:pt x="14" y="0"/>
                    <a:pt x="14" y="0"/>
                  </a:cubicBezTo>
                  <a:cubicBezTo>
                    <a:pt x="14" y="5"/>
                    <a:pt x="14" y="5"/>
                    <a:pt x="14" y="5"/>
                  </a:cubicBezTo>
                  <a:cubicBezTo>
                    <a:pt x="12" y="5"/>
                    <a:pt x="10" y="6"/>
                    <a:pt x="9" y="8"/>
                  </a:cubicBezTo>
                  <a:cubicBezTo>
                    <a:pt x="5" y="6"/>
                    <a:pt x="5" y="6"/>
                    <a:pt x="5" y="6"/>
                  </a:cubicBezTo>
                  <a:cubicBezTo>
                    <a:pt x="0" y="12"/>
                    <a:pt x="0" y="12"/>
                    <a:pt x="0" y="12"/>
                  </a:cubicBezTo>
                  <a:cubicBezTo>
                    <a:pt x="4" y="15"/>
                    <a:pt x="4" y="15"/>
                    <a:pt x="4" y="15"/>
                  </a:cubicBezTo>
                  <a:cubicBezTo>
                    <a:pt x="4" y="16"/>
                    <a:pt x="4" y="17"/>
                    <a:pt x="4" y="18"/>
                  </a:cubicBezTo>
                  <a:cubicBezTo>
                    <a:pt x="4" y="19"/>
                    <a:pt x="4" y="20"/>
                    <a:pt x="4" y="21"/>
                  </a:cubicBezTo>
                  <a:cubicBezTo>
                    <a:pt x="0" y="24"/>
                    <a:pt x="0" y="24"/>
                    <a:pt x="0" y="24"/>
                  </a:cubicBezTo>
                  <a:cubicBezTo>
                    <a:pt x="4" y="30"/>
                    <a:pt x="4" y="30"/>
                    <a:pt x="4" y="30"/>
                  </a:cubicBezTo>
                  <a:cubicBezTo>
                    <a:pt x="9" y="28"/>
                    <a:pt x="9" y="28"/>
                    <a:pt x="9" y="28"/>
                  </a:cubicBezTo>
                  <a:cubicBezTo>
                    <a:pt x="10" y="30"/>
                    <a:pt x="12" y="31"/>
                    <a:pt x="14" y="31"/>
                  </a:cubicBezTo>
                  <a:cubicBezTo>
                    <a:pt x="14" y="36"/>
                    <a:pt x="14" y="36"/>
                    <a:pt x="14" y="36"/>
                  </a:cubicBezTo>
                  <a:cubicBezTo>
                    <a:pt x="22" y="36"/>
                    <a:pt x="22" y="36"/>
                    <a:pt x="22" y="36"/>
                  </a:cubicBezTo>
                  <a:cubicBezTo>
                    <a:pt x="22" y="31"/>
                    <a:pt x="22" y="31"/>
                    <a:pt x="22" y="31"/>
                  </a:cubicBezTo>
                  <a:cubicBezTo>
                    <a:pt x="24" y="31"/>
                    <a:pt x="26" y="30"/>
                    <a:pt x="28" y="28"/>
                  </a:cubicBezTo>
                  <a:cubicBezTo>
                    <a:pt x="32" y="30"/>
                    <a:pt x="32" y="30"/>
                    <a:pt x="32" y="30"/>
                  </a:cubicBezTo>
                  <a:cubicBezTo>
                    <a:pt x="36" y="24"/>
                    <a:pt x="36" y="24"/>
                    <a:pt x="36" y="24"/>
                  </a:cubicBezTo>
                  <a:cubicBezTo>
                    <a:pt x="32" y="21"/>
                    <a:pt x="32" y="21"/>
                    <a:pt x="32" y="21"/>
                  </a:cubicBezTo>
                  <a:cubicBezTo>
                    <a:pt x="32" y="20"/>
                    <a:pt x="32" y="19"/>
                    <a:pt x="32" y="18"/>
                  </a:cubicBezTo>
                  <a:close/>
                </a:path>
              </a:pathLst>
            </a:custGeom>
            <a:grpFill/>
            <a:ln w="1270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grpSp>
      <p:sp>
        <p:nvSpPr>
          <p:cNvPr id="40" name="Oval 22">
            <a:extLst>
              <a:ext uri="{FF2B5EF4-FFF2-40B4-BE49-F238E27FC236}">
                <a16:creationId xmlns:a16="http://schemas.microsoft.com/office/drawing/2014/main" id="{B324F55D-C11B-C8AA-FDED-9C5B6F658AC3}"/>
              </a:ext>
            </a:extLst>
          </p:cNvPr>
          <p:cNvSpPr/>
          <p:nvPr/>
        </p:nvSpPr>
        <p:spPr>
          <a:xfrm>
            <a:off x="4997714" y="3568833"/>
            <a:ext cx="652363" cy="652363"/>
          </a:xfrm>
          <a:prstGeom prst="ellipse">
            <a:avLst/>
          </a:prstGeom>
          <a:solidFill>
            <a:srgbClr val="0065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41" name="Group 42">
            <a:extLst>
              <a:ext uri="{FF2B5EF4-FFF2-40B4-BE49-F238E27FC236}">
                <a16:creationId xmlns:a16="http://schemas.microsoft.com/office/drawing/2014/main" id="{27B4FC89-7C68-85A4-5FFB-8490ED285A10}"/>
              </a:ext>
            </a:extLst>
          </p:cNvPr>
          <p:cNvGrpSpPr/>
          <p:nvPr/>
        </p:nvGrpSpPr>
        <p:grpSpPr>
          <a:xfrm>
            <a:off x="5118105" y="3703679"/>
            <a:ext cx="328403" cy="328401"/>
            <a:chOff x="5562600" y="3979863"/>
            <a:chExt cx="346076" cy="346075"/>
          </a:xfrm>
          <a:solidFill>
            <a:schemeClr val="bg1"/>
          </a:solidFill>
        </p:grpSpPr>
        <p:sp>
          <p:nvSpPr>
            <p:cNvPr id="42" name="Oval 43">
              <a:extLst>
                <a:ext uri="{FF2B5EF4-FFF2-40B4-BE49-F238E27FC236}">
                  <a16:creationId xmlns:a16="http://schemas.microsoft.com/office/drawing/2014/main" id="{926C1296-D171-2262-71CB-31D9103441CC}"/>
                </a:ext>
              </a:extLst>
            </p:cNvPr>
            <p:cNvSpPr>
              <a:spLocks noChangeArrowheads="1"/>
            </p:cNvSpPr>
            <p:nvPr/>
          </p:nvSpPr>
          <p:spPr bwMode="auto">
            <a:xfrm>
              <a:off x="5637213" y="4160838"/>
              <a:ext cx="90488" cy="90488"/>
            </a:xfrm>
            <a:prstGeom prst="ellipse">
              <a:avLst/>
            </a:prstGeom>
            <a:grpFill/>
            <a:ln w="1270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43" name="Oval 44">
              <a:extLst>
                <a:ext uri="{FF2B5EF4-FFF2-40B4-BE49-F238E27FC236}">
                  <a16:creationId xmlns:a16="http://schemas.microsoft.com/office/drawing/2014/main" id="{79FA383E-0C40-E92C-FBEE-A4C90EC57DBF}"/>
                </a:ext>
              </a:extLst>
            </p:cNvPr>
            <p:cNvSpPr>
              <a:spLocks noChangeArrowheads="1"/>
            </p:cNvSpPr>
            <p:nvPr/>
          </p:nvSpPr>
          <p:spPr bwMode="auto">
            <a:xfrm>
              <a:off x="5818188" y="4024313"/>
              <a:ext cx="44450" cy="46038"/>
            </a:xfrm>
            <a:prstGeom prst="ellipse">
              <a:avLst/>
            </a:prstGeom>
            <a:grpFill/>
            <a:ln w="1270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44" name="Freeform 66">
              <a:extLst>
                <a:ext uri="{FF2B5EF4-FFF2-40B4-BE49-F238E27FC236}">
                  <a16:creationId xmlns:a16="http://schemas.microsoft.com/office/drawing/2014/main" id="{A730A673-5186-C084-87A5-DA439D80098E}"/>
                </a:ext>
              </a:extLst>
            </p:cNvPr>
            <p:cNvSpPr>
              <a:spLocks/>
            </p:cNvSpPr>
            <p:nvPr/>
          </p:nvSpPr>
          <p:spPr bwMode="auto">
            <a:xfrm>
              <a:off x="5562600" y="4084638"/>
              <a:ext cx="241300" cy="241300"/>
            </a:xfrm>
            <a:custGeom>
              <a:avLst/>
              <a:gdLst>
                <a:gd name="T0" fmla="*/ 58 w 64"/>
                <a:gd name="T1" fmla="*/ 32 h 64"/>
                <a:gd name="T2" fmla="*/ 57 w 64"/>
                <a:gd name="T3" fmla="*/ 27 h 64"/>
                <a:gd name="T4" fmla="*/ 64 w 64"/>
                <a:gd name="T5" fmla="*/ 23 h 64"/>
                <a:gd name="T6" fmla="*/ 56 w 64"/>
                <a:gd name="T7" fmla="*/ 9 h 64"/>
                <a:gd name="T8" fmla="*/ 50 w 64"/>
                <a:gd name="T9" fmla="*/ 13 h 64"/>
                <a:gd name="T10" fmla="*/ 40 w 64"/>
                <a:gd name="T11" fmla="*/ 7 h 64"/>
                <a:gd name="T12" fmla="*/ 40 w 64"/>
                <a:gd name="T13" fmla="*/ 0 h 64"/>
                <a:gd name="T14" fmla="*/ 24 w 64"/>
                <a:gd name="T15" fmla="*/ 0 h 64"/>
                <a:gd name="T16" fmla="*/ 24 w 64"/>
                <a:gd name="T17" fmla="*/ 7 h 64"/>
                <a:gd name="T18" fmla="*/ 15 w 64"/>
                <a:gd name="T19" fmla="*/ 13 h 64"/>
                <a:gd name="T20" fmla="*/ 8 w 64"/>
                <a:gd name="T21" fmla="*/ 9 h 64"/>
                <a:gd name="T22" fmla="*/ 0 w 64"/>
                <a:gd name="T23" fmla="*/ 23 h 64"/>
                <a:gd name="T24" fmla="*/ 7 w 64"/>
                <a:gd name="T25" fmla="*/ 27 h 64"/>
                <a:gd name="T26" fmla="*/ 6 w 64"/>
                <a:gd name="T27" fmla="*/ 32 h 64"/>
                <a:gd name="T28" fmla="*/ 7 w 64"/>
                <a:gd name="T29" fmla="*/ 37 h 64"/>
                <a:gd name="T30" fmla="*/ 0 w 64"/>
                <a:gd name="T31" fmla="*/ 41 h 64"/>
                <a:gd name="T32" fmla="*/ 8 w 64"/>
                <a:gd name="T33" fmla="*/ 55 h 64"/>
                <a:gd name="T34" fmla="*/ 15 w 64"/>
                <a:gd name="T35" fmla="*/ 51 h 64"/>
                <a:gd name="T36" fmla="*/ 24 w 64"/>
                <a:gd name="T37" fmla="*/ 57 h 64"/>
                <a:gd name="T38" fmla="*/ 24 w 64"/>
                <a:gd name="T39" fmla="*/ 64 h 64"/>
                <a:gd name="T40" fmla="*/ 40 w 64"/>
                <a:gd name="T41" fmla="*/ 64 h 64"/>
                <a:gd name="T42" fmla="*/ 40 w 64"/>
                <a:gd name="T43" fmla="*/ 57 h 64"/>
                <a:gd name="T44" fmla="*/ 50 w 64"/>
                <a:gd name="T45" fmla="*/ 51 h 64"/>
                <a:gd name="T46" fmla="*/ 56 w 64"/>
                <a:gd name="T47" fmla="*/ 55 h 64"/>
                <a:gd name="T48" fmla="*/ 64 w 64"/>
                <a:gd name="T49" fmla="*/ 41 h 64"/>
                <a:gd name="T50" fmla="*/ 57 w 64"/>
                <a:gd name="T51" fmla="*/ 37 h 64"/>
                <a:gd name="T52" fmla="*/ 58 w 64"/>
                <a:gd name="T53"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4" h="64">
                  <a:moveTo>
                    <a:pt x="58" y="32"/>
                  </a:moveTo>
                  <a:cubicBezTo>
                    <a:pt x="58" y="30"/>
                    <a:pt x="58" y="28"/>
                    <a:pt x="57" y="27"/>
                  </a:cubicBezTo>
                  <a:cubicBezTo>
                    <a:pt x="64" y="23"/>
                    <a:pt x="64" y="23"/>
                    <a:pt x="64" y="23"/>
                  </a:cubicBezTo>
                  <a:cubicBezTo>
                    <a:pt x="56" y="9"/>
                    <a:pt x="56" y="9"/>
                    <a:pt x="56" y="9"/>
                  </a:cubicBezTo>
                  <a:cubicBezTo>
                    <a:pt x="50" y="13"/>
                    <a:pt x="50" y="13"/>
                    <a:pt x="50" y="13"/>
                  </a:cubicBezTo>
                  <a:cubicBezTo>
                    <a:pt x="47" y="10"/>
                    <a:pt x="44" y="8"/>
                    <a:pt x="40" y="7"/>
                  </a:cubicBezTo>
                  <a:cubicBezTo>
                    <a:pt x="40" y="0"/>
                    <a:pt x="40" y="0"/>
                    <a:pt x="40" y="0"/>
                  </a:cubicBezTo>
                  <a:cubicBezTo>
                    <a:pt x="24" y="0"/>
                    <a:pt x="24" y="0"/>
                    <a:pt x="24" y="0"/>
                  </a:cubicBezTo>
                  <a:cubicBezTo>
                    <a:pt x="24" y="7"/>
                    <a:pt x="24" y="7"/>
                    <a:pt x="24" y="7"/>
                  </a:cubicBezTo>
                  <a:cubicBezTo>
                    <a:pt x="20" y="8"/>
                    <a:pt x="17" y="10"/>
                    <a:pt x="15" y="13"/>
                  </a:cubicBezTo>
                  <a:cubicBezTo>
                    <a:pt x="8" y="9"/>
                    <a:pt x="8" y="9"/>
                    <a:pt x="8" y="9"/>
                  </a:cubicBezTo>
                  <a:cubicBezTo>
                    <a:pt x="0" y="23"/>
                    <a:pt x="0" y="23"/>
                    <a:pt x="0" y="23"/>
                  </a:cubicBezTo>
                  <a:cubicBezTo>
                    <a:pt x="7" y="27"/>
                    <a:pt x="7" y="27"/>
                    <a:pt x="7" y="27"/>
                  </a:cubicBezTo>
                  <a:cubicBezTo>
                    <a:pt x="6" y="28"/>
                    <a:pt x="6" y="30"/>
                    <a:pt x="6" y="32"/>
                  </a:cubicBezTo>
                  <a:cubicBezTo>
                    <a:pt x="6" y="34"/>
                    <a:pt x="6" y="36"/>
                    <a:pt x="7" y="37"/>
                  </a:cubicBezTo>
                  <a:cubicBezTo>
                    <a:pt x="0" y="41"/>
                    <a:pt x="0" y="41"/>
                    <a:pt x="0" y="41"/>
                  </a:cubicBezTo>
                  <a:cubicBezTo>
                    <a:pt x="8" y="55"/>
                    <a:pt x="8" y="55"/>
                    <a:pt x="8" y="55"/>
                  </a:cubicBezTo>
                  <a:cubicBezTo>
                    <a:pt x="15" y="51"/>
                    <a:pt x="15" y="51"/>
                    <a:pt x="15" y="51"/>
                  </a:cubicBezTo>
                  <a:cubicBezTo>
                    <a:pt x="17" y="54"/>
                    <a:pt x="20" y="56"/>
                    <a:pt x="24" y="57"/>
                  </a:cubicBezTo>
                  <a:cubicBezTo>
                    <a:pt x="24" y="64"/>
                    <a:pt x="24" y="64"/>
                    <a:pt x="24" y="64"/>
                  </a:cubicBezTo>
                  <a:cubicBezTo>
                    <a:pt x="40" y="64"/>
                    <a:pt x="40" y="64"/>
                    <a:pt x="40" y="64"/>
                  </a:cubicBezTo>
                  <a:cubicBezTo>
                    <a:pt x="40" y="57"/>
                    <a:pt x="40" y="57"/>
                    <a:pt x="40" y="57"/>
                  </a:cubicBezTo>
                  <a:cubicBezTo>
                    <a:pt x="44" y="56"/>
                    <a:pt x="47" y="54"/>
                    <a:pt x="50" y="51"/>
                  </a:cubicBezTo>
                  <a:cubicBezTo>
                    <a:pt x="56" y="55"/>
                    <a:pt x="56" y="55"/>
                    <a:pt x="56" y="55"/>
                  </a:cubicBezTo>
                  <a:cubicBezTo>
                    <a:pt x="64" y="41"/>
                    <a:pt x="64" y="41"/>
                    <a:pt x="64" y="41"/>
                  </a:cubicBezTo>
                  <a:cubicBezTo>
                    <a:pt x="57" y="37"/>
                    <a:pt x="57" y="37"/>
                    <a:pt x="57" y="37"/>
                  </a:cubicBezTo>
                  <a:cubicBezTo>
                    <a:pt x="58" y="36"/>
                    <a:pt x="58" y="34"/>
                    <a:pt x="58" y="32"/>
                  </a:cubicBezTo>
                  <a:close/>
                </a:path>
              </a:pathLst>
            </a:custGeom>
            <a:grpFill/>
            <a:ln w="1270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45" name="Freeform 67">
              <a:extLst>
                <a:ext uri="{FF2B5EF4-FFF2-40B4-BE49-F238E27FC236}">
                  <a16:creationId xmlns:a16="http://schemas.microsoft.com/office/drawing/2014/main" id="{FEE07708-A03A-7EC8-12BD-5CE9412A25EF}"/>
                </a:ext>
              </a:extLst>
            </p:cNvPr>
            <p:cNvSpPr>
              <a:spLocks/>
            </p:cNvSpPr>
            <p:nvPr/>
          </p:nvSpPr>
          <p:spPr bwMode="auto">
            <a:xfrm>
              <a:off x="5773738" y="3979863"/>
              <a:ext cx="134938" cy="134938"/>
            </a:xfrm>
            <a:custGeom>
              <a:avLst/>
              <a:gdLst>
                <a:gd name="T0" fmla="*/ 32 w 36"/>
                <a:gd name="T1" fmla="*/ 18 h 36"/>
                <a:gd name="T2" fmla="*/ 32 w 36"/>
                <a:gd name="T3" fmla="*/ 15 h 36"/>
                <a:gd name="T4" fmla="*/ 36 w 36"/>
                <a:gd name="T5" fmla="*/ 12 h 36"/>
                <a:gd name="T6" fmla="*/ 32 w 36"/>
                <a:gd name="T7" fmla="*/ 6 h 36"/>
                <a:gd name="T8" fmla="*/ 28 w 36"/>
                <a:gd name="T9" fmla="*/ 8 h 36"/>
                <a:gd name="T10" fmla="*/ 22 w 36"/>
                <a:gd name="T11" fmla="*/ 5 h 36"/>
                <a:gd name="T12" fmla="*/ 22 w 36"/>
                <a:gd name="T13" fmla="*/ 0 h 36"/>
                <a:gd name="T14" fmla="*/ 14 w 36"/>
                <a:gd name="T15" fmla="*/ 0 h 36"/>
                <a:gd name="T16" fmla="*/ 14 w 36"/>
                <a:gd name="T17" fmla="*/ 5 h 36"/>
                <a:gd name="T18" fmla="*/ 9 w 36"/>
                <a:gd name="T19" fmla="*/ 8 h 36"/>
                <a:gd name="T20" fmla="*/ 5 w 36"/>
                <a:gd name="T21" fmla="*/ 6 h 36"/>
                <a:gd name="T22" fmla="*/ 0 w 36"/>
                <a:gd name="T23" fmla="*/ 12 h 36"/>
                <a:gd name="T24" fmla="*/ 4 w 36"/>
                <a:gd name="T25" fmla="*/ 15 h 36"/>
                <a:gd name="T26" fmla="*/ 4 w 36"/>
                <a:gd name="T27" fmla="*/ 18 h 36"/>
                <a:gd name="T28" fmla="*/ 4 w 36"/>
                <a:gd name="T29" fmla="*/ 21 h 36"/>
                <a:gd name="T30" fmla="*/ 0 w 36"/>
                <a:gd name="T31" fmla="*/ 24 h 36"/>
                <a:gd name="T32" fmla="*/ 4 w 36"/>
                <a:gd name="T33" fmla="*/ 30 h 36"/>
                <a:gd name="T34" fmla="*/ 9 w 36"/>
                <a:gd name="T35" fmla="*/ 28 h 36"/>
                <a:gd name="T36" fmla="*/ 14 w 36"/>
                <a:gd name="T37" fmla="*/ 31 h 36"/>
                <a:gd name="T38" fmla="*/ 14 w 36"/>
                <a:gd name="T39" fmla="*/ 36 h 36"/>
                <a:gd name="T40" fmla="*/ 22 w 36"/>
                <a:gd name="T41" fmla="*/ 36 h 36"/>
                <a:gd name="T42" fmla="*/ 22 w 36"/>
                <a:gd name="T43" fmla="*/ 31 h 36"/>
                <a:gd name="T44" fmla="*/ 28 w 36"/>
                <a:gd name="T45" fmla="*/ 28 h 36"/>
                <a:gd name="T46" fmla="*/ 32 w 36"/>
                <a:gd name="T47" fmla="*/ 30 h 36"/>
                <a:gd name="T48" fmla="*/ 36 w 36"/>
                <a:gd name="T49" fmla="*/ 24 h 36"/>
                <a:gd name="T50" fmla="*/ 32 w 36"/>
                <a:gd name="T51" fmla="*/ 21 h 36"/>
                <a:gd name="T52" fmla="*/ 32 w 36"/>
                <a:gd name="T53"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6">
                  <a:moveTo>
                    <a:pt x="32" y="18"/>
                  </a:moveTo>
                  <a:cubicBezTo>
                    <a:pt x="32" y="17"/>
                    <a:pt x="32" y="16"/>
                    <a:pt x="32" y="15"/>
                  </a:cubicBezTo>
                  <a:cubicBezTo>
                    <a:pt x="36" y="12"/>
                    <a:pt x="36" y="12"/>
                    <a:pt x="36" y="12"/>
                  </a:cubicBezTo>
                  <a:cubicBezTo>
                    <a:pt x="32" y="6"/>
                    <a:pt x="32" y="6"/>
                    <a:pt x="32" y="6"/>
                  </a:cubicBezTo>
                  <a:cubicBezTo>
                    <a:pt x="28" y="8"/>
                    <a:pt x="28" y="8"/>
                    <a:pt x="28" y="8"/>
                  </a:cubicBezTo>
                  <a:cubicBezTo>
                    <a:pt x="26" y="6"/>
                    <a:pt x="24" y="5"/>
                    <a:pt x="22" y="5"/>
                  </a:cubicBezTo>
                  <a:cubicBezTo>
                    <a:pt x="22" y="0"/>
                    <a:pt x="22" y="0"/>
                    <a:pt x="22" y="0"/>
                  </a:cubicBezTo>
                  <a:cubicBezTo>
                    <a:pt x="14" y="0"/>
                    <a:pt x="14" y="0"/>
                    <a:pt x="14" y="0"/>
                  </a:cubicBezTo>
                  <a:cubicBezTo>
                    <a:pt x="14" y="5"/>
                    <a:pt x="14" y="5"/>
                    <a:pt x="14" y="5"/>
                  </a:cubicBezTo>
                  <a:cubicBezTo>
                    <a:pt x="12" y="5"/>
                    <a:pt x="10" y="6"/>
                    <a:pt x="9" y="8"/>
                  </a:cubicBezTo>
                  <a:cubicBezTo>
                    <a:pt x="5" y="6"/>
                    <a:pt x="5" y="6"/>
                    <a:pt x="5" y="6"/>
                  </a:cubicBezTo>
                  <a:cubicBezTo>
                    <a:pt x="0" y="12"/>
                    <a:pt x="0" y="12"/>
                    <a:pt x="0" y="12"/>
                  </a:cubicBezTo>
                  <a:cubicBezTo>
                    <a:pt x="4" y="15"/>
                    <a:pt x="4" y="15"/>
                    <a:pt x="4" y="15"/>
                  </a:cubicBezTo>
                  <a:cubicBezTo>
                    <a:pt x="4" y="16"/>
                    <a:pt x="4" y="17"/>
                    <a:pt x="4" y="18"/>
                  </a:cubicBezTo>
                  <a:cubicBezTo>
                    <a:pt x="4" y="19"/>
                    <a:pt x="4" y="20"/>
                    <a:pt x="4" y="21"/>
                  </a:cubicBezTo>
                  <a:cubicBezTo>
                    <a:pt x="0" y="24"/>
                    <a:pt x="0" y="24"/>
                    <a:pt x="0" y="24"/>
                  </a:cubicBezTo>
                  <a:cubicBezTo>
                    <a:pt x="4" y="30"/>
                    <a:pt x="4" y="30"/>
                    <a:pt x="4" y="30"/>
                  </a:cubicBezTo>
                  <a:cubicBezTo>
                    <a:pt x="9" y="28"/>
                    <a:pt x="9" y="28"/>
                    <a:pt x="9" y="28"/>
                  </a:cubicBezTo>
                  <a:cubicBezTo>
                    <a:pt x="10" y="30"/>
                    <a:pt x="12" y="31"/>
                    <a:pt x="14" y="31"/>
                  </a:cubicBezTo>
                  <a:cubicBezTo>
                    <a:pt x="14" y="36"/>
                    <a:pt x="14" y="36"/>
                    <a:pt x="14" y="36"/>
                  </a:cubicBezTo>
                  <a:cubicBezTo>
                    <a:pt x="22" y="36"/>
                    <a:pt x="22" y="36"/>
                    <a:pt x="22" y="36"/>
                  </a:cubicBezTo>
                  <a:cubicBezTo>
                    <a:pt x="22" y="31"/>
                    <a:pt x="22" y="31"/>
                    <a:pt x="22" y="31"/>
                  </a:cubicBezTo>
                  <a:cubicBezTo>
                    <a:pt x="24" y="31"/>
                    <a:pt x="26" y="30"/>
                    <a:pt x="28" y="28"/>
                  </a:cubicBezTo>
                  <a:cubicBezTo>
                    <a:pt x="32" y="30"/>
                    <a:pt x="32" y="30"/>
                    <a:pt x="32" y="30"/>
                  </a:cubicBezTo>
                  <a:cubicBezTo>
                    <a:pt x="36" y="24"/>
                    <a:pt x="36" y="24"/>
                    <a:pt x="36" y="24"/>
                  </a:cubicBezTo>
                  <a:cubicBezTo>
                    <a:pt x="32" y="21"/>
                    <a:pt x="32" y="21"/>
                    <a:pt x="32" y="21"/>
                  </a:cubicBezTo>
                  <a:cubicBezTo>
                    <a:pt x="32" y="20"/>
                    <a:pt x="32" y="19"/>
                    <a:pt x="32" y="18"/>
                  </a:cubicBezTo>
                  <a:close/>
                </a:path>
              </a:pathLst>
            </a:custGeom>
            <a:grpFill/>
            <a:ln w="1270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grpSp>
      <p:sp>
        <p:nvSpPr>
          <p:cNvPr id="46" name="Retângulo 45">
            <a:extLst>
              <a:ext uri="{FF2B5EF4-FFF2-40B4-BE49-F238E27FC236}">
                <a16:creationId xmlns:a16="http://schemas.microsoft.com/office/drawing/2014/main" id="{F07FB626-C76E-6663-8EFA-36D03262E88D}"/>
              </a:ext>
            </a:extLst>
          </p:cNvPr>
          <p:cNvSpPr/>
          <p:nvPr/>
        </p:nvSpPr>
        <p:spPr>
          <a:xfrm>
            <a:off x="1261578" y="2918218"/>
            <a:ext cx="1366762" cy="369332"/>
          </a:xfrm>
          <a:prstGeom prst="rect">
            <a:avLst/>
          </a:prstGeom>
          <a:noFill/>
        </p:spPr>
        <p:txBody>
          <a:bodyPr wrap="square" lIns="91440" tIns="45720" rIns="91440" bIns="45720">
            <a:spAutoFit/>
          </a:bodyPr>
          <a:lstStyle/>
          <a:p>
            <a:r>
              <a:rPr lang="pt-BR" dirty="0">
                <a:solidFill>
                  <a:schemeClr val="bg1"/>
                </a:solidFill>
                <a:effectLst>
                  <a:outerShdw blurRad="38100" dist="38100" dir="2700000" algn="tl">
                    <a:srgbClr val="000000">
                      <a:alpha val="43137"/>
                    </a:srgbClr>
                  </a:outerShdw>
                </a:effectLst>
              </a:rPr>
              <a:t>Autarquias</a:t>
            </a:r>
          </a:p>
        </p:txBody>
      </p:sp>
      <p:sp>
        <p:nvSpPr>
          <p:cNvPr id="47" name="Retângulo 46">
            <a:extLst>
              <a:ext uri="{FF2B5EF4-FFF2-40B4-BE49-F238E27FC236}">
                <a16:creationId xmlns:a16="http://schemas.microsoft.com/office/drawing/2014/main" id="{F9571019-DE9E-83FD-A7B4-EB34A06D283E}"/>
              </a:ext>
            </a:extLst>
          </p:cNvPr>
          <p:cNvSpPr/>
          <p:nvPr/>
        </p:nvSpPr>
        <p:spPr>
          <a:xfrm>
            <a:off x="2179740" y="4350513"/>
            <a:ext cx="1595417" cy="646331"/>
          </a:xfrm>
          <a:prstGeom prst="rect">
            <a:avLst/>
          </a:prstGeom>
          <a:noFill/>
        </p:spPr>
        <p:txBody>
          <a:bodyPr wrap="square" lIns="91440" tIns="45720" rIns="91440" bIns="45720">
            <a:spAutoFit/>
          </a:bodyPr>
          <a:lstStyle/>
          <a:p>
            <a:pPr algn="ctr"/>
            <a:r>
              <a:rPr lang="pt-BR" dirty="0">
                <a:solidFill>
                  <a:schemeClr val="bg1"/>
                </a:solidFill>
                <a:effectLst>
                  <a:outerShdw blurRad="38100" dist="38100" dir="2700000" algn="tl">
                    <a:srgbClr val="000000">
                      <a:alpha val="43137"/>
                    </a:srgbClr>
                  </a:outerShdw>
                </a:effectLst>
              </a:rPr>
              <a:t>Consórcios Públicos </a:t>
            </a:r>
          </a:p>
        </p:txBody>
      </p:sp>
      <p:sp>
        <p:nvSpPr>
          <p:cNvPr id="48" name="Retângulo 47">
            <a:extLst>
              <a:ext uri="{FF2B5EF4-FFF2-40B4-BE49-F238E27FC236}">
                <a16:creationId xmlns:a16="http://schemas.microsoft.com/office/drawing/2014/main" id="{9AA47C3A-34B7-9B9F-8C45-F9DEC1EB6F18}"/>
              </a:ext>
            </a:extLst>
          </p:cNvPr>
          <p:cNvSpPr/>
          <p:nvPr/>
        </p:nvSpPr>
        <p:spPr>
          <a:xfrm>
            <a:off x="3301689" y="2756124"/>
            <a:ext cx="1666220" cy="646331"/>
          </a:xfrm>
          <a:prstGeom prst="rect">
            <a:avLst/>
          </a:prstGeom>
          <a:noFill/>
        </p:spPr>
        <p:txBody>
          <a:bodyPr wrap="square" lIns="91440" tIns="45720" rIns="91440" bIns="45720">
            <a:spAutoFit/>
          </a:bodyPr>
          <a:lstStyle/>
          <a:p>
            <a:pPr algn="ctr"/>
            <a:r>
              <a:rPr lang="pt-BR" dirty="0">
                <a:solidFill>
                  <a:schemeClr val="bg1"/>
                </a:solidFill>
                <a:effectLst>
                  <a:outerShdw blurRad="38100" dist="38100" dir="2700000" algn="tl">
                    <a:srgbClr val="000000">
                      <a:alpha val="43137"/>
                    </a:srgbClr>
                  </a:outerShdw>
                </a:effectLst>
              </a:rPr>
              <a:t>Fundações Públicas</a:t>
            </a:r>
          </a:p>
        </p:txBody>
      </p:sp>
      <p:sp>
        <p:nvSpPr>
          <p:cNvPr id="49" name="Retângulo 48">
            <a:extLst>
              <a:ext uri="{FF2B5EF4-FFF2-40B4-BE49-F238E27FC236}">
                <a16:creationId xmlns:a16="http://schemas.microsoft.com/office/drawing/2014/main" id="{00F48916-422E-78C1-0F34-908D6C2CDA2E}"/>
              </a:ext>
            </a:extLst>
          </p:cNvPr>
          <p:cNvSpPr/>
          <p:nvPr/>
        </p:nvSpPr>
        <p:spPr>
          <a:xfrm>
            <a:off x="4473823" y="4364376"/>
            <a:ext cx="1666220" cy="646331"/>
          </a:xfrm>
          <a:prstGeom prst="rect">
            <a:avLst/>
          </a:prstGeom>
          <a:noFill/>
        </p:spPr>
        <p:txBody>
          <a:bodyPr wrap="square" lIns="91440" tIns="45720" rIns="91440" bIns="45720">
            <a:spAutoFit/>
          </a:bodyPr>
          <a:lstStyle/>
          <a:p>
            <a:pPr algn="ctr"/>
            <a:r>
              <a:rPr lang="pt-BR" dirty="0">
                <a:solidFill>
                  <a:schemeClr val="bg1"/>
                </a:solidFill>
                <a:effectLst>
                  <a:outerShdw blurRad="38100" dist="38100" dir="2700000" algn="tl">
                    <a:srgbClr val="000000">
                      <a:alpha val="43137"/>
                    </a:srgbClr>
                  </a:outerShdw>
                </a:effectLst>
              </a:rPr>
              <a:t>Empresas </a:t>
            </a:r>
          </a:p>
          <a:p>
            <a:pPr algn="ctr"/>
            <a:r>
              <a:rPr lang="pt-BR" dirty="0">
                <a:solidFill>
                  <a:schemeClr val="bg1"/>
                </a:solidFill>
                <a:effectLst>
                  <a:outerShdw blurRad="38100" dist="38100" dir="2700000" algn="tl">
                    <a:srgbClr val="000000">
                      <a:alpha val="43137"/>
                    </a:srgbClr>
                  </a:outerShdw>
                </a:effectLst>
              </a:rPr>
              <a:t>Estatais</a:t>
            </a:r>
          </a:p>
        </p:txBody>
      </p:sp>
      <p:sp>
        <p:nvSpPr>
          <p:cNvPr id="50" name="Rectangle 98">
            <a:extLst>
              <a:ext uri="{FF2B5EF4-FFF2-40B4-BE49-F238E27FC236}">
                <a16:creationId xmlns:a16="http://schemas.microsoft.com/office/drawing/2014/main" id="{E5E92327-EFF8-20F9-8B4B-DD960C6002A4}"/>
              </a:ext>
            </a:extLst>
          </p:cNvPr>
          <p:cNvSpPr/>
          <p:nvPr/>
        </p:nvSpPr>
        <p:spPr>
          <a:xfrm>
            <a:off x="7523119" y="5143659"/>
            <a:ext cx="4459954" cy="717598"/>
          </a:xfrm>
          <a:prstGeom prst="rect">
            <a:avLst/>
          </a:prstGeom>
        </p:spPr>
        <p:txBody>
          <a:bodyPr wrap="square" lIns="0" tIns="0" rIns="0" bIns="0" anchor="ctr" anchorCtr="0">
            <a:noAutofit/>
          </a:bodyPr>
          <a:lstStyle/>
          <a:p>
            <a:pPr algn="ctr"/>
            <a:r>
              <a:rPr lang="en-US" sz="2000" cap="all" dirty="0" err="1">
                <a:solidFill>
                  <a:srgbClr val="002060"/>
                </a:solidFill>
                <a:latin typeface="+mj-lt"/>
                <a:cs typeface="Segoe UI Light" panose="020B0502040204020203" pitchFamily="34" charset="0"/>
              </a:rPr>
              <a:t>Organização</a:t>
            </a:r>
            <a:r>
              <a:rPr lang="en-US" sz="2000" cap="all" dirty="0">
                <a:solidFill>
                  <a:srgbClr val="002060"/>
                </a:solidFill>
                <a:latin typeface="+mj-lt"/>
                <a:cs typeface="Segoe UI Light" panose="020B0502040204020203" pitchFamily="34" charset="0"/>
              </a:rPr>
              <a:t> da </a:t>
            </a:r>
            <a:r>
              <a:rPr lang="en-US" sz="2000" cap="all" dirty="0" err="1">
                <a:solidFill>
                  <a:srgbClr val="002060"/>
                </a:solidFill>
                <a:latin typeface="+mj-lt"/>
                <a:cs typeface="Segoe UI Light" panose="020B0502040204020203" pitchFamily="34" charset="0"/>
              </a:rPr>
              <a:t>Participação</a:t>
            </a:r>
            <a:r>
              <a:rPr lang="en-US" sz="2000" cap="all" dirty="0">
                <a:solidFill>
                  <a:srgbClr val="002060"/>
                </a:solidFill>
                <a:latin typeface="+mj-lt"/>
                <a:cs typeface="Segoe UI Light" panose="020B0502040204020203" pitchFamily="34" charset="0"/>
              </a:rPr>
              <a:t> </a:t>
            </a:r>
            <a:r>
              <a:rPr lang="en-US" sz="2000" cap="all" dirty="0" err="1">
                <a:solidFill>
                  <a:srgbClr val="002060"/>
                </a:solidFill>
                <a:latin typeface="+mj-lt"/>
                <a:cs typeface="Segoe UI Light" panose="020B0502040204020203" pitchFamily="34" charset="0"/>
              </a:rPr>
              <a:t>Complementar</a:t>
            </a:r>
            <a:r>
              <a:rPr lang="en-US" sz="2000" cap="all" dirty="0">
                <a:solidFill>
                  <a:srgbClr val="002060"/>
                </a:solidFill>
                <a:latin typeface="+mj-lt"/>
                <a:cs typeface="Segoe UI Light" panose="020B0502040204020203" pitchFamily="34" charset="0"/>
              </a:rPr>
              <a:t> </a:t>
            </a:r>
          </a:p>
          <a:p>
            <a:pPr algn="ctr"/>
            <a:r>
              <a:rPr lang="en-US" sz="2000" cap="all" dirty="0">
                <a:solidFill>
                  <a:srgbClr val="002060"/>
                </a:solidFill>
                <a:latin typeface="+mj-lt"/>
                <a:cs typeface="Segoe UI Light" panose="020B0502040204020203" pitchFamily="34" charset="0"/>
              </a:rPr>
              <a:t>CF art. 199, §1º </a:t>
            </a:r>
          </a:p>
        </p:txBody>
      </p:sp>
      <p:sp>
        <p:nvSpPr>
          <p:cNvPr id="51" name="Retângulo 50">
            <a:extLst>
              <a:ext uri="{FF2B5EF4-FFF2-40B4-BE49-F238E27FC236}">
                <a16:creationId xmlns:a16="http://schemas.microsoft.com/office/drawing/2014/main" id="{73D0C428-B343-9AD5-1F78-468F54FF6BFF}"/>
              </a:ext>
            </a:extLst>
          </p:cNvPr>
          <p:cNvSpPr/>
          <p:nvPr/>
        </p:nvSpPr>
        <p:spPr>
          <a:xfrm>
            <a:off x="9154115" y="2691990"/>
            <a:ext cx="2557199" cy="646331"/>
          </a:xfrm>
          <a:prstGeom prst="rect">
            <a:avLst/>
          </a:prstGeom>
          <a:noFill/>
        </p:spPr>
        <p:txBody>
          <a:bodyPr wrap="square" lIns="91440" tIns="45720" rIns="91440" bIns="45720">
            <a:spAutoFit/>
          </a:bodyPr>
          <a:lstStyle/>
          <a:p>
            <a:pPr algn="ctr"/>
            <a:r>
              <a:rPr lang="pt-BR" dirty="0">
                <a:solidFill>
                  <a:schemeClr val="bg1"/>
                </a:solidFill>
              </a:rPr>
              <a:t>Entidades Civis SEM fins lucrativos</a:t>
            </a:r>
          </a:p>
        </p:txBody>
      </p:sp>
      <p:sp>
        <p:nvSpPr>
          <p:cNvPr id="52" name="Retângulo 51">
            <a:extLst>
              <a:ext uri="{FF2B5EF4-FFF2-40B4-BE49-F238E27FC236}">
                <a16:creationId xmlns:a16="http://schemas.microsoft.com/office/drawing/2014/main" id="{44DF85C6-E7D4-E105-7523-5B7124D17F00}"/>
              </a:ext>
            </a:extLst>
          </p:cNvPr>
          <p:cNvSpPr/>
          <p:nvPr/>
        </p:nvSpPr>
        <p:spPr>
          <a:xfrm>
            <a:off x="9282991" y="3501491"/>
            <a:ext cx="2557199" cy="646331"/>
          </a:xfrm>
          <a:prstGeom prst="rect">
            <a:avLst/>
          </a:prstGeom>
          <a:noFill/>
        </p:spPr>
        <p:txBody>
          <a:bodyPr wrap="square" lIns="91440" tIns="45720" rIns="91440" bIns="45720">
            <a:spAutoFit/>
          </a:bodyPr>
          <a:lstStyle/>
          <a:p>
            <a:pPr algn="ctr"/>
            <a:r>
              <a:rPr lang="pt-BR" dirty="0">
                <a:solidFill>
                  <a:schemeClr val="bg1"/>
                </a:solidFill>
              </a:rPr>
              <a:t>Entidades Civis COM fins lucrativos</a:t>
            </a:r>
          </a:p>
        </p:txBody>
      </p:sp>
      <p:sp>
        <p:nvSpPr>
          <p:cNvPr id="54" name="Oval 16">
            <a:extLst>
              <a:ext uri="{FF2B5EF4-FFF2-40B4-BE49-F238E27FC236}">
                <a16:creationId xmlns:a16="http://schemas.microsoft.com/office/drawing/2014/main" id="{1F8AC878-4412-5090-1AB2-0B35F8BE5132}"/>
              </a:ext>
            </a:extLst>
          </p:cNvPr>
          <p:cNvSpPr/>
          <p:nvPr/>
        </p:nvSpPr>
        <p:spPr>
          <a:xfrm>
            <a:off x="4832507" y="3391080"/>
            <a:ext cx="941621" cy="94162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Oval 16">
            <a:extLst>
              <a:ext uri="{FF2B5EF4-FFF2-40B4-BE49-F238E27FC236}">
                <a16:creationId xmlns:a16="http://schemas.microsoft.com/office/drawing/2014/main" id="{8C8A7F6C-3437-CE57-7A25-926AAA00EA69}"/>
              </a:ext>
            </a:extLst>
          </p:cNvPr>
          <p:cNvSpPr/>
          <p:nvPr/>
        </p:nvSpPr>
        <p:spPr>
          <a:xfrm>
            <a:off x="2520670" y="3404601"/>
            <a:ext cx="941621" cy="94162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Oval 16">
            <a:extLst>
              <a:ext uri="{FF2B5EF4-FFF2-40B4-BE49-F238E27FC236}">
                <a16:creationId xmlns:a16="http://schemas.microsoft.com/office/drawing/2014/main" id="{08601B3C-C017-1980-07DE-7824E7AB12DE}"/>
              </a:ext>
            </a:extLst>
          </p:cNvPr>
          <p:cNvSpPr/>
          <p:nvPr/>
        </p:nvSpPr>
        <p:spPr>
          <a:xfrm>
            <a:off x="1334871" y="3446875"/>
            <a:ext cx="941621" cy="94162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Oval 16">
            <a:extLst>
              <a:ext uri="{FF2B5EF4-FFF2-40B4-BE49-F238E27FC236}">
                <a16:creationId xmlns:a16="http://schemas.microsoft.com/office/drawing/2014/main" id="{6C8218C5-E6B2-AFCB-8F88-C2253522B5AE}"/>
              </a:ext>
            </a:extLst>
          </p:cNvPr>
          <p:cNvSpPr/>
          <p:nvPr/>
        </p:nvSpPr>
        <p:spPr>
          <a:xfrm>
            <a:off x="70458" y="3446780"/>
            <a:ext cx="941621" cy="94162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Retângulo 79">
            <a:extLst>
              <a:ext uri="{FF2B5EF4-FFF2-40B4-BE49-F238E27FC236}">
                <a16:creationId xmlns:a16="http://schemas.microsoft.com/office/drawing/2014/main" id="{4B462506-CCFA-F377-EDAE-A274FC1E1E04}"/>
              </a:ext>
            </a:extLst>
          </p:cNvPr>
          <p:cNvSpPr/>
          <p:nvPr/>
        </p:nvSpPr>
        <p:spPr>
          <a:xfrm>
            <a:off x="849247" y="1563176"/>
            <a:ext cx="3812129" cy="769441"/>
          </a:xfrm>
          <a:prstGeom prst="rect">
            <a:avLst/>
          </a:prstGeom>
          <a:noFill/>
        </p:spPr>
        <p:txBody>
          <a:bodyPr wrap="square" lIns="91440" tIns="45720" rIns="91440" bIns="45720">
            <a:spAutoFit/>
          </a:bodyPr>
          <a:lstStyle/>
          <a:p>
            <a:r>
              <a:rPr lang="pt-BR" sz="4400" dirty="0">
                <a:solidFill>
                  <a:schemeClr val="bg1"/>
                </a:solidFill>
                <a:effectLst>
                  <a:outerShdw blurRad="38100" dist="38100" dir="2700000" algn="tl">
                    <a:srgbClr val="000000">
                      <a:alpha val="43137"/>
                    </a:srgbClr>
                  </a:outerShdw>
                </a:effectLst>
              </a:rPr>
              <a:t>É PÚBLICO!!!</a:t>
            </a:r>
          </a:p>
        </p:txBody>
      </p:sp>
      <p:sp>
        <p:nvSpPr>
          <p:cNvPr id="2" name="Retângulo 1">
            <a:extLst>
              <a:ext uri="{FF2B5EF4-FFF2-40B4-BE49-F238E27FC236}">
                <a16:creationId xmlns:a16="http://schemas.microsoft.com/office/drawing/2014/main" id="{779BD8C9-07CD-4484-10F7-035F87EFADA5}"/>
              </a:ext>
            </a:extLst>
          </p:cNvPr>
          <p:cNvSpPr/>
          <p:nvPr/>
        </p:nvSpPr>
        <p:spPr>
          <a:xfrm>
            <a:off x="5550017" y="6606696"/>
            <a:ext cx="1091966" cy="215444"/>
          </a:xfrm>
          <a:prstGeom prst="rect">
            <a:avLst/>
          </a:prstGeom>
          <a:noFill/>
        </p:spPr>
        <p:txBody>
          <a:bodyPr wrap="none" lIns="91440" tIns="45720" rIns="91440" bIns="45720">
            <a:spAutoFit/>
          </a:bodyPr>
          <a:lstStyle/>
          <a:p>
            <a:pPr algn="ctr"/>
            <a:r>
              <a:rPr lang="pt-BR" sz="800" b="0" cap="none" spc="0" dirty="0">
                <a:ln w="0"/>
                <a:effectLst>
                  <a:outerShdw blurRad="38100" dist="19050" dir="2700000" algn="tl" rotWithShape="0">
                    <a:schemeClr val="dk1">
                      <a:alpha val="40000"/>
                    </a:schemeClr>
                  </a:outerShdw>
                </a:effectLst>
              </a:rPr>
              <a:t>VABS/DGP/JUN2025</a:t>
            </a:r>
          </a:p>
        </p:txBody>
      </p:sp>
      <p:pic>
        <p:nvPicPr>
          <p:cNvPr id="3" name="Elemento gráfico 201">
            <a:extLst>
              <a:ext uri="{FF2B5EF4-FFF2-40B4-BE49-F238E27FC236}">
                <a16:creationId xmlns:a16="http://schemas.microsoft.com/office/drawing/2014/main" id="{971F344E-5098-081D-2C6C-885B9F411843}"/>
              </a:ext>
            </a:extLst>
          </p:cNvPr>
          <p:cNvPicPr/>
          <p:nvPr/>
        </p:nvPicPr>
        <p:blipFill>
          <a:blip r:embed="rId4" cstate="print">
            <a:extLst>
              <a:ext uri="{28A0092B-C50C-407E-A947-70E740481C1C}">
                <a14:useLocalDpi xmlns:a14="http://schemas.microsoft.com/office/drawing/2010/main" val="0"/>
              </a:ext>
            </a:extLst>
          </a:blip>
          <a:srcRect/>
          <a:stretch/>
        </p:blipFill>
        <p:spPr>
          <a:xfrm>
            <a:off x="11430482" y="22739"/>
            <a:ext cx="547793" cy="4260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Title 1">
            <a:extLst>
              <a:ext uri="{FF2B5EF4-FFF2-40B4-BE49-F238E27FC236}">
                <a16:creationId xmlns:a16="http://schemas.microsoft.com/office/drawing/2014/main" id="{4C9DA730-D4E2-7999-894E-165DC623E18D}"/>
              </a:ext>
            </a:extLst>
          </p:cNvPr>
          <p:cNvSpPr txBox="1">
            <a:spLocks/>
          </p:cNvSpPr>
          <p:nvPr/>
        </p:nvSpPr>
        <p:spPr>
          <a:xfrm>
            <a:off x="10791392" y="67683"/>
            <a:ext cx="912986" cy="4154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DIREITO E  GESTÃO  PÚBLICA</a:t>
            </a:r>
          </a:p>
        </p:txBody>
      </p:sp>
      <p:pic>
        <p:nvPicPr>
          <p:cNvPr id="11" name="Imagem 10" descr="Ícone&#10;&#10;Descrição gerada automaticamente">
            <a:extLst>
              <a:ext uri="{FF2B5EF4-FFF2-40B4-BE49-F238E27FC236}">
                <a16:creationId xmlns:a16="http://schemas.microsoft.com/office/drawing/2014/main" id="{01F01CD4-157C-D7AD-EE2A-55A51A95E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983604" y="5755641"/>
            <a:ext cx="224790" cy="1891665"/>
          </a:xfrm>
          <a:prstGeom prst="rect">
            <a:avLst/>
          </a:prstGeom>
        </p:spPr>
      </p:pic>
      <p:pic>
        <p:nvPicPr>
          <p:cNvPr id="30" name="Elemento gráfico 201">
            <a:extLst>
              <a:ext uri="{FF2B5EF4-FFF2-40B4-BE49-F238E27FC236}">
                <a16:creationId xmlns:a16="http://schemas.microsoft.com/office/drawing/2014/main" id="{741A4744-BAD9-1A60-F4E1-5944BBAB19F8}"/>
              </a:ext>
            </a:extLst>
          </p:cNvPr>
          <p:cNvPicPr/>
          <p:nvPr/>
        </p:nvPicPr>
        <p:blipFill>
          <a:blip r:embed="rId6" cstate="print">
            <a:extLst>
              <a:ext uri="{28A0092B-C50C-407E-A947-70E740481C1C}">
                <a14:useLocalDpi xmlns:a14="http://schemas.microsoft.com/office/drawing/2010/main" val="0"/>
              </a:ext>
            </a:extLst>
          </a:blip>
          <a:srcRect/>
          <a:stretch/>
        </p:blipFill>
        <p:spPr>
          <a:xfrm>
            <a:off x="11331871" y="6453188"/>
            <a:ext cx="402929" cy="2830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1" name="Title 1">
            <a:extLst>
              <a:ext uri="{FF2B5EF4-FFF2-40B4-BE49-F238E27FC236}">
                <a16:creationId xmlns:a16="http://schemas.microsoft.com/office/drawing/2014/main" id="{FC8F0ABE-554B-DD31-2A48-F3F090493198}"/>
              </a:ext>
            </a:extLst>
          </p:cNvPr>
          <p:cNvSpPr txBox="1">
            <a:spLocks/>
          </p:cNvSpPr>
          <p:nvPr/>
        </p:nvSpPr>
        <p:spPr>
          <a:xfrm>
            <a:off x="10418885" y="6523187"/>
            <a:ext cx="912986" cy="1384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VABS/DGP/2026</a:t>
            </a:r>
          </a:p>
        </p:txBody>
      </p:sp>
    </p:spTree>
    <p:extLst>
      <p:ext uri="{BB962C8B-B14F-4D97-AF65-F5344CB8AC3E}">
        <p14:creationId xmlns:p14="http://schemas.microsoft.com/office/powerpoint/2010/main" val="3520008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472DA-B185-0101-7356-F2D7E7F6135C}"/>
            </a:ext>
          </a:extLst>
        </p:cNvPr>
        <p:cNvGrpSpPr/>
        <p:nvPr/>
      </p:nvGrpSpPr>
      <p:grpSpPr>
        <a:xfrm>
          <a:off x="0" y="0"/>
          <a:ext cx="0" cy="0"/>
          <a:chOff x="0" y="0"/>
          <a:chExt cx="0" cy="0"/>
        </a:xfrm>
      </p:grpSpPr>
      <p:pic>
        <p:nvPicPr>
          <p:cNvPr id="3" name="Imagem 2">
            <a:extLst>
              <a:ext uri="{FF2B5EF4-FFF2-40B4-BE49-F238E27FC236}">
                <a16:creationId xmlns:a16="http://schemas.microsoft.com/office/drawing/2014/main" id="{C9DF541E-F7F6-280D-08C5-2348D49E10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162"/>
            <a:ext cx="12192000" cy="6804838"/>
          </a:xfrm>
          <a:prstGeom prst="rect">
            <a:avLst/>
          </a:prstGeom>
        </p:spPr>
      </p:pic>
      <p:sp>
        <p:nvSpPr>
          <p:cNvPr id="10" name="Retângulo 9">
            <a:extLst>
              <a:ext uri="{FF2B5EF4-FFF2-40B4-BE49-F238E27FC236}">
                <a16:creationId xmlns:a16="http://schemas.microsoft.com/office/drawing/2014/main" id="{D7510948-A812-2696-547B-916DDEC25705}"/>
              </a:ext>
            </a:extLst>
          </p:cNvPr>
          <p:cNvSpPr/>
          <p:nvPr/>
        </p:nvSpPr>
        <p:spPr>
          <a:xfrm>
            <a:off x="10748211" y="6261924"/>
            <a:ext cx="1443790" cy="569495"/>
          </a:xfrm>
          <a:prstGeom prst="rect">
            <a:avLst/>
          </a:prstGeom>
          <a:solidFill>
            <a:schemeClr val="accent1">
              <a:alpha val="7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id="{AA3CD3BD-32A3-C22D-C6F0-2C79B122BE8D}"/>
              </a:ext>
            </a:extLst>
          </p:cNvPr>
          <p:cNvSpPr/>
          <p:nvPr/>
        </p:nvSpPr>
        <p:spPr>
          <a:xfrm>
            <a:off x="11718759" y="5512981"/>
            <a:ext cx="473241" cy="1318438"/>
          </a:xfrm>
          <a:prstGeom prst="rect">
            <a:avLst/>
          </a:prstGeom>
          <a:solidFill>
            <a:srgbClr val="008080">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Imagem 3" descr="Ícone&#10;&#10;Descrição gerada automaticamente">
            <a:extLst>
              <a:ext uri="{FF2B5EF4-FFF2-40B4-BE49-F238E27FC236}">
                <a16:creationId xmlns:a16="http://schemas.microsoft.com/office/drawing/2014/main" id="{D248D643-A9FF-585B-B6D9-BEC4BCA5EC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06303" y="5832811"/>
            <a:ext cx="224790" cy="1891665"/>
          </a:xfrm>
          <a:prstGeom prst="rect">
            <a:avLst/>
          </a:prstGeom>
        </p:spPr>
      </p:pic>
      <p:pic>
        <p:nvPicPr>
          <p:cNvPr id="6" name="Elemento gráfico 201">
            <a:extLst>
              <a:ext uri="{FF2B5EF4-FFF2-40B4-BE49-F238E27FC236}">
                <a16:creationId xmlns:a16="http://schemas.microsoft.com/office/drawing/2014/main" id="{FD0F9657-0BBB-C01E-48D4-9D2C11818616}"/>
              </a:ext>
            </a:extLst>
          </p:cNvPr>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1763595" y="6495642"/>
            <a:ext cx="402929" cy="2830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Title 1">
            <a:extLst>
              <a:ext uri="{FF2B5EF4-FFF2-40B4-BE49-F238E27FC236}">
                <a16:creationId xmlns:a16="http://schemas.microsoft.com/office/drawing/2014/main" id="{9EE9F290-51BD-B796-CADF-698FAD4CA6A1}"/>
              </a:ext>
            </a:extLst>
          </p:cNvPr>
          <p:cNvSpPr txBox="1">
            <a:spLocks/>
          </p:cNvSpPr>
          <p:nvPr/>
        </p:nvSpPr>
        <p:spPr>
          <a:xfrm>
            <a:off x="10792206" y="6584650"/>
            <a:ext cx="912986" cy="1384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chemeClr val="bg1"/>
                </a:solidFill>
                <a:latin typeface="Candara" panose="020E0502030303020204" pitchFamily="34" charset="0"/>
                <a:cs typeface="Segoe UI" panose="020B0502040204020203" pitchFamily="34" charset="0"/>
              </a:rPr>
              <a:t>VABS/DGP/2026</a:t>
            </a:r>
          </a:p>
        </p:txBody>
      </p:sp>
    </p:spTree>
    <p:extLst>
      <p:ext uri="{BB962C8B-B14F-4D97-AF65-F5344CB8AC3E}">
        <p14:creationId xmlns:p14="http://schemas.microsoft.com/office/powerpoint/2010/main" val="1343124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702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id="{31D7B891-B85A-E7B5-62B4-A5DD13468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pic>
        <p:nvPicPr>
          <p:cNvPr id="13" name="Imagem 12" descr="Ícone&#10;&#10;Descrição gerada automaticamente">
            <a:extLst>
              <a:ext uri="{FF2B5EF4-FFF2-40B4-BE49-F238E27FC236}">
                <a16:creationId xmlns:a16="http://schemas.microsoft.com/office/drawing/2014/main" id="{BE456B22-F8E2-4775-28FB-2CCB614671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983604" y="5755641"/>
            <a:ext cx="224790" cy="1891665"/>
          </a:xfrm>
          <a:prstGeom prst="rect">
            <a:avLst/>
          </a:prstGeom>
        </p:spPr>
      </p:pic>
      <p:pic>
        <p:nvPicPr>
          <p:cNvPr id="15" name="Elemento gráfico 201">
            <a:extLst>
              <a:ext uri="{FF2B5EF4-FFF2-40B4-BE49-F238E27FC236}">
                <a16:creationId xmlns:a16="http://schemas.microsoft.com/office/drawing/2014/main" id="{F73190A9-3EA6-A004-7A4B-5F4BCEF46367}"/>
              </a:ext>
            </a:extLst>
          </p:cNvPr>
          <p:cNvPicPr/>
          <p:nvPr/>
        </p:nvPicPr>
        <p:blipFill>
          <a:blip r:embed="rId5" cstate="print">
            <a:extLst>
              <a:ext uri="{28A0092B-C50C-407E-A947-70E740481C1C}">
                <a14:useLocalDpi xmlns:a14="http://schemas.microsoft.com/office/drawing/2010/main" val="0"/>
              </a:ext>
            </a:extLst>
          </a:blip>
          <a:srcRect/>
          <a:stretch/>
        </p:blipFill>
        <p:spPr>
          <a:xfrm>
            <a:off x="11359006" y="6548418"/>
            <a:ext cx="402929" cy="2830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7" name="Title 1">
            <a:extLst>
              <a:ext uri="{FF2B5EF4-FFF2-40B4-BE49-F238E27FC236}">
                <a16:creationId xmlns:a16="http://schemas.microsoft.com/office/drawing/2014/main" id="{EE6820B4-DF57-491C-8491-34FC3B841C88}"/>
              </a:ext>
            </a:extLst>
          </p:cNvPr>
          <p:cNvSpPr txBox="1">
            <a:spLocks/>
          </p:cNvSpPr>
          <p:nvPr/>
        </p:nvSpPr>
        <p:spPr>
          <a:xfrm>
            <a:off x="10418885" y="6632223"/>
            <a:ext cx="912986" cy="1384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VABS/DGP/2026</a:t>
            </a:r>
          </a:p>
        </p:txBody>
      </p:sp>
    </p:spTree>
    <p:extLst>
      <p:ext uri="{BB962C8B-B14F-4D97-AF65-F5344CB8AC3E}">
        <p14:creationId xmlns:p14="http://schemas.microsoft.com/office/powerpoint/2010/main" val="1210802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007F9-D7B2-73A4-E684-19ADF5ED214D}"/>
            </a:ext>
          </a:extLst>
        </p:cNvPr>
        <p:cNvGrpSpPr/>
        <p:nvPr/>
      </p:nvGrpSpPr>
      <p:grpSpPr>
        <a:xfrm>
          <a:off x="0" y="0"/>
          <a:ext cx="0" cy="0"/>
          <a:chOff x="0" y="0"/>
          <a:chExt cx="0" cy="0"/>
        </a:xfrm>
      </p:grpSpPr>
      <p:sp>
        <p:nvSpPr>
          <p:cNvPr id="11" name="Google Shape;1017;p31">
            <a:extLst>
              <a:ext uri="{FF2B5EF4-FFF2-40B4-BE49-F238E27FC236}">
                <a16:creationId xmlns:a16="http://schemas.microsoft.com/office/drawing/2014/main" id="{9CCAA6AD-3F0C-D8FF-2434-5FE29C55683E}"/>
              </a:ext>
            </a:extLst>
          </p:cNvPr>
          <p:cNvSpPr/>
          <p:nvPr/>
        </p:nvSpPr>
        <p:spPr>
          <a:xfrm rot="18900000">
            <a:off x="692467" y="1073769"/>
            <a:ext cx="1794559" cy="1814153"/>
          </a:xfrm>
          <a:prstGeom prst="flowChartAlternateProcess">
            <a:avLst/>
          </a:prstGeom>
          <a:gradFill>
            <a:gsLst>
              <a:gs pos="0">
                <a:schemeClr val="accent1"/>
              </a:gs>
              <a:gs pos="100000">
                <a:schemeClr val="accent2"/>
              </a:gs>
            </a:gsLst>
            <a:lin ang="0" scaled="0"/>
          </a:gradFill>
          <a:ln>
            <a:noFill/>
          </a:ln>
          <a:effectLst>
            <a:outerShdw blurRad="100013" dist="19050" dir="14280000" algn="bl" rotWithShape="0">
              <a:srgbClr val="000000">
                <a:alpha val="30000"/>
              </a:srgbClr>
            </a:outerShdw>
          </a:effectLst>
        </p:spPr>
        <p:txBody>
          <a:bodyPr spcFirstLastPara="1" wrap="square" lIns="121900" tIns="121900" rIns="121900" bIns="121900" anchor="ctr" anchorCtr="0">
            <a:noAutofit/>
          </a:bodyPr>
          <a:lstStyle/>
          <a:p>
            <a:endParaRPr sz="2400"/>
          </a:p>
        </p:txBody>
      </p:sp>
      <p:sp>
        <p:nvSpPr>
          <p:cNvPr id="12" name="Google Shape;1018;p31">
            <a:extLst>
              <a:ext uri="{FF2B5EF4-FFF2-40B4-BE49-F238E27FC236}">
                <a16:creationId xmlns:a16="http://schemas.microsoft.com/office/drawing/2014/main" id="{D7D75FE0-C552-C6C9-0A3A-7B3561D1BC24}"/>
              </a:ext>
            </a:extLst>
          </p:cNvPr>
          <p:cNvSpPr/>
          <p:nvPr/>
        </p:nvSpPr>
        <p:spPr>
          <a:xfrm rot="18900000">
            <a:off x="4970689" y="1000450"/>
            <a:ext cx="1794559" cy="1814153"/>
          </a:xfrm>
          <a:prstGeom prst="flowChartAlternateProcess">
            <a:avLst/>
          </a:prstGeom>
          <a:gradFill>
            <a:gsLst>
              <a:gs pos="0">
                <a:schemeClr val="accent2"/>
              </a:gs>
              <a:gs pos="100000">
                <a:schemeClr val="accent3"/>
              </a:gs>
            </a:gsLst>
            <a:lin ang="0" scaled="0"/>
          </a:gradFill>
          <a:ln>
            <a:noFill/>
          </a:ln>
          <a:effectLst>
            <a:outerShdw blurRad="100013" dist="19050" dir="14280000" algn="bl" rotWithShape="0">
              <a:srgbClr val="000000">
                <a:alpha val="30000"/>
              </a:srgbClr>
            </a:outerShdw>
          </a:effectLst>
        </p:spPr>
        <p:txBody>
          <a:bodyPr spcFirstLastPara="1" wrap="square" lIns="121900" tIns="121900" rIns="121900" bIns="121900" anchor="ctr" anchorCtr="0">
            <a:noAutofit/>
          </a:bodyPr>
          <a:lstStyle/>
          <a:p>
            <a:endParaRPr sz="2400"/>
          </a:p>
        </p:txBody>
      </p:sp>
      <p:sp>
        <p:nvSpPr>
          <p:cNvPr id="13" name="Google Shape;1019;p31">
            <a:extLst>
              <a:ext uri="{FF2B5EF4-FFF2-40B4-BE49-F238E27FC236}">
                <a16:creationId xmlns:a16="http://schemas.microsoft.com/office/drawing/2014/main" id="{E1C2BA9E-97D9-E1BF-D419-1E19F63953F2}"/>
              </a:ext>
            </a:extLst>
          </p:cNvPr>
          <p:cNvSpPr/>
          <p:nvPr/>
        </p:nvSpPr>
        <p:spPr>
          <a:xfrm rot="18900000">
            <a:off x="9364141" y="998509"/>
            <a:ext cx="1794559" cy="1814153"/>
          </a:xfrm>
          <a:prstGeom prst="flowChartAlternateProcess">
            <a:avLst/>
          </a:prstGeom>
          <a:gradFill>
            <a:gsLst>
              <a:gs pos="0">
                <a:schemeClr val="accent3"/>
              </a:gs>
              <a:gs pos="100000">
                <a:schemeClr val="accent4"/>
              </a:gs>
            </a:gsLst>
            <a:lin ang="0" scaled="0"/>
          </a:gradFill>
          <a:ln>
            <a:noFill/>
          </a:ln>
          <a:effectLst>
            <a:outerShdw blurRad="100013" dist="19050" dir="14280000" algn="bl" rotWithShape="0">
              <a:srgbClr val="000000">
                <a:alpha val="30000"/>
              </a:srgbClr>
            </a:outerShdw>
          </a:effectLst>
        </p:spPr>
        <p:txBody>
          <a:bodyPr spcFirstLastPara="1" wrap="square" lIns="121900" tIns="121900" rIns="121900" bIns="121900" anchor="ctr" anchorCtr="0">
            <a:noAutofit/>
          </a:bodyPr>
          <a:lstStyle/>
          <a:p>
            <a:endParaRPr sz="2400"/>
          </a:p>
        </p:txBody>
      </p:sp>
      <p:sp>
        <p:nvSpPr>
          <p:cNvPr id="14" name="Google Shape;1026;p31">
            <a:extLst>
              <a:ext uri="{FF2B5EF4-FFF2-40B4-BE49-F238E27FC236}">
                <a16:creationId xmlns:a16="http://schemas.microsoft.com/office/drawing/2014/main" id="{68AAF9DD-90D3-A377-264E-18D3103A11F5}"/>
              </a:ext>
            </a:extLst>
          </p:cNvPr>
          <p:cNvSpPr txBox="1">
            <a:spLocks noGrp="1"/>
          </p:cNvSpPr>
          <p:nvPr>
            <p:ph type="title"/>
          </p:nvPr>
        </p:nvSpPr>
        <p:spPr>
          <a:xfrm>
            <a:off x="453274" y="115429"/>
            <a:ext cx="11095200" cy="763600"/>
          </a:xfrm>
          <a:prstGeom prst="rect">
            <a:avLst/>
          </a:prstGeom>
        </p:spPr>
        <p:txBody>
          <a:bodyPr spcFirstLastPara="1" vert="horz" wrap="square" lIns="121900" tIns="121900" rIns="121900" bIns="121900" rtlCol="0" anchor="t" anchorCtr="0">
            <a:noAutofit/>
          </a:bodyPr>
          <a:lstStyle/>
          <a:p>
            <a:pPr algn="ctr">
              <a:spcBef>
                <a:spcPts val="0"/>
              </a:spcBef>
              <a:buClr>
                <a:schemeClr val="dk1"/>
              </a:buClr>
              <a:buSzPts val="1100"/>
            </a:pPr>
            <a:r>
              <a:rPr lang="en" sz="3200" dirty="0">
                <a:solidFill>
                  <a:schemeClr val="accent1">
                    <a:lumMod val="90000"/>
                    <a:lumOff val="10000"/>
                  </a:schemeClr>
                </a:solidFill>
              </a:rPr>
              <a:t>Art. 199 – iniciativa privada no sus</a:t>
            </a:r>
            <a:endParaRPr sz="3200" dirty="0">
              <a:solidFill>
                <a:schemeClr val="accent1">
                  <a:lumMod val="90000"/>
                  <a:lumOff val="10000"/>
                </a:schemeClr>
              </a:solidFill>
            </a:endParaRPr>
          </a:p>
        </p:txBody>
      </p:sp>
      <p:cxnSp>
        <p:nvCxnSpPr>
          <p:cNvPr id="16" name="Google Shape;1029;p31">
            <a:extLst>
              <a:ext uri="{FF2B5EF4-FFF2-40B4-BE49-F238E27FC236}">
                <a16:creationId xmlns:a16="http://schemas.microsoft.com/office/drawing/2014/main" id="{A693B3C9-4EC9-8DAB-9E2E-875DED17D4E8}"/>
              </a:ext>
            </a:extLst>
          </p:cNvPr>
          <p:cNvCxnSpPr/>
          <p:nvPr/>
        </p:nvCxnSpPr>
        <p:spPr>
          <a:xfrm>
            <a:off x="7357322" y="3258122"/>
            <a:ext cx="0" cy="557600"/>
          </a:xfrm>
          <a:prstGeom prst="straightConnector1">
            <a:avLst/>
          </a:prstGeom>
          <a:noFill/>
          <a:ln w="19050" cap="flat" cmpd="sng">
            <a:solidFill>
              <a:schemeClr val="accent4"/>
            </a:solidFill>
            <a:prstDash val="dot"/>
            <a:round/>
            <a:headEnd type="none" w="med" len="med"/>
            <a:tailEnd type="oval" w="med" len="med"/>
          </a:ln>
        </p:spPr>
      </p:cxnSp>
      <p:sp>
        <p:nvSpPr>
          <p:cNvPr id="21" name="Google Shape;1021;p31">
            <a:extLst>
              <a:ext uri="{FF2B5EF4-FFF2-40B4-BE49-F238E27FC236}">
                <a16:creationId xmlns:a16="http://schemas.microsoft.com/office/drawing/2014/main" id="{B759A77E-8E72-ADD7-BC58-12DFF364BD6F}"/>
              </a:ext>
            </a:extLst>
          </p:cNvPr>
          <p:cNvSpPr/>
          <p:nvPr/>
        </p:nvSpPr>
        <p:spPr>
          <a:xfrm>
            <a:off x="276453" y="2115007"/>
            <a:ext cx="11639094" cy="2000573"/>
          </a:xfrm>
          <a:prstGeom prst="rect">
            <a:avLst/>
          </a:prstGeom>
          <a:solidFill>
            <a:schemeClr val="lt2"/>
          </a:solidFill>
          <a:ln>
            <a:noFill/>
          </a:ln>
          <a:effectLst>
            <a:outerShdw blurRad="100013" dist="19050" dir="14280000" algn="bl" rotWithShape="0">
              <a:srgbClr val="000000">
                <a:alpha val="30000"/>
              </a:srgbClr>
            </a:outerShdw>
          </a:effectLst>
        </p:spPr>
        <p:txBody>
          <a:bodyPr spcFirstLastPara="1" wrap="square" lIns="121900" tIns="121900" rIns="121900" bIns="121900" anchor="ctr" anchorCtr="0">
            <a:noAutofit/>
          </a:bodyPr>
          <a:lstStyle/>
          <a:p>
            <a:endParaRPr lang="pt-BR" sz="2400" dirty="0"/>
          </a:p>
        </p:txBody>
      </p:sp>
      <p:sp>
        <p:nvSpPr>
          <p:cNvPr id="23" name="Google Shape;1022;p31">
            <a:extLst>
              <a:ext uri="{FF2B5EF4-FFF2-40B4-BE49-F238E27FC236}">
                <a16:creationId xmlns:a16="http://schemas.microsoft.com/office/drawing/2014/main" id="{0C1787DC-C689-14F2-03BD-6B519A884C92}"/>
              </a:ext>
            </a:extLst>
          </p:cNvPr>
          <p:cNvSpPr/>
          <p:nvPr/>
        </p:nvSpPr>
        <p:spPr>
          <a:xfrm>
            <a:off x="986357" y="1293390"/>
            <a:ext cx="1206785" cy="1219200"/>
          </a:xfrm>
          <a:prstGeom prst="ellipse">
            <a:avLst/>
          </a:prstGeom>
          <a:solidFill>
            <a:srgbClr val="FFFFFF"/>
          </a:solidFill>
          <a:ln>
            <a:noFill/>
          </a:ln>
        </p:spPr>
        <p:txBody>
          <a:bodyPr spcFirstLastPara="1" wrap="square" lIns="121900" tIns="121900" rIns="121900" bIns="121900" anchor="ctr" anchorCtr="0">
            <a:noAutofit/>
          </a:bodyPr>
          <a:lstStyle/>
          <a:p>
            <a:endParaRPr sz="2400"/>
          </a:p>
        </p:txBody>
      </p:sp>
      <p:sp>
        <p:nvSpPr>
          <p:cNvPr id="24" name="Google Shape;1023;p31">
            <a:extLst>
              <a:ext uri="{FF2B5EF4-FFF2-40B4-BE49-F238E27FC236}">
                <a16:creationId xmlns:a16="http://schemas.microsoft.com/office/drawing/2014/main" id="{85CA7335-F786-59A4-A8F8-6F040BAF934B}"/>
              </a:ext>
            </a:extLst>
          </p:cNvPr>
          <p:cNvSpPr/>
          <p:nvPr/>
        </p:nvSpPr>
        <p:spPr>
          <a:xfrm>
            <a:off x="5264577" y="1274935"/>
            <a:ext cx="1206785" cy="1219200"/>
          </a:xfrm>
          <a:prstGeom prst="ellipse">
            <a:avLst/>
          </a:prstGeom>
          <a:solidFill>
            <a:srgbClr val="FFFFFF"/>
          </a:solidFill>
          <a:ln>
            <a:noFill/>
          </a:ln>
        </p:spPr>
        <p:txBody>
          <a:bodyPr spcFirstLastPara="1" wrap="square" lIns="121900" tIns="121900" rIns="121900" bIns="121900" anchor="ctr" anchorCtr="0">
            <a:noAutofit/>
          </a:bodyPr>
          <a:lstStyle/>
          <a:p>
            <a:endParaRPr sz="2400"/>
          </a:p>
        </p:txBody>
      </p:sp>
      <p:sp>
        <p:nvSpPr>
          <p:cNvPr id="25" name="Google Shape;1024;p31">
            <a:extLst>
              <a:ext uri="{FF2B5EF4-FFF2-40B4-BE49-F238E27FC236}">
                <a16:creationId xmlns:a16="http://schemas.microsoft.com/office/drawing/2014/main" id="{C92B8B61-78C3-420D-A3C1-587AC0AEC824}"/>
              </a:ext>
            </a:extLst>
          </p:cNvPr>
          <p:cNvSpPr/>
          <p:nvPr/>
        </p:nvSpPr>
        <p:spPr>
          <a:xfrm>
            <a:off x="9557092" y="1286496"/>
            <a:ext cx="1304473" cy="1219200"/>
          </a:xfrm>
          <a:prstGeom prst="ellipse">
            <a:avLst/>
          </a:prstGeom>
          <a:solidFill>
            <a:srgbClr val="FFFFFF"/>
          </a:solidFill>
          <a:ln>
            <a:noFill/>
          </a:ln>
        </p:spPr>
        <p:txBody>
          <a:bodyPr spcFirstLastPara="1" wrap="square" lIns="121900" tIns="121900" rIns="121900" bIns="121900" anchor="ctr" anchorCtr="0">
            <a:noAutofit/>
          </a:bodyPr>
          <a:lstStyle/>
          <a:p>
            <a:endParaRPr sz="2400"/>
          </a:p>
        </p:txBody>
      </p:sp>
      <p:pic>
        <p:nvPicPr>
          <p:cNvPr id="38" name="Imagem 37" descr="Ícone&#10;&#10;Descrição gerada automaticamente">
            <a:extLst>
              <a:ext uri="{FF2B5EF4-FFF2-40B4-BE49-F238E27FC236}">
                <a16:creationId xmlns:a16="http://schemas.microsoft.com/office/drawing/2014/main" id="{677F82AC-B87F-7505-F38C-2DE4BB1EE0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952381" y="5800348"/>
            <a:ext cx="224790" cy="1891665"/>
          </a:xfrm>
          <a:prstGeom prst="rect">
            <a:avLst/>
          </a:prstGeom>
        </p:spPr>
      </p:pic>
      <p:pic>
        <p:nvPicPr>
          <p:cNvPr id="3" name="Elemento gráfico 201">
            <a:extLst>
              <a:ext uri="{FF2B5EF4-FFF2-40B4-BE49-F238E27FC236}">
                <a16:creationId xmlns:a16="http://schemas.microsoft.com/office/drawing/2014/main" id="{FF721DAC-1556-F71D-71F8-E62994984D0E}"/>
              </a:ext>
            </a:extLst>
          </p:cNvPr>
          <p:cNvPicPr/>
          <p:nvPr/>
        </p:nvPicPr>
        <p:blipFill>
          <a:blip r:embed="rId4" cstate="print">
            <a:extLst>
              <a:ext uri="{28A0092B-C50C-407E-A947-70E740481C1C}">
                <a14:useLocalDpi xmlns:a14="http://schemas.microsoft.com/office/drawing/2010/main" val="0"/>
              </a:ext>
            </a:extLst>
          </a:blip>
          <a:srcRect/>
          <a:stretch/>
        </p:blipFill>
        <p:spPr>
          <a:xfrm>
            <a:off x="11331871" y="6453188"/>
            <a:ext cx="402929" cy="2830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Title 1">
            <a:extLst>
              <a:ext uri="{FF2B5EF4-FFF2-40B4-BE49-F238E27FC236}">
                <a16:creationId xmlns:a16="http://schemas.microsoft.com/office/drawing/2014/main" id="{BDE5180B-5DF7-CAFB-937A-AEAAED41D7F4}"/>
              </a:ext>
            </a:extLst>
          </p:cNvPr>
          <p:cNvSpPr txBox="1">
            <a:spLocks/>
          </p:cNvSpPr>
          <p:nvPr/>
        </p:nvSpPr>
        <p:spPr>
          <a:xfrm>
            <a:off x="10418885" y="6523187"/>
            <a:ext cx="912986" cy="1384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VABS/DGP/2026</a:t>
            </a:r>
          </a:p>
        </p:txBody>
      </p:sp>
      <p:grpSp>
        <p:nvGrpSpPr>
          <p:cNvPr id="2" name="Agrupar 1">
            <a:extLst>
              <a:ext uri="{FF2B5EF4-FFF2-40B4-BE49-F238E27FC236}">
                <a16:creationId xmlns:a16="http://schemas.microsoft.com/office/drawing/2014/main" id="{198D45CE-0C2F-4BE1-F556-E5C2B3CB0F08}"/>
              </a:ext>
            </a:extLst>
          </p:cNvPr>
          <p:cNvGrpSpPr/>
          <p:nvPr/>
        </p:nvGrpSpPr>
        <p:grpSpPr>
          <a:xfrm>
            <a:off x="379284" y="2614268"/>
            <a:ext cx="3180394" cy="3724580"/>
            <a:chOff x="701701" y="2093621"/>
            <a:chExt cx="3180394" cy="3724580"/>
          </a:xfrm>
        </p:grpSpPr>
        <p:sp>
          <p:nvSpPr>
            <p:cNvPr id="5" name="Retângulo 4">
              <a:extLst>
                <a:ext uri="{FF2B5EF4-FFF2-40B4-BE49-F238E27FC236}">
                  <a16:creationId xmlns:a16="http://schemas.microsoft.com/office/drawing/2014/main" id="{EB747258-8CD8-44DB-6EB2-8DB30713A64D}"/>
                </a:ext>
              </a:extLst>
            </p:cNvPr>
            <p:cNvSpPr/>
            <p:nvPr/>
          </p:nvSpPr>
          <p:spPr>
            <a:xfrm>
              <a:off x="762265" y="4191732"/>
              <a:ext cx="3119830" cy="1626469"/>
            </a:xfrm>
            <a:prstGeom prst="rect">
              <a:avLst/>
            </a:prstGeom>
            <a:gradFill flip="none" rotWithShape="1">
              <a:gsLst>
                <a:gs pos="0">
                  <a:srgbClr val="006666">
                    <a:tint val="66000"/>
                    <a:satMod val="160000"/>
                  </a:srgbClr>
                </a:gs>
                <a:gs pos="50000">
                  <a:srgbClr val="006666">
                    <a:tint val="44500"/>
                    <a:satMod val="160000"/>
                  </a:srgbClr>
                </a:gs>
                <a:gs pos="100000">
                  <a:srgbClr val="006666">
                    <a:tint val="23500"/>
                    <a:satMod val="160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F92AE985-3CAF-A32A-6C44-DC690AABC51E}"/>
                </a:ext>
              </a:extLst>
            </p:cNvPr>
            <p:cNvSpPr txBox="1"/>
            <p:nvPr/>
          </p:nvSpPr>
          <p:spPr>
            <a:xfrm>
              <a:off x="701701" y="2093621"/>
              <a:ext cx="3072384" cy="1015663"/>
            </a:xfrm>
            <a:prstGeom prst="rect">
              <a:avLst/>
            </a:prstGeom>
            <a:noFill/>
          </p:spPr>
          <p:txBody>
            <a:bodyPr wrap="square">
              <a:spAutoFit/>
            </a:bodyPr>
            <a:lstStyle/>
            <a:p>
              <a:pPr>
                <a:buNone/>
              </a:pPr>
              <a:r>
                <a:rPr lang="pt-BR" sz="2000" b="0" i="0" dirty="0">
                  <a:effectLst/>
                  <a:latin typeface="Arial" panose="020B0604020202020204" pitchFamily="34" charset="0"/>
                  <a:cs typeface="Arial" panose="020B0604020202020204" pitchFamily="34" charset="0"/>
                </a:rPr>
                <a:t>Art. 199. A assistência à saúde é livre à iniciativa privada.</a:t>
              </a:r>
            </a:p>
          </p:txBody>
        </p:sp>
        <p:sp>
          <p:nvSpPr>
            <p:cNvPr id="7" name="Retângulo 6">
              <a:extLst>
                <a:ext uri="{FF2B5EF4-FFF2-40B4-BE49-F238E27FC236}">
                  <a16:creationId xmlns:a16="http://schemas.microsoft.com/office/drawing/2014/main" id="{F7C61E3C-8D7D-6ED2-0086-CB39621DBF01}"/>
                </a:ext>
              </a:extLst>
            </p:cNvPr>
            <p:cNvSpPr/>
            <p:nvPr/>
          </p:nvSpPr>
          <p:spPr>
            <a:xfrm>
              <a:off x="928849" y="4420190"/>
              <a:ext cx="2860346" cy="1169551"/>
            </a:xfrm>
            <a:prstGeom prst="rect">
              <a:avLst/>
            </a:prstGeom>
            <a:noFill/>
          </p:spPr>
          <p:txBody>
            <a:bodyPr wrap="square" lIns="91440" tIns="45720" rIns="91440" bIns="45720">
              <a:spAutoFit/>
            </a:bodyPr>
            <a:lstStyle/>
            <a:p>
              <a:r>
                <a:rPr lang="pt-BR" sz="1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SAÚDE COMPLEMENTAR E SUPLEMENTAR</a:t>
              </a:r>
            </a:p>
            <a:p>
              <a:endParaRPr lang="pt-BR"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r>
                <a:rPr lang="pt-BR"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NÃO É ÁREA DE CONCESSÃO DE SERVIÇOS PÚBLICOS</a:t>
              </a:r>
              <a:endParaRPr lang="pt-BR" sz="1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8" name="Seta: para Baixo 7">
              <a:extLst>
                <a:ext uri="{FF2B5EF4-FFF2-40B4-BE49-F238E27FC236}">
                  <a16:creationId xmlns:a16="http://schemas.microsoft.com/office/drawing/2014/main" id="{B225C29C-13DE-89B1-7D6D-F70999F74C89}"/>
                </a:ext>
              </a:extLst>
            </p:cNvPr>
            <p:cNvSpPr/>
            <p:nvPr/>
          </p:nvSpPr>
          <p:spPr>
            <a:xfrm>
              <a:off x="937462" y="3623159"/>
              <a:ext cx="2496313" cy="61580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cs typeface="Arial" panose="020B0604020202020204" pitchFamily="34" charset="0"/>
              </a:endParaRPr>
            </a:p>
          </p:txBody>
        </p:sp>
      </p:grpSp>
      <p:grpSp>
        <p:nvGrpSpPr>
          <p:cNvPr id="9" name="Agrupar 8">
            <a:extLst>
              <a:ext uri="{FF2B5EF4-FFF2-40B4-BE49-F238E27FC236}">
                <a16:creationId xmlns:a16="http://schemas.microsoft.com/office/drawing/2014/main" id="{612FA0FB-ED33-DD8B-86B6-2BCFE3F565C5}"/>
              </a:ext>
            </a:extLst>
          </p:cNvPr>
          <p:cNvGrpSpPr/>
          <p:nvPr/>
        </p:nvGrpSpPr>
        <p:grpSpPr>
          <a:xfrm>
            <a:off x="4295412" y="2512591"/>
            <a:ext cx="3538728" cy="3772268"/>
            <a:chOff x="4417690" y="1948711"/>
            <a:chExt cx="3538728" cy="4158080"/>
          </a:xfrm>
        </p:grpSpPr>
        <p:sp>
          <p:nvSpPr>
            <p:cNvPr id="10" name="Retângulo 9">
              <a:extLst>
                <a:ext uri="{FF2B5EF4-FFF2-40B4-BE49-F238E27FC236}">
                  <a16:creationId xmlns:a16="http://schemas.microsoft.com/office/drawing/2014/main" id="{55986D93-DB2C-299C-0068-1E66903CFAD9}"/>
                </a:ext>
              </a:extLst>
            </p:cNvPr>
            <p:cNvSpPr/>
            <p:nvPr/>
          </p:nvSpPr>
          <p:spPr>
            <a:xfrm>
              <a:off x="4577068" y="4313972"/>
              <a:ext cx="3119830" cy="1792819"/>
            </a:xfrm>
            <a:prstGeom prst="rect">
              <a:avLst/>
            </a:prstGeom>
            <a:gradFill flip="none" rotWithShape="1">
              <a:gsLst>
                <a:gs pos="0">
                  <a:srgbClr val="006666">
                    <a:tint val="66000"/>
                    <a:satMod val="160000"/>
                  </a:srgbClr>
                </a:gs>
                <a:gs pos="50000">
                  <a:srgbClr val="006666">
                    <a:tint val="44500"/>
                    <a:satMod val="160000"/>
                  </a:srgbClr>
                </a:gs>
                <a:gs pos="100000">
                  <a:srgbClr val="006666">
                    <a:tint val="23500"/>
                    <a:satMod val="160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rial" panose="020B0604020202020204" pitchFamily="34" charset="0"/>
                <a:cs typeface="Arial" panose="020B0604020202020204" pitchFamily="34" charset="0"/>
              </a:endParaRPr>
            </a:p>
          </p:txBody>
        </p:sp>
        <p:sp>
          <p:nvSpPr>
            <p:cNvPr id="39" name="CaixaDeTexto 38">
              <a:extLst>
                <a:ext uri="{FF2B5EF4-FFF2-40B4-BE49-F238E27FC236}">
                  <a16:creationId xmlns:a16="http://schemas.microsoft.com/office/drawing/2014/main" id="{D103F77E-7437-2980-C44E-3FE772B7C3F3}"/>
                </a:ext>
              </a:extLst>
            </p:cNvPr>
            <p:cNvSpPr txBox="1"/>
            <p:nvPr/>
          </p:nvSpPr>
          <p:spPr>
            <a:xfrm>
              <a:off x="4417690" y="1948711"/>
              <a:ext cx="3538728" cy="1631216"/>
            </a:xfrm>
            <a:prstGeom prst="rect">
              <a:avLst/>
            </a:prstGeom>
            <a:noFill/>
          </p:spPr>
          <p:txBody>
            <a:bodyPr wrap="square">
              <a:spAutoFit/>
            </a:bodyPr>
            <a:lstStyle/>
            <a:p>
              <a:pPr>
                <a:buNone/>
              </a:pPr>
              <a:r>
                <a:rPr lang="pt-BR" sz="2000" b="0" i="0" dirty="0">
                  <a:effectLst/>
                  <a:latin typeface="Arial" panose="020B0604020202020204" pitchFamily="34" charset="0"/>
                  <a:cs typeface="Arial" panose="020B0604020202020204" pitchFamily="34" charset="0"/>
                </a:rPr>
                <a:t>1º As instituições privadas poderão participar de forma complementar do sistema único de saúde, segundo diretrizes deste, </a:t>
              </a:r>
            </a:p>
          </p:txBody>
        </p:sp>
        <p:sp>
          <p:nvSpPr>
            <p:cNvPr id="40" name="Retângulo 39">
              <a:extLst>
                <a:ext uri="{FF2B5EF4-FFF2-40B4-BE49-F238E27FC236}">
                  <a16:creationId xmlns:a16="http://schemas.microsoft.com/office/drawing/2014/main" id="{EB0C18C9-1E95-F0C1-4931-A2626A9C003B}"/>
                </a:ext>
              </a:extLst>
            </p:cNvPr>
            <p:cNvSpPr/>
            <p:nvPr/>
          </p:nvSpPr>
          <p:spPr>
            <a:xfrm>
              <a:off x="4744041" y="4425551"/>
              <a:ext cx="2774010" cy="1569660"/>
            </a:xfrm>
            <a:prstGeom prst="rect">
              <a:avLst/>
            </a:prstGeom>
            <a:noFill/>
          </p:spPr>
          <p:txBody>
            <a:bodyPr wrap="square" lIns="91440" tIns="45720" rIns="91440" bIns="45720">
              <a:spAutoFit/>
            </a:bodyPr>
            <a:lstStyle/>
            <a:p>
              <a:r>
                <a:rPr lang="pt-BR" sz="1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SUS PÚBLICO</a:t>
              </a:r>
            </a:p>
            <a:p>
              <a:endParaRPr lang="pt-BR"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r>
                <a:rPr lang="pt-BR" sz="1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PARTICIPAÇÃO COMPLEMENTAR NOS TERMOS DOS ARTS. 24 E 26 DA LEI 8.080/90</a:t>
              </a:r>
            </a:p>
          </p:txBody>
        </p:sp>
        <p:sp>
          <p:nvSpPr>
            <p:cNvPr id="41" name="Seta: para Baixo 40">
              <a:extLst>
                <a:ext uri="{FF2B5EF4-FFF2-40B4-BE49-F238E27FC236}">
                  <a16:creationId xmlns:a16="http://schemas.microsoft.com/office/drawing/2014/main" id="{39E9E1A0-5DE7-29E4-F02F-62EDF7921FD2}"/>
                </a:ext>
              </a:extLst>
            </p:cNvPr>
            <p:cNvSpPr/>
            <p:nvPr/>
          </p:nvSpPr>
          <p:spPr>
            <a:xfrm>
              <a:off x="4720784" y="3735991"/>
              <a:ext cx="2496313" cy="69494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rial" panose="020B0604020202020204" pitchFamily="34" charset="0"/>
                <a:cs typeface="Arial" panose="020B0604020202020204" pitchFamily="34" charset="0"/>
              </a:endParaRPr>
            </a:p>
          </p:txBody>
        </p:sp>
      </p:grpSp>
      <p:grpSp>
        <p:nvGrpSpPr>
          <p:cNvPr id="42" name="Agrupar 41">
            <a:extLst>
              <a:ext uri="{FF2B5EF4-FFF2-40B4-BE49-F238E27FC236}">
                <a16:creationId xmlns:a16="http://schemas.microsoft.com/office/drawing/2014/main" id="{94454B8A-4A06-641F-0130-54393983D967}"/>
              </a:ext>
            </a:extLst>
          </p:cNvPr>
          <p:cNvGrpSpPr/>
          <p:nvPr/>
        </p:nvGrpSpPr>
        <p:grpSpPr>
          <a:xfrm>
            <a:off x="8367840" y="2422676"/>
            <a:ext cx="3424381" cy="3952354"/>
            <a:chOff x="8523761" y="1937535"/>
            <a:chExt cx="3424381" cy="3952354"/>
          </a:xfrm>
        </p:grpSpPr>
        <p:sp>
          <p:nvSpPr>
            <p:cNvPr id="43" name="Retângulo 42">
              <a:extLst>
                <a:ext uri="{FF2B5EF4-FFF2-40B4-BE49-F238E27FC236}">
                  <a16:creationId xmlns:a16="http://schemas.microsoft.com/office/drawing/2014/main" id="{E7E99924-5C8B-B6AC-08D2-39F36B9B09AC}"/>
                </a:ext>
              </a:extLst>
            </p:cNvPr>
            <p:cNvSpPr/>
            <p:nvPr/>
          </p:nvSpPr>
          <p:spPr>
            <a:xfrm>
              <a:off x="8708609" y="4170607"/>
              <a:ext cx="3119830" cy="1719282"/>
            </a:xfrm>
            <a:prstGeom prst="rect">
              <a:avLst/>
            </a:prstGeom>
            <a:gradFill flip="none" rotWithShape="1">
              <a:gsLst>
                <a:gs pos="0">
                  <a:srgbClr val="006666">
                    <a:tint val="66000"/>
                    <a:satMod val="160000"/>
                  </a:srgbClr>
                </a:gs>
                <a:gs pos="50000">
                  <a:srgbClr val="006666">
                    <a:tint val="44500"/>
                    <a:satMod val="160000"/>
                  </a:srgbClr>
                </a:gs>
                <a:gs pos="100000">
                  <a:srgbClr val="006666">
                    <a:tint val="23500"/>
                    <a:satMod val="160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rial" panose="020B0604020202020204" pitchFamily="34" charset="0"/>
                <a:cs typeface="Arial" panose="020B0604020202020204" pitchFamily="34" charset="0"/>
              </a:endParaRPr>
            </a:p>
          </p:txBody>
        </p:sp>
        <p:sp>
          <p:nvSpPr>
            <p:cNvPr id="44" name="CaixaDeTexto 43">
              <a:extLst>
                <a:ext uri="{FF2B5EF4-FFF2-40B4-BE49-F238E27FC236}">
                  <a16:creationId xmlns:a16="http://schemas.microsoft.com/office/drawing/2014/main" id="{C9CC7579-1B73-6984-56BB-9DDFC00815C2}"/>
                </a:ext>
              </a:extLst>
            </p:cNvPr>
            <p:cNvSpPr txBox="1"/>
            <p:nvPr/>
          </p:nvSpPr>
          <p:spPr>
            <a:xfrm>
              <a:off x="8523761" y="1937535"/>
              <a:ext cx="3337560" cy="1631216"/>
            </a:xfrm>
            <a:prstGeom prst="rect">
              <a:avLst/>
            </a:prstGeom>
            <a:noFill/>
          </p:spPr>
          <p:txBody>
            <a:bodyPr wrap="square">
              <a:spAutoFit/>
            </a:bodyPr>
            <a:lstStyle/>
            <a:p>
              <a:pPr>
                <a:buNone/>
              </a:pPr>
              <a:r>
                <a:rPr lang="pt-BR" sz="2000" b="0" i="0" dirty="0">
                  <a:effectLst/>
                  <a:latin typeface="Arial" panose="020B0604020202020204" pitchFamily="34" charset="0"/>
                  <a:cs typeface="Arial" panose="020B0604020202020204" pitchFamily="34" charset="0"/>
                </a:rPr>
                <a:t>mediante contrato de direito público ou convênio, tendo preferência as entidades filantrópicas e as sem fins lucrativos.</a:t>
              </a:r>
            </a:p>
          </p:txBody>
        </p:sp>
        <p:sp>
          <p:nvSpPr>
            <p:cNvPr id="45" name="Retângulo 44">
              <a:extLst>
                <a:ext uri="{FF2B5EF4-FFF2-40B4-BE49-F238E27FC236}">
                  <a16:creationId xmlns:a16="http://schemas.microsoft.com/office/drawing/2014/main" id="{F26A7637-ED45-13A6-85E8-74999D6645D1}"/>
                </a:ext>
              </a:extLst>
            </p:cNvPr>
            <p:cNvSpPr/>
            <p:nvPr/>
          </p:nvSpPr>
          <p:spPr>
            <a:xfrm>
              <a:off x="8787682" y="4441215"/>
              <a:ext cx="3160460" cy="1231106"/>
            </a:xfrm>
            <a:prstGeom prst="rect">
              <a:avLst/>
            </a:prstGeom>
            <a:noFill/>
          </p:spPr>
          <p:txBody>
            <a:bodyPr wrap="square" lIns="91440" tIns="45720" rIns="91440" bIns="45720">
              <a:spAutoFit/>
            </a:bodyPr>
            <a:lstStyle/>
            <a:p>
              <a:r>
                <a:rPr lang="pt-BR" sz="1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FORMALIZAÇÃO INDISPENSÁVEL:</a:t>
              </a:r>
            </a:p>
            <a:p>
              <a:pPr marL="342900" indent="-342900">
                <a:buFont typeface="Arial" panose="020B0604020202020204" pitchFamily="34" charset="0"/>
                <a:buChar char="•"/>
              </a:pPr>
              <a:r>
                <a:rPr lang="pt-BR" sz="1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FIRMA O COMPROMISSO ENTRE AS PARTES</a:t>
              </a:r>
            </a:p>
            <a:p>
              <a:pPr marL="342900" indent="-342900">
                <a:buFont typeface="Arial" panose="020B0604020202020204" pitchFamily="34" charset="0"/>
                <a:buChar char="•"/>
              </a:pPr>
              <a:endParaRPr lang="pt-BR" sz="1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pt-BR" sz="12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DÁ LEGALIDADE </a:t>
              </a:r>
              <a:r>
                <a:rPr lang="pt-BR" sz="1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a:t>
              </a:r>
              <a:r>
                <a:rPr lang="pt-BR" sz="12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 PAGAMENTO/</a:t>
              </a:r>
            </a:p>
            <a:p>
              <a:pPr marL="357188"/>
              <a:r>
                <a:rPr lang="pt-BR" sz="12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TRANSFERÊNCIA DE RECURSOS</a:t>
              </a:r>
            </a:p>
          </p:txBody>
        </p:sp>
        <p:sp>
          <p:nvSpPr>
            <p:cNvPr id="46" name="Seta: para Baixo 45">
              <a:extLst>
                <a:ext uri="{FF2B5EF4-FFF2-40B4-BE49-F238E27FC236}">
                  <a16:creationId xmlns:a16="http://schemas.microsoft.com/office/drawing/2014/main" id="{2FFDCEAA-BBAD-F1DB-B543-798D1E28107B}"/>
                </a:ext>
              </a:extLst>
            </p:cNvPr>
            <p:cNvSpPr/>
            <p:nvPr/>
          </p:nvSpPr>
          <p:spPr>
            <a:xfrm>
              <a:off x="8944385" y="3631378"/>
              <a:ext cx="2496313" cy="59226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rial" panose="020B0604020202020204" pitchFamily="34" charset="0"/>
                <a:cs typeface="Arial" panose="020B0604020202020204" pitchFamily="34" charset="0"/>
              </a:endParaRPr>
            </a:p>
          </p:txBody>
        </p:sp>
      </p:grpSp>
      <p:pic>
        <p:nvPicPr>
          <p:cNvPr id="48" name="Gráfico 47" descr="Peças de quebra-cabeça com preenchimento sólido">
            <a:extLst>
              <a:ext uri="{FF2B5EF4-FFF2-40B4-BE49-F238E27FC236}">
                <a16:creationId xmlns:a16="http://schemas.microsoft.com/office/drawing/2014/main" id="{4A285DDD-7CE5-98BB-46E8-EAE23C6D1D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10585" y="1374663"/>
            <a:ext cx="914400" cy="914400"/>
          </a:xfrm>
          <a:prstGeom prst="rect">
            <a:avLst/>
          </a:prstGeom>
        </p:spPr>
      </p:pic>
      <p:pic>
        <p:nvPicPr>
          <p:cNvPr id="50" name="Gráfico 49" descr="Médico com preenchimento sólido">
            <a:extLst>
              <a:ext uri="{FF2B5EF4-FFF2-40B4-BE49-F238E27FC236}">
                <a16:creationId xmlns:a16="http://schemas.microsoft.com/office/drawing/2014/main" id="{E7485333-F9B2-C1E1-B2CB-2989962BBB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4567" y="1383815"/>
            <a:ext cx="914400" cy="914400"/>
          </a:xfrm>
          <a:prstGeom prst="rect">
            <a:avLst/>
          </a:prstGeom>
        </p:spPr>
      </p:pic>
      <p:pic>
        <p:nvPicPr>
          <p:cNvPr id="58" name="Gráfico 57" descr="Contrato com preenchimento sólido">
            <a:extLst>
              <a:ext uri="{FF2B5EF4-FFF2-40B4-BE49-F238E27FC236}">
                <a16:creationId xmlns:a16="http://schemas.microsoft.com/office/drawing/2014/main" id="{FAF385CE-C67B-42C6-6962-B560CD327D8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04220" y="1403740"/>
            <a:ext cx="914400" cy="914400"/>
          </a:xfrm>
          <a:prstGeom prst="rect">
            <a:avLst/>
          </a:prstGeom>
        </p:spPr>
      </p:pic>
    </p:spTree>
    <p:extLst>
      <p:ext uri="{BB962C8B-B14F-4D97-AF65-F5344CB8AC3E}">
        <p14:creationId xmlns:p14="http://schemas.microsoft.com/office/powerpoint/2010/main" val="249385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09676-2E7C-786D-7CF1-F2EF64FB16D8}"/>
            </a:ext>
          </a:extLst>
        </p:cNvPr>
        <p:cNvGrpSpPr/>
        <p:nvPr/>
      </p:nvGrpSpPr>
      <p:grpSpPr>
        <a:xfrm>
          <a:off x="0" y="0"/>
          <a:ext cx="0" cy="0"/>
          <a:chOff x="0" y="0"/>
          <a:chExt cx="0" cy="0"/>
        </a:xfrm>
      </p:grpSpPr>
      <p:pic>
        <p:nvPicPr>
          <p:cNvPr id="5" name="Imagem 4">
            <a:extLst>
              <a:ext uri="{FF2B5EF4-FFF2-40B4-BE49-F238E27FC236}">
                <a16:creationId xmlns:a16="http://schemas.microsoft.com/office/drawing/2014/main" id="{D0D9A6A0-A200-CDAB-5267-BA7F43DC6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581"/>
            <a:ext cx="12192000" cy="6804838"/>
          </a:xfrm>
          <a:prstGeom prst="rect">
            <a:avLst/>
          </a:prstGeom>
        </p:spPr>
      </p:pic>
      <p:pic>
        <p:nvPicPr>
          <p:cNvPr id="7" name="Imagem 6" descr="Ícone&#10;&#10;Descrição gerada automaticamente">
            <a:extLst>
              <a:ext uri="{FF2B5EF4-FFF2-40B4-BE49-F238E27FC236}">
                <a16:creationId xmlns:a16="http://schemas.microsoft.com/office/drawing/2014/main" id="{646F0877-1B62-7DEB-8F71-1541A1939F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983604" y="5755641"/>
            <a:ext cx="224790" cy="1891665"/>
          </a:xfrm>
          <a:prstGeom prst="rect">
            <a:avLst/>
          </a:prstGeom>
        </p:spPr>
      </p:pic>
      <p:pic>
        <p:nvPicPr>
          <p:cNvPr id="9" name="Elemento gráfico 201">
            <a:extLst>
              <a:ext uri="{FF2B5EF4-FFF2-40B4-BE49-F238E27FC236}">
                <a16:creationId xmlns:a16="http://schemas.microsoft.com/office/drawing/2014/main" id="{8DD0F067-1934-ECD6-0E39-22CADEA82451}"/>
              </a:ext>
            </a:extLst>
          </p:cNvPr>
          <p:cNvPicPr/>
          <p:nvPr/>
        </p:nvPicPr>
        <p:blipFill>
          <a:blip r:embed="rId4" cstate="print">
            <a:extLst>
              <a:ext uri="{28A0092B-C50C-407E-A947-70E740481C1C}">
                <a14:useLocalDpi xmlns:a14="http://schemas.microsoft.com/office/drawing/2010/main" val="0"/>
              </a:ext>
            </a:extLst>
          </a:blip>
          <a:srcRect/>
          <a:stretch/>
        </p:blipFill>
        <p:spPr>
          <a:xfrm>
            <a:off x="11331871" y="6453188"/>
            <a:ext cx="402929" cy="2830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Title 1">
            <a:extLst>
              <a:ext uri="{FF2B5EF4-FFF2-40B4-BE49-F238E27FC236}">
                <a16:creationId xmlns:a16="http://schemas.microsoft.com/office/drawing/2014/main" id="{D80A7045-3B3B-BB04-D686-C74216D15E69}"/>
              </a:ext>
            </a:extLst>
          </p:cNvPr>
          <p:cNvSpPr txBox="1">
            <a:spLocks/>
          </p:cNvSpPr>
          <p:nvPr/>
        </p:nvSpPr>
        <p:spPr>
          <a:xfrm>
            <a:off x="10418885" y="6523187"/>
            <a:ext cx="912986" cy="1384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VABS/DGP/2026</a:t>
            </a:r>
          </a:p>
        </p:txBody>
      </p:sp>
    </p:spTree>
    <p:extLst>
      <p:ext uri="{BB962C8B-B14F-4D97-AF65-F5344CB8AC3E}">
        <p14:creationId xmlns:p14="http://schemas.microsoft.com/office/powerpoint/2010/main" val="186434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B44D1-725A-4F38-CAD8-D322333A0D6D}"/>
            </a:ext>
          </a:extLst>
        </p:cNvPr>
        <p:cNvGrpSpPr/>
        <p:nvPr/>
      </p:nvGrpSpPr>
      <p:grpSpPr>
        <a:xfrm>
          <a:off x="0" y="0"/>
          <a:ext cx="0" cy="0"/>
          <a:chOff x="0" y="0"/>
          <a:chExt cx="0" cy="0"/>
        </a:xfrm>
      </p:grpSpPr>
      <p:pic>
        <p:nvPicPr>
          <p:cNvPr id="3" name="Imagem 2">
            <a:extLst>
              <a:ext uri="{FF2B5EF4-FFF2-40B4-BE49-F238E27FC236}">
                <a16:creationId xmlns:a16="http://schemas.microsoft.com/office/drawing/2014/main" id="{D963F447-BA87-D07D-D519-2F602CC826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3" y="0"/>
            <a:ext cx="12192000" cy="6804838"/>
          </a:xfrm>
          <a:prstGeom prst="rect">
            <a:avLst/>
          </a:prstGeom>
        </p:spPr>
      </p:pic>
      <p:pic>
        <p:nvPicPr>
          <p:cNvPr id="4" name="Imagem 3" descr="Ícone&#10;&#10;Descrição gerada automaticamente">
            <a:extLst>
              <a:ext uri="{FF2B5EF4-FFF2-40B4-BE49-F238E27FC236}">
                <a16:creationId xmlns:a16="http://schemas.microsoft.com/office/drawing/2014/main" id="{F7FD3BCC-5120-4047-D565-B31367F0F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983604" y="5755641"/>
            <a:ext cx="224790" cy="1891665"/>
          </a:xfrm>
          <a:prstGeom prst="rect">
            <a:avLst/>
          </a:prstGeom>
        </p:spPr>
      </p:pic>
      <p:pic>
        <p:nvPicPr>
          <p:cNvPr id="6" name="Elemento gráfico 201">
            <a:extLst>
              <a:ext uri="{FF2B5EF4-FFF2-40B4-BE49-F238E27FC236}">
                <a16:creationId xmlns:a16="http://schemas.microsoft.com/office/drawing/2014/main" id="{E61D1B4B-8A04-F56D-33BF-76455C1BD47D}"/>
              </a:ext>
            </a:extLst>
          </p:cNvPr>
          <p:cNvPicPr/>
          <p:nvPr/>
        </p:nvPicPr>
        <p:blipFill>
          <a:blip r:embed="rId4" cstate="print">
            <a:extLst>
              <a:ext uri="{28A0092B-C50C-407E-A947-70E740481C1C}">
                <a14:useLocalDpi xmlns:a14="http://schemas.microsoft.com/office/drawing/2010/main" val="0"/>
              </a:ext>
            </a:extLst>
          </a:blip>
          <a:srcRect/>
          <a:stretch/>
        </p:blipFill>
        <p:spPr>
          <a:xfrm>
            <a:off x="11359006" y="6548418"/>
            <a:ext cx="402929" cy="2830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Title 1">
            <a:extLst>
              <a:ext uri="{FF2B5EF4-FFF2-40B4-BE49-F238E27FC236}">
                <a16:creationId xmlns:a16="http://schemas.microsoft.com/office/drawing/2014/main" id="{52C03D39-EF27-2E00-2A98-7492909323A0}"/>
              </a:ext>
            </a:extLst>
          </p:cNvPr>
          <p:cNvSpPr txBox="1">
            <a:spLocks/>
          </p:cNvSpPr>
          <p:nvPr/>
        </p:nvSpPr>
        <p:spPr>
          <a:xfrm>
            <a:off x="10418885" y="6632223"/>
            <a:ext cx="912986" cy="1384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sz="1000" dirty="0">
                <a:solidFill>
                  <a:srgbClr val="006666"/>
                </a:solidFill>
                <a:latin typeface="Candara" panose="020E0502030303020204" pitchFamily="34" charset="0"/>
                <a:cs typeface="Segoe UI" panose="020B0502040204020203" pitchFamily="34" charset="0"/>
              </a:rPr>
              <a:t>VABS/DGP/2026</a:t>
            </a:r>
          </a:p>
        </p:txBody>
      </p:sp>
    </p:spTree>
    <p:extLst>
      <p:ext uri="{BB962C8B-B14F-4D97-AF65-F5344CB8AC3E}">
        <p14:creationId xmlns:p14="http://schemas.microsoft.com/office/powerpoint/2010/main" val="3291674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AF803-C3FD-DE63-C9A6-1067326FE8DB}"/>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101C3330-1358-7FB7-C75E-E956A1F80634}"/>
              </a:ext>
            </a:extLst>
          </p:cNvPr>
          <p:cNvGrpSpPr/>
          <p:nvPr/>
        </p:nvGrpSpPr>
        <p:grpSpPr>
          <a:xfrm>
            <a:off x="1408096" y="-5736"/>
            <a:ext cx="11217031" cy="7256767"/>
            <a:chOff x="1455808" y="12759"/>
            <a:chExt cx="11217031" cy="6809138"/>
          </a:xfrm>
        </p:grpSpPr>
        <p:grpSp>
          <p:nvGrpSpPr>
            <p:cNvPr id="22" name="Agrupar 21">
              <a:extLst>
                <a:ext uri="{FF2B5EF4-FFF2-40B4-BE49-F238E27FC236}">
                  <a16:creationId xmlns:a16="http://schemas.microsoft.com/office/drawing/2014/main" id="{45CD8AEE-54DC-4ADA-7E9E-BD16A194AF6C}"/>
                </a:ext>
              </a:extLst>
            </p:cNvPr>
            <p:cNvGrpSpPr/>
            <p:nvPr/>
          </p:nvGrpSpPr>
          <p:grpSpPr>
            <a:xfrm>
              <a:off x="1455808" y="12759"/>
              <a:ext cx="11217031" cy="6809138"/>
              <a:chOff x="1455808" y="12759"/>
              <a:chExt cx="11217031" cy="6809138"/>
            </a:xfrm>
          </p:grpSpPr>
          <p:pic>
            <p:nvPicPr>
              <p:cNvPr id="31" name="Imagem 30" descr="Balões flutuantes rosa e dourado">
                <a:extLst>
                  <a:ext uri="{FF2B5EF4-FFF2-40B4-BE49-F238E27FC236}">
                    <a16:creationId xmlns:a16="http://schemas.microsoft.com/office/drawing/2014/main" id="{A938C97B-5FEA-6445-E94B-9CE3C9C79C34}"/>
                  </a:ext>
                </a:extLst>
              </p:cNvPr>
              <p:cNvPicPr>
                <a:picLocks noChangeAspect="1"/>
              </p:cNvPicPr>
              <p:nvPr/>
            </p:nvPicPr>
            <p:blipFill>
              <a:blip r:embed="rId2"/>
              <a:srcRect/>
              <a:stretch/>
            </p:blipFill>
            <p:spPr>
              <a:xfrm>
                <a:off x="1455808" y="12759"/>
                <a:ext cx="10781136" cy="6809138"/>
              </a:xfrm>
              <a:prstGeom prst="rect">
                <a:avLst/>
              </a:prstGeom>
            </p:spPr>
          </p:pic>
          <p:pic>
            <p:nvPicPr>
              <p:cNvPr id="43" name="Gráfico 42" descr="Arquitetura moderna com preenchimento sólido">
                <a:extLst>
                  <a:ext uri="{FF2B5EF4-FFF2-40B4-BE49-F238E27FC236}">
                    <a16:creationId xmlns:a16="http://schemas.microsoft.com/office/drawing/2014/main" id="{028E96D7-C8DB-CC45-E8DF-51FE596C07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97900" y="521923"/>
                <a:ext cx="914400" cy="914400"/>
              </a:xfrm>
              <a:prstGeom prst="rect">
                <a:avLst/>
              </a:prstGeom>
            </p:spPr>
          </p:pic>
          <p:pic>
            <p:nvPicPr>
              <p:cNvPr id="45" name="Gráfico 44" descr="Edifício estrutura de tópicos">
                <a:extLst>
                  <a:ext uri="{FF2B5EF4-FFF2-40B4-BE49-F238E27FC236}">
                    <a16:creationId xmlns:a16="http://schemas.microsoft.com/office/drawing/2014/main" id="{460A2DF2-7192-8C10-698E-AF0A1E769C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51374" y="1935507"/>
                <a:ext cx="914400" cy="914400"/>
              </a:xfrm>
              <a:prstGeom prst="rect">
                <a:avLst/>
              </a:prstGeom>
            </p:spPr>
          </p:pic>
          <p:pic>
            <p:nvPicPr>
              <p:cNvPr id="46" name="Gráfico 45" descr="Edifício estrutura de tópicos">
                <a:extLst>
                  <a:ext uri="{FF2B5EF4-FFF2-40B4-BE49-F238E27FC236}">
                    <a16:creationId xmlns:a16="http://schemas.microsoft.com/office/drawing/2014/main" id="{3361D6A8-32C0-67B9-E882-0700611290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19655" y="3179059"/>
                <a:ext cx="914400" cy="914400"/>
              </a:xfrm>
              <a:prstGeom prst="rect">
                <a:avLst/>
              </a:prstGeom>
            </p:spPr>
          </p:pic>
          <p:pic>
            <p:nvPicPr>
              <p:cNvPr id="48" name="Gráfico 47" descr="Edifício estrutura de tópicos">
                <a:extLst>
                  <a:ext uri="{FF2B5EF4-FFF2-40B4-BE49-F238E27FC236}">
                    <a16:creationId xmlns:a16="http://schemas.microsoft.com/office/drawing/2014/main" id="{8489DF9C-A36F-6BC6-1513-1CDD448D35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30532" y="720283"/>
                <a:ext cx="914400" cy="914400"/>
              </a:xfrm>
              <a:prstGeom prst="rect">
                <a:avLst/>
              </a:prstGeom>
            </p:spPr>
          </p:pic>
          <p:pic>
            <p:nvPicPr>
              <p:cNvPr id="49" name="Gráfico 48" descr="Arquitetura moderna com preenchimento sólido">
                <a:extLst>
                  <a:ext uri="{FF2B5EF4-FFF2-40B4-BE49-F238E27FC236}">
                    <a16:creationId xmlns:a16="http://schemas.microsoft.com/office/drawing/2014/main" id="{453310AB-FDC8-4283-4BDF-E10155381D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93064" y="1875027"/>
                <a:ext cx="914400" cy="914400"/>
              </a:xfrm>
              <a:prstGeom prst="rect">
                <a:avLst/>
              </a:prstGeom>
            </p:spPr>
          </p:pic>
          <p:pic>
            <p:nvPicPr>
              <p:cNvPr id="50" name="Gráfico 49" descr="Arquitetura moderna com preenchimento sólido">
                <a:extLst>
                  <a:ext uri="{FF2B5EF4-FFF2-40B4-BE49-F238E27FC236}">
                    <a16:creationId xmlns:a16="http://schemas.microsoft.com/office/drawing/2014/main" id="{52211D7C-94AA-15BA-EFEF-656DAB20CA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47885" y="5351107"/>
                <a:ext cx="914400" cy="914400"/>
              </a:xfrm>
              <a:prstGeom prst="rect">
                <a:avLst/>
              </a:prstGeom>
            </p:spPr>
          </p:pic>
          <p:pic>
            <p:nvPicPr>
              <p:cNvPr id="51" name="Gráfico 50" descr="Edifício estrutura de tópicos">
                <a:extLst>
                  <a:ext uri="{FF2B5EF4-FFF2-40B4-BE49-F238E27FC236}">
                    <a16:creationId xmlns:a16="http://schemas.microsoft.com/office/drawing/2014/main" id="{19CC4E83-758A-5246-FCB8-66A872CFEA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21792" y="4681961"/>
                <a:ext cx="914400" cy="914400"/>
              </a:xfrm>
              <a:prstGeom prst="rect">
                <a:avLst/>
              </a:prstGeom>
            </p:spPr>
          </p:pic>
          <p:pic>
            <p:nvPicPr>
              <p:cNvPr id="52" name="Gráfico 51" descr="Edifício estrutura de tópicos">
                <a:extLst>
                  <a:ext uri="{FF2B5EF4-FFF2-40B4-BE49-F238E27FC236}">
                    <a16:creationId xmlns:a16="http://schemas.microsoft.com/office/drawing/2014/main" id="{1F4D9570-F0DA-819C-3652-C2C90BDAA3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58947" y="3646586"/>
                <a:ext cx="914400" cy="914400"/>
              </a:xfrm>
              <a:prstGeom prst="rect">
                <a:avLst/>
              </a:prstGeom>
            </p:spPr>
          </p:pic>
          <p:pic>
            <p:nvPicPr>
              <p:cNvPr id="54" name="Gráfico 53" descr="Arquitetura moderna com preenchimento sólido">
                <a:extLst>
                  <a:ext uri="{FF2B5EF4-FFF2-40B4-BE49-F238E27FC236}">
                    <a16:creationId xmlns:a16="http://schemas.microsoft.com/office/drawing/2014/main" id="{60F03063-2105-015E-FA28-F324A1B200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58439" y="2140531"/>
                <a:ext cx="914400" cy="914400"/>
              </a:xfrm>
              <a:prstGeom prst="rect">
                <a:avLst/>
              </a:prstGeom>
            </p:spPr>
          </p:pic>
        </p:grpSp>
        <p:sp>
          <p:nvSpPr>
            <p:cNvPr id="56" name="CaixaDeTexto 55">
              <a:extLst>
                <a:ext uri="{FF2B5EF4-FFF2-40B4-BE49-F238E27FC236}">
                  <a16:creationId xmlns:a16="http://schemas.microsoft.com/office/drawing/2014/main" id="{C81BBED7-7722-5619-7A1A-32025B63FE15}"/>
                </a:ext>
              </a:extLst>
            </p:cNvPr>
            <p:cNvSpPr txBox="1"/>
            <p:nvPr/>
          </p:nvSpPr>
          <p:spPr>
            <a:xfrm>
              <a:off x="4276892" y="401227"/>
              <a:ext cx="8027580" cy="861774"/>
            </a:xfrm>
            <a:prstGeom prst="rect">
              <a:avLst/>
            </a:prstGeom>
            <a:noFill/>
          </p:spPr>
          <p:txBody>
            <a:bodyPr wrap="square">
              <a:spAutoFit/>
            </a:bodyPr>
            <a:lstStyle/>
            <a:p>
              <a:pPr algn="ctr"/>
              <a:r>
                <a:rPr lang="pt-BR" sz="1800" b="1" dirty="0">
                  <a:ln w="0"/>
                  <a:effectLst>
                    <a:outerShdw blurRad="38100" dist="19050" dir="2700000" algn="tl" rotWithShape="0">
                      <a:schemeClr val="dk1">
                        <a:alpha val="40000"/>
                      </a:schemeClr>
                    </a:outerShdw>
                  </a:effectLst>
                </a:rPr>
                <a:t>SETOR PRIVADO: </a:t>
              </a:r>
            </a:p>
            <a:p>
              <a:pPr algn="ctr"/>
              <a:r>
                <a:rPr lang="pt-BR" sz="1600" b="1" dirty="0">
                  <a:ln w="0"/>
                  <a:effectLst>
                    <a:outerShdw blurRad="38100" dist="19050" dir="2700000" algn="tl" rotWithShape="0">
                      <a:schemeClr val="dk1">
                        <a:alpha val="40000"/>
                      </a:schemeClr>
                    </a:outerShdw>
                  </a:effectLst>
                </a:rPr>
                <a:t>SOCIEDADE CIVIL ORGANIZADA </a:t>
              </a:r>
            </a:p>
            <a:p>
              <a:pPr algn="ctr"/>
              <a:r>
                <a:rPr lang="pt-BR" sz="1600" b="1" dirty="0">
                  <a:ln w="0"/>
                  <a:effectLst>
                    <a:outerShdw blurRad="38100" dist="19050" dir="2700000" algn="tl" rotWithShape="0">
                      <a:schemeClr val="dk1">
                        <a:alpha val="40000"/>
                      </a:schemeClr>
                    </a:outerShdw>
                  </a:effectLst>
                </a:rPr>
                <a:t>E MERCADO</a:t>
              </a:r>
            </a:p>
          </p:txBody>
        </p:sp>
      </p:grpSp>
      <p:sp>
        <p:nvSpPr>
          <p:cNvPr id="12" name="Elipse 11">
            <a:extLst>
              <a:ext uri="{FF2B5EF4-FFF2-40B4-BE49-F238E27FC236}">
                <a16:creationId xmlns:a16="http://schemas.microsoft.com/office/drawing/2014/main" id="{1428E89B-4D67-4D49-28DD-9D1D95FE90B3}"/>
              </a:ext>
            </a:extLst>
          </p:cNvPr>
          <p:cNvSpPr/>
          <p:nvPr/>
        </p:nvSpPr>
        <p:spPr>
          <a:xfrm>
            <a:off x="-3383646" y="-1634664"/>
            <a:ext cx="10595419" cy="10169775"/>
          </a:xfrm>
          <a:prstGeom prst="ellipse">
            <a:avLst/>
          </a:prstGeom>
          <a:gradFill flip="none" rotWithShape="1">
            <a:gsLst>
              <a:gs pos="0">
                <a:schemeClr val="accent1">
                  <a:lumMod val="5000"/>
                  <a:lumOff val="95000"/>
                </a:schemeClr>
              </a:gs>
              <a:gs pos="16000">
                <a:srgbClr val="0070C0"/>
              </a:gs>
              <a:gs pos="62000">
                <a:schemeClr val="accent1">
                  <a:lumMod val="90000"/>
                  <a:lumOff val="10000"/>
                </a:schemeClr>
              </a:gs>
            </a:gsLst>
            <a:path path="circle">
              <a:fillToRect l="50000" t="50000" r="50000" b="50000"/>
            </a:path>
            <a:tileRect/>
          </a:gra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lang="pt-BR" sz="2400" dirty="0">
              <a:solidFill>
                <a:schemeClr val="tx1"/>
              </a:solidFill>
            </a:endParaRPr>
          </a:p>
        </p:txBody>
      </p:sp>
      <p:sp>
        <p:nvSpPr>
          <p:cNvPr id="7" name="Retângulo 6">
            <a:extLst>
              <a:ext uri="{FF2B5EF4-FFF2-40B4-BE49-F238E27FC236}">
                <a16:creationId xmlns:a16="http://schemas.microsoft.com/office/drawing/2014/main" id="{C3CECCCE-66B7-C6DB-5348-42C9AF7C1327}"/>
              </a:ext>
            </a:extLst>
          </p:cNvPr>
          <p:cNvSpPr/>
          <p:nvPr/>
        </p:nvSpPr>
        <p:spPr>
          <a:xfrm>
            <a:off x="313976" y="3971466"/>
            <a:ext cx="2604751" cy="338554"/>
          </a:xfrm>
          <a:prstGeom prst="rect">
            <a:avLst/>
          </a:prstGeom>
          <a:noFill/>
        </p:spPr>
        <p:txBody>
          <a:bodyPr wrap="none" lIns="91440" tIns="45720" rIns="91440" bIns="45720">
            <a:spAutoFit/>
          </a:bodyPr>
          <a:lstStyle/>
          <a:p>
            <a:pPr algn="ctr"/>
            <a:r>
              <a:rPr lang="pt-BR" sz="1600" b="1" dirty="0">
                <a:ln w="0"/>
                <a:solidFill>
                  <a:schemeClr val="bg1"/>
                </a:solidFill>
                <a:effectLst>
                  <a:outerShdw blurRad="38100" dist="19050" dir="2700000" algn="tl" rotWithShape="0">
                    <a:schemeClr val="dk1">
                      <a:alpha val="40000"/>
                    </a:schemeClr>
                  </a:outerShdw>
                </a:effectLst>
              </a:rPr>
              <a:t>SECRETARIA DE SAÚDE</a:t>
            </a:r>
          </a:p>
        </p:txBody>
      </p:sp>
      <p:sp>
        <p:nvSpPr>
          <p:cNvPr id="13" name="Retângulo 12">
            <a:extLst>
              <a:ext uri="{FF2B5EF4-FFF2-40B4-BE49-F238E27FC236}">
                <a16:creationId xmlns:a16="http://schemas.microsoft.com/office/drawing/2014/main" id="{9337244A-AAB6-E5C4-51EE-40788FBBAD55}"/>
              </a:ext>
            </a:extLst>
          </p:cNvPr>
          <p:cNvSpPr/>
          <p:nvPr/>
        </p:nvSpPr>
        <p:spPr>
          <a:xfrm>
            <a:off x="212735" y="4176265"/>
            <a:ext cx="2920748" cy="1169551"/>
          </a:xfrm>
          <a:prstGeom prst="rect">
            <a:avLst/>
          </a:prstGeom>
          <a:noFill/>
        </p:spPr>
        <p:txBody>
          <a:bodyPr wrap="square" lIns="91440" tIns="45720" rIns="91440" bIns="45720">
            <a:spAutoFit/>
          </a:bodyPr>
          <a:lstStyle/>
          <a:p>
            <a:pPr algn="ctr"/>
            <a:r>
              <a:rPr lang="pt-BR" sz="1400" b="1" dirty="0">
                <a:ln w="0"/>
                <a:solidFill>
                  <a:schemeClr val="bg1"/>
                </a:solidFill>
                <a:effectLst>
                  <a:outerShdw blurRad="38100" dist="19050" dir="2700000" algn="tl" rotWithShape="0">
                    <a:schemeClr val="dk1">
                      <a:alpha val="40000"/>
                    </a:schemeClr>
                  </a:outerShdw>
                </a:effectLst>
              </a:rPr>
              <a:t>UNIDADES DESCONCENTRADAS</a:t>
            </a:r>
          </a:p>
          <a:p>
            <a:pPr algn="ctr"/>
            <a:r>
              <a:rPr lang="pt-BR" sz="1400" dirty="0">
                <a:ln w="0"/>
                <a:solidFill>
                  <a:schemeClr val="bg1"/>
                </a:solidFill>
                <a:effectLst>
                  <a:outerShdw blurRad="38100" dist="19050" dir="2700000" algn="tl" rotWithShape="0">
                    <a:schemeClr val="dk1">
                      <a:alpha val="40000"/>
                    </a:schemeClr>
                  </a:outerShdw>
                </a:effectLst>
              </a:rPr>
              <a:t>HOSPITAL, UPA, UBS que integram a estrutura da Secretaria de Saúde </a:t>
            </a:r>
            <a:endParaRPr lang="pt-BR" sz="1400" b="0" cap="none" spc="0" dirty="0">
              <a:ln w="0"/>
              <a:solidFill>
                <a:schemeClr val="bg1"/>
              </a:solidFill>
              <a:effectLst>
                <a:outerShdw blurRad="38100" dist="19050" dir="2700000" algn="tl" rotWithShape="0">
                  <a:schemeClr val="dk1">
                    <a:alpha val="40000"/>
                  </a:schemeClr>
                </a:outerShdw>
              </a:effectLst>
            </a:endParaRPr>
          </a:p>
        </p:txBody>
      </p:sp>
      <p:grpSp>
        <p:nvGrpSpPr>
          <p:cNvPr id="4" name="Agrupar 3">
            <a:extLst>
              <a:ext uri="{FF2B5EF4-FFF2-40B4-BE49-F238E27FC236}">
                <a16:creationId xmlns:a16="http://schemas.microsoft.com/office/drawing/2014/main" id="{90742BFE-09D1-6C40-99FC-4E9F05E16027}"/>
              </a:ext>
            </a:extLst>
          </p:cNvPr>
          <p:cNvGrpSpPr/>
          <p:nvPr/>
        </p:nvGrpSpPr>
        <p:grpSpPr>
          <a:xfrm>
            <a:off x="97645" y="1296831"/>
            <a:ext cx="3037415" cy="3156117"/>
            <a:chOff x="10585" y="-169729"/>
            <a:chExt cx="5145710" cy="5145710"/>
          </a:xfrm>
        </p:grpSpPr>
        <p:grpSp>
          <p:nvGrpSpPr>
            <p:cNvPr id="23" name="Agrupar 22">
              <a:extLst>
                <a:ext uri="{FF2B5EF4-FFF2-40B4-BE49-F238E27FC236}">
                  <a16:creationId xmlns:a16="http://schemas.microsoft.com/office/drawing/2014/main" id="{B7D4B29D-88F4-8A21-04E7-BE91C08909BB}"/>
                </a:ext>
              </a:extLst>
            </p:cNvPr>
            <p:cNvGrpSpPr/>
            <p:nvPr/>
          </p:nvGrpSpPr>
          <p:grpSpPr>
            <a:xfrm>
              <a:off x="10585" y="-169729"/>
              <a:ext cx="5145710" cy="5145710"/>
              <a:chOff x="-166680" y="-3"/>
              <a:chExt cx="5145710" cy="5145710"/>
            </a:xfrm>
            <a:solidFill>
              <a:srgbClr val="0066CC"/>
            </a:solidFill>
          </p:grpSpPr>
          <p:pic>
            <p:nvPicPr>
              <p:cNvPr id="3" name="Gráfico 2" descr="Escola com preenchimento sólido">
                <a:extLst>
                  <a:ext uri="{FF2B5EF4-FFF2-40B4-BE49-F238E27FC236}">
                    <a16:creationId xmlns:a16="http://schemas.microsoft.com/office/drawing/2014/main" id="{C2F2F897-831C-9B93-A074-EBB0E56A54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6680" y="-3"/>
                <a:ext cx="5145710" cy="5145710"/>
              </a:xfrm>
              <a:prstGeom prst="rect">
                <a:avLst/>
              </a:prstGeom>
            </p:spPr>
          </p:pic>
          <p:sp>
            <p:nvSpPr>
              <p:cNvPr id="14" name="Elipse 13">
                <a:extLst>
                  <a:ext uri="{FF2B5EF4-FFF2-40B4-BE49-F238E27FC236}">
                    <a16:creationId xmlns:a16="http://schemas.microsoft.com/office/drawing/2014/main" id="{D1748278-7E84-C5FE-CDFF-3660723DEF5D}"/>
                  </a:ext>
                </a:extLst>
              </p:cNvPr>
              <p:cNvSpPr/>
              <p:nvPr/>
            </p:nvSpPr>
            <p:spPr>
              <a:xfrm>
                <a:off x="2022395" y="1786706"/>
                <a:ext cx="723210" cy="72901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Picture 2" descr="http://cidadao.saude.al.gov.br/wp-content/uploads/2016/09/logo_sus.png">
                <a:extLst>
                  <a:ext uri="{FF2B5EF4-FFF2-40B4-BE49-F238E27FC236}">
                    <a16:creationId xmlns:a16="http://schemas.microsoft.com/office/drawing/2014/main" id="{CCEED569-D3E4-BDD0-B949-5BA1C5A92F10}"/>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769" b="92308" l="2618" r="89529">
                            <a14:foregroundMark x1="524" y1="46154" x2="30366" y2="25000"/>
                            <a14:foregroundMark x1="30366" y1="25000" x2="32461" y2="86538"/>
                            <a14:foregroundMark x1="32461" y1="86538" x2="23037" y2="93269"/>
                            <a14:foregroundMark x1="3141" y1="49038" x2="3141" y2="49038"/>
                            <a14:foregroundMark x1="3141" y1="52885" x2="3141" y2="33654"/>
                            <a14:foregroundMark x1="31937" y1="5769" x2="34555" y2="8654"/>
                            <a14:foregroundMark x1="34555" y1="75962" x2="30366" y2="50000"/>
                          </a14:backgroundRemoval>
                        </a14:imgEffect>
                      </a14:imgLayer>
                    </a14:imgProps>
                  </a:ext>
                  <a:ext uri="{28A0092B-C50C-407E-A947-70E740481C1C}">
                    <a14:useLocalDpi xmlns:a14="http://schemas.microsoft.com/office/drawing/2010/main" val="0"/>
                  </a:ext>
                </a:extLst>
              </a:blip>
              <a:srcRect r="43028"/>
              <a:stretch/>
            </p:blipFill>
            <p:spPr bwMode="auto">
              <a:xfrm>
                <a:off x="2110056" y="1892190"/>
                <a:ext cx="592237" cy="564642"/>
              </a:xfrm>
              <a:prstGeom prst="rect">
                <a:avLst/>
              </a:prstGeom>
              <a:solidFill>
                <a:srgbClr val="99CCFF"/>
              </a:solidFill>
            </p:spPr>
          </p:pic>
          <p:sp>
            <p:nvSpPr>
              <p:cNvPr id="15" name="Retângulo 14">
                <a:extLst>
                  <a:ext uri="{FF2B5EF4-FFF2-40B4-BE49-F238E27FC236}">
                    <a16:creationId xmlns:a16="http://schemas.microsoft.com/office/drawing/2014/main" id="{7C742223-9C90-F85D-F5F8-76808495F7FE}"/>
                  </a:ext>
                </a:extLst>
              </p:cNvPr>
              <p:cNvSpPr/>
              <p:nvPr/>
            </p:nvSpPr>
            <p:spPr>
              <a:xfrm>
                <a:off x="3542530" y="2665769"/>
                <a:ext cx="614855" cy="1165251"/>
              </a:xfrm>
              <a:prstGeom prst="rect">
                <a:avLst/>
              </a:prstGeom>
              <a:solidFill>
                <a:srgbClr val="99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17" name="Gráfico 16" descr="Edifício com preenchimento sólido">
              <a:extLst>
                <a:ext uri="{FF2B5EF4-FFF2-40B4-BE49-F238E27FC236}">
                  <a16:creationId xmlns:a16="http://schemas.microsoft.com/office/drawing/2014/main" id="{2FC7076D-4186-CBEE-84CF-B3114F555EF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570022" y="2644584"/>
              <a:ext cx="914400" cy="914400"/>
            </a:xfrm>
            <a:prstGeom prst="rect">
              <a:avLst/>
            </a:prstGeom>
          </p:spPr>
        </p:pic>
        <p:grpSp>
          <p:nvGrpSpPr>
            <p:cNvPr id="11" name="Agrupar 10">
              <a:extLst>
                <a:ext uri="{FF2B5EF4-FFF2-40B4-BE49-F238E27FC236}">
                  <a16:creationId xmlns:a16="http://schemas.microsoft.com/office/drawing/2014/main" id="{1D39B17A-DC60-2187-3174-C8920EF0048B}"/>
                </a:ext>
              </a:extLst>
            </p:cNvPr>
            <p:cNvGrpSpPr/>
            <p:nvPr/>
          </p:nvGrpSpPr>
          <p:grpSpPr>
            <a:xfrm>
              <a:off x="1438455" y="3101784"/>
              <a:ext cx="543339" cy="478726"/>
              <a:chOff x="6096000" y="1782188"/>
              <a:chExt cx="914400" cy="914400"/>
            </a:xfrm>
          </p:grpSpPr>
          <p:pic>
            <p:nvPicPr>
              <p:cNvPr id="9" name="Gráfico 8" descr="Início com preenchimento sólido">
                <a:extLst>
                  <a:ext uri="{FF2B5EF4-FFF2-40B4-BE49-F238E27FC236}">
                    <a16:creationId xmlns:a16="http://schemas.microsoft.com/office/drawing/2014/main" id="{658C1330-2BD1-A39E-FDF9-B4384BE1F08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096000" y="1782188"/>
                <a:ext cx="914400" cy="914400"/>
              </a:xfrm>
              <a:prstGeom prst="rect">
                <a:avLst/>
              </a:prstGeom>
            </p:spPr>
          </p:pic>
          <p:pic>
            <p:nvPicPr>
              <p:cNvPr id="10" name="Picture 2" descr="http://cidadao.saude.al.gov.br/wp-content/uploads/2016/09/logo_sus.png">
                <a:extLst>
                  <a:ext uri="{FF2B5EF4-FFF2-40B4-BE49-F238E27FC236}">
                    <a16:creationId xmlns:a16="http://schemas.microsoft.com/office/drawing/2014/main" id="{0987AACB-0078-00EE-7C80-27BFB5BCD16F}"/>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5769" b="92308" l="2618" r="89529">
                            <a14:foregroundMark x1="524" y1="46154" x2="30366" y2="25000"/>
                            <a14:foregroundMark x1="30366" y1="25000" x2="32461" y2="86538"/>
                            <a14:foregroundMark x1="32461" y1="86538" x2="23037" y2="93269"/>
                            <a14:foregroundMark x1="3141" y1="49038" x2="3141" y2="49038"/>
                            <a14:foregroundMark x1="3141" y1="52885" x2="3141" y2="33654"/>
                            <a14:foregroundMark x1="31937" y1="5769" x2="34555" y2="8654"/>
                            <a14:foregroundMark x1="34555" y1="75962" x2="30366" y2="50000"/>
                          </a14:backgroundRemoval>
                        </a14:imgEffect>
                      </a14:imgLayer>
                    </a14:imgProps>
                  </a:ext>
                  <a:ext uri="{28A0092B-C50C-407E-A947-70E740481C1C}">
                    <a14:useLocalDpi xmlns:a14="http://schemas.microsoft.com/office/drawing/2010/main" val="0"/>
                  </a:ext>
                </a:extLst>
              </a:blip>
              <a:srcRect r="43028"/>
              <a:stretch/>
            </p:blipFill>
            <p:spPr bwMode="auto">
              <a:xfrm>
                <a:off x="6430744" y="2239388"/>
                <a:ext cx="244912" cy="233500"/>
              </a:xfrm>
              <a:prstGeom prst="rect">
                <a:avLst/>
              </a:prstGeom>
              <a:solidFill>
                <a:srgbClr val="99CCFF"/>
              </a:solidFill>
            </p:spPr>
          </p:pic>
        </p:grpSp>
        <p:grpSp>
          <p:nvGrpSpPr>
            <p:cNvPr id="19" name="Agrupar 18">
              <a:extLst>
                <a:ext uri="{FF2B5EF4-FFF2-40B4-BE49-F238E27FC236}">
                  <a16:creationId xmlns:a16="http://schemas.microsoft.com/office/drawing/2014/main" id="{44851CE8-096E-FD12-FECB-528A960E642B}"/>
                </a:ext>
              </a:extLst>
            </p:cNvPr>
            <p:cNvGrpSpPr/>
            <p:nvPr/>
          </p:nvGrpSpPr>
          <p:grpSpPr>
            <a:xfrm>
              <a:off x="787159" y="3101784"/>
              <a:ext cx="543339" cy="478726"/>
              <a:chOff x="6096000" y="1782188"/>
              <a:chExt cx="914400" cy="914400"/>
            </a:xfrm>
          </p:grpSpPr>
          <p:pic>
            <p:nvPicPr>
              <p:cNvPr id="20" name="Gráfico 19" descr="Início com preenchimento sólido">
                <a:extLst>
                  <a:ext uri="{FF2B5EF4-FFF2-40B4-BE49-F238E27FC236}">
                    <a16:creationId xmlns:a16="http://schemas.microsoft.com/office/drawing/2014/main" id="{193D9C66-DE86-FD48-E9AD-B65F0FB253C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096000" y="1782188"/>
                <a:ext cx="914400" cy="914400"/>
              </a:xfrm>
              <a:prstGeom prst="rect">
                <a:avLst/>
              </a:prstGeom>
            </p:spPr>
          </p:pic>
          <p:pic>
            <p:nvPicPr>
              <p:cNvPr id="21" name="Picture 2" descr="http://cidadao.saude.al.gov.br/wp-content/uploads/2016/09/logo_sus.png">
                <a:extLst>
                  <a:ext uri="{FF2B5EF4-FFF2-40B4-BE49-F238E27FC236}">
                    <a16:creationId xmlns:a16="http://schemas.microsoft.com/office/drawing/2014/main" id="{8ABACFF5-DE42-ACB0-6A84-3D62A217EBD3}"/>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5769" b="92308" l="2618" r="89529">
                            <a14:foregroundMark x1="524" y1="46154" x2="30366" y2="25000"/>
                            <a14:foregroundMark x1="30366" y1="25000" x2="32461" y2="86538"/>
                            <a14:foregroundMark x1="32461" y1="86538" x2="23037" y2="93269"/>
                            <a14:foregroundMark x1="3141" y1="49038" x2="3141" y2="49038"/>
                            <a14:foregroundMark x1="3141" y1="52885" x2="3141" y2="33654"/>
                            <a14:foregroundMark x1="31937" y1="5769" x2="34555" y2="8654"/>
                            <a14:foregroundMark x1="34555" y1="75962" x2="30366" y2="50000"/>
                          </a14:backgroundRemoval>
                        </a14:imgEffect>
                      </a14:imgLayer>
                    </a14:imgProps>
                  </a:ext>
                  <a:ext uri="{28A0092B-C50C-407E-A947-70E740481C1C}">
                    <a14:useLocalDpi xmlns:a14="http://schemas.microsoft.com/office/drawing/2010/main" val="0"/>
                  </a:ext>
                </a:extLst>
              </a:blip>
              <a:srcRect r="43028"/>
              <a:stretch/>
            </p:blipFill>
            <p:spPr bwMode="auto">
              <a:xfrm>
                <a:off x="6430744" y="2239388"/>
                <a:ext cx="244912" cy="233500"/>
              </a:xfrm>
              <a:prstGeom prst="rect">
                <a:avLst/>
              </a:prstGeom>
              <a:solidFill>
                <a:srgbClr val="99CCFF"/>
              </a:solidFill>
            </p:spPr>
          </p:pic>
        </p:grpSp>
      </p:grpSp>
      <p:sp>
        <p:nvSpPr>
          <p:cNvPr id="28" name="Retângulo 27">
            <a:extLst>
              <a:ext uri="{FF2B5EF4-FFF2-40B4-BE49-F238E27FC236}">
                <a16:creationId xmlns:a16="http://schemas.microsoft.com/office/drawing/2014/main" id="{9E415B67-DD36-852A-08AB-8AA394F7C3C5}"/>
              </a:ext>
            </a:extLst>
          </p:cNvPr>
          <p:cNvSpPr/>
          <p:nvPr/>
        </p:nvSpPr>
        <p:spPr>
          <a:xfrm>
            <a:off x="947751" y="54597"/>
            <a:ext cx="3581430" cy="400110"/>
          </a:xfrm>
          <a:prstGeom prst="rect">
            <a:avLst/>
          </a:prstGeom>
          <a:noFill/>
        </p:spPr>
        <p:txBody>
          <a:bodyPr wrap="none" lIns="91440" tIns="45720" rIns="91440" bIns="45720">
            <a:spAutoFit/>
          </a:bodyPr>
          <a:lstStyle/>
          <a:p>
            <a:pPr algn="ctr"/>
            <a:r>
              <a:rPr lang="pt-BR" sz="2000" b="1" dirty="0">
                <a:ln w="0"/>
                <a:solidFill>
                  <a:schemeClr val="bg1"/>
                </a:solidFill>
                <a:effectLst>
                  <a:outerShdw blurRad="38100" dist="19050" dir="2700000" algn="tl" rotWithShape="0">
                    <a:schemeClr val="dk1">
                      <a:alpha val="40000"/>
                    </a:schemeClr>
                  </a:outerShdw>
                </a:effectLst>
              </a:rPr>
              <a:t>ADMINISTRAÇÃO PÚBLICA</a:t>
            </a:r>
          </a:p>
        </p:txBody>
      </p:sp>
      <p:grpSp>
        <p:nvGrpSpPr>
          <p:cNvPr id="25" name="Agrupar 24">
            <a:extLst>
              <a:ext uri="{FF2B5EF4-FFF2-40B4-BE49-F238E27FC236}">
                <a16:creationId xmlns:a16="http://schemas.microsoft.com/office/drawing/2014/main" id="{086E8EDE-6FC1-C414-FDBF-E06899D5EEAA}"/>
              </a:ext>
            </a:extLst>
          </p:cNvPr>
          <p:cNvGrpSpPr/>
          <p:nvPr/>
        </p:nvGrpSpPr>
        <p:grpSpPr>
          <a:xfrm>
            <a:off x="173091" y="2157186"/>
            <a:ext cx="8832290" cy="3931480"/>
            <a:chOff x="173091" y="2157186"/>
            <a:chExt cx="8832290" cy="3931480"/>
          </a:xfrm>
        </p:grpSpPr>
        <p:grpSp>
          <p:nvGrpSpPr>
            <p:cNvPr id="2" name="Agrupar 1">
              <a:extLst>
                <a:ext uri="{FF2B5EF4-FFF2-40B4-BE49-F238E27FC236}">
                  <a16:creationId xmlns:a16="http://schemas.microsoft.com/office/drawing/2014/main" id="{E3810D70-3629-C8FD-BF98-4DD0F464857B}"/>
                </a:ext>
              </a:extLst>
            </p:cNvPr>
            <p:cNvGrpSpPr/>
            <p:nvPr/>
          </p:nvGrpSpPr>
          <p:grpSpPr>
            <a:xfrm>
              <a:off x="4650772" y="2157186"/>
              <a:ext cx="4354609" cy="3188630"/>
              <a:chOff x="4524648" y="2070341"/>
              <a:chExt cx="6903312" cy="4925809"/>
            </a:xfrm>
          </p:grpSpPr>
          <p:pic>
            <p:nvPicPr>
              <p:cNvPr id="5" name="Gráfico 4" descr="Edifício com preenchimento sólido">
                <a:extLst>
                  <a:ext uri="{FF2B5EF4-FFF2-40B4-BE49-F238E27FC236}">
                    <a16:creationId xmlns:a16="http://schemas.microsoft.com/office/drawing/2014/main" id="{8CD0D692-7F3A-E5D1-49F5-F569E296240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886578" y="2070341"/>
                <a:ext cx="2598454" cy="2598453"/>
              </a:xfrm>
              <a:prstGeom prst="rect">
                <a:avLst/>
              </a:prstGeom>
              <a:ln>
                <a:noFill/>
              </a:ln>
              <a:effectLst>
                <a:glow rad="228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tângulo 7">
                <a:extLst>
                  <a:ext uri="{FF2B5EF4-FFF2-40B4-BE49-F238E27FC236}">
                    <a16:creationId xmlns:a16="http://schemas.microsoft.com/office/drawing/2014/main" id="{BE39BAE6-47D6-6DC0-04DA-CB8A18C0124A}"/>
                  </a:ext>
                </a:extLst>
              </p:cNvPr>
              <p:cNvSpPr/>
              <p:nvPr/>
            </p:nvSpPr>
            <p:spPr>
              <a:xfrm>
                <a:off x="4524648" y="4571333"/>
                <a:ext cx="3344949" cy="2424817"/>
              </a:xfrm>
              <a:prstGeom prst="rect">
                <a:avLst/>
              </a:prstGeom>
              <a:noFill/>
            </p:spPr>
            <p:txBody>
              <a:bodyPr wrap="square" lIns="91440" tIns="45720" rIns="91440" bIns="45720">
                <a:spAutoFit/>
              </a:bodyPr>
              <a:lstStyle/>
              <a:p>
                <a:pPr algn="ctr"/>
                <a:r>
                  <a:rPr lang="pt-BR" sz="1600" b="0" cap="none" spc="0" dirty="0">
                    <a:ln w="0"/>
                    <a:solidFill>
                      <a:schemeClr val="bg1"/>
                    </a:solidFill>
                    <a:effectLst>
                      <a:outerShdw blurRad="38100" dist="19050" dir="2700000" algn="tl" rotWithShape="0">
                        <a:schemeClr val="dk1">
                          <a:alpha val="40000"/>
                        </a:schemeClr>
                      </a:outerShdw>
                    </a:effectLst>
                  </a:rPr>
                  <a:t>AUTARQUIA</a:t>
                </a:r>
              </a:p>
              <a:p>
                <a:pPr algn="ctr"/>
                <a:r>
                  <a:rPr lang="pt-BR" sz="1600" b="0" cap="none" spc="0" dirty="0">
                    <a:ln w="0"/>
                    <a:solidFill>
                      <a:schemeClr val="bg1"/>
                    </a:solidFill>
                    <a:effectLst>
                      <a:outerShdw blurRad="38100" dist="19050" dir="2700000" algn="tl" rotWithShape="0">
                        <a:schemeClr val="dk1">
                          <a:alpha val="40000"/>
                        </a:schemeClr>
                      </a:outerShdw>
                    </a:effectLst>
                  </a:rPr>
                  <a:t>FUNDAÇÃO ESTATAL</a:t>
                </a:r>
              </a:p>
              <a:p>
                <a:pPr algn="ctr"/>
                <a:r>
                  <a:rPr lang="pt-BR" sz="1600" b="0" cap="none" spc="0" dirty="0">
                    <a:ln w="0"/>
                    <a:solidFill>
                      <a:schemeClr val="bg1"/>
                    </a:solidFill>
                    <a:effectLst>
                      <a:outerShdw blurRad="38100" dist="19050" dir="2700000" algn="tl" rotWithShape="0">
                        <a:schemeClr val="dk1">
                          <a:alpha val="40000"/>
                        </a:schemeClr>
                      </a:outerShdw>
                    </a:effectLst>
                  </a:rPr>
                  <a:t>EMPRESA ESTATAL CONSÓRCIO PUBLICO</a:t>
                </a:r>
              </a:p>
            </p:txBody>
          </p:sp>
          <p:sp>
            <p:nvSpPr>
              <p:cNvPr id="29" name="Retângulo 28">
                <a:extLst>
                  <a:ext uri="{FF2B5EF4-FFF2-40B4-BE49-F238E27FC236}">
                    <a16:creationId xmlns:a16="http://schemas.microsoft.com/office/drawing/2014/main" id="{7795BC07-F065-7599-89C5-E8BC96FD12EF}"/>
                  </a:ext>
                </a:extLst>
              </p:cNvPr>
              <p:cNvSpPr/>
              <p:nvPr/>
            </p:nvSpPr>
            <p:spPr>
              <a:xfrm>
                <a:off x="8095342" y="4138388"/>
                <a:ext cx="3332618" cy="338554"/>
              </a:xfrm>
              <a:prstGeom prst="rect">
                <a:avLst/>
              </a:prstGeom>
              <a:noFill/>
            </p:spPr>
            <p:txBody>
              <a:bodyPr wrap="square" lIns="91440" tIns="45720" rIns="91440" bIns="45720">
                <a:spAutoFit/>
              </a:bodyPr>
              <a:lstStyle/>
              <a:p>
                <a:pPr algn="ctr"/>
                <a:endParaRPr lang="pt-BR" sz="1600" dirty="0">
                  <a:ln w="0"/>
                  <a:effectLst>
                    <a:outerShdw blurRad="38100" dist="19050" dir="2700000" algn="tl" rotWithShape="0">
                      <a:schemeClr val="dk1">
                        <a:alpha val="40000"/>
                      </a:schemeClr>
                    </a:outerShdw>
                  </a:effectLst>
                </a:endParaRPr>
              </a:p>
            </p:txBody>
          </p:sp>
        </p:grpSp>
        <p:sp>
          <p:nvSpPr>
            <p:cNvPr id="1042" name="Retângulo 1041">
              <a:extLst>
                <a:ext uri="{FF2B5EF4-FFF2-40B4-BE49-F238E27FC236}">
                  <a16:creationId xmlns:a16="http://schemas.microsoft.com/office/drawing/2014/main" id="{2233035A-C070-500D-0E9C-F394AD7D5341}"/>
                </a:ext>
              </a:extLst>
            </p:cNvPr>
            <p:cNvSpPr/>
            <p:nvPr/>
          </p:nvSpPr>
          <p:spPr>
            <a:xfrm>
              <a:off x="173091" y="5380780"/>
              <a:ext cx="4953934" cy="707886"/>
            </a:xfrm>
            <a:prstGeom prst="rect">
              <a:avLst/>
            </a:prstGeom>
            <a:solidFill>
              <a:schemeClr val="bg2"/>
            </a:solidFill>
          </p:spPr>
          <p:txBody>
            <a:bodyPr wrap="square" lIns="91440" tIns="45720" rIns="91440" bIns="45720">
              <a:spAutoFit/>
            </a:bodyPr>
            <a:lstStyle/>
            <a:p>
              <a:pPr algn="ctr"/>
              <a:r>
                <a:rPr lang="pt-BR" sz="2000" b="0" cap="none" spc="0" dirty="0">
                  <a:ln w="0"/>
                  <a:effectLst>
                    <a:outerShdw blurRad="38100" dist="19050" dir="2700000" algn="tl" rotWithShape="0">
                      <a:schemeClr val="dk1">
                        <a:alpha val="40000"/>
                      </a:schemeClr>
                    </a:outerShdw>
                  </a:effectLst>
                </a:rPr>
                <a:t>DESCENTRALIZA RESPONSABILIDADES PÚBLICAS E COMANDO</a:t>
              </a:r>
            </a:p>
          </p:txBody>
        </p:sp>
        <p:sp>
          <p:nvSpPr>
            <p:cNvPr id="18" name="Seta: para a Direita 17">
              <a:extLst>
                <a:ext uri="{FF2B5EF4-FFF2-40B4-BE49-F238E27FC236}">
                  <a16:creationId xmlns:a16="http://schemas.microsoft.com/office/drawing/2014/main" id="{CA7D9900-732E-3434-48D0-EF77C6C1A690}"/>
                </a:ext>
              </a:extLst>
            </p:cNvPr>
            <p:cNvSpPr/>
            <p:nvPr/>
          </p:nvSpPr>
          <p:spPr>
            <a:xfrm>
              <a:off x="2982452" y="2691739"/>
              <a:ext cx="2109994" cy="1321630"/>
            </a:xfrm>
            <a:prstGeom prst="rightArrow">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200" b="1" dirty="0"/>
                <a:t>DESCENTRALIZAÇÃO DE COMPETÊNCIAS</a:t>
              </a:r>
            </a:p>
          </p:txBody>
        </p:sp>
      </p:grpSp>
      <p:grpSp>
        <p:nvGrpSpPr>
          <p:cNvPr id="38" name="Agrupar 37">
            <a:extLst>
              <a:ext uri="{FF2B5EF4-FFF2-40B4-BE49-F238E27FC236}">
                <a16:creationId xmlns:a16="http://schemas.microsoft.com/office/drawing/2014/main" id="{6972C90E-05C8-A3A2-248E-443F2348E583}"/>
              </a:ext>
            </a:extLst>
          </p:cNvPr>
          <p:cNvGrpSpPr/>
          <p:nvPr/>
        </p:nvGrpSpPr>
        <p:grpSpPr>
          <a:xfrm>
            <a:off x="2009320" y="1529713"/>
            <a:ext cx="7472855" cy="4391863"/>
            <a:chOff x="1796046" y="1379010"/>
            <a:chExt cx="7472855" cy="4391863"/>
          </a:xfrm>
        </p:grpSpPr>
        <p:pic>
          <p:nvPicPr>
            <p:cNvPr id="30" name="Picture 2" descr="Desenho de Acordo para colorir | Desenhos para colorir e imprimir gratis">
              <a:extLst>
                <a:ext uri="{FF2B5EF4-FFF2-40B4-BE49-F238E27FC236}">
                  <a16:creationId xmlns:a16="http://schemas.microsoft.com/office/drawing/2014/main" id="{C4CD59A6-B964-8C44-B577-CF85E4E66DED}"/>
                </a:ext>
              </a:extLst>
            </p:cNvPr>
            <p:cNvPicPr>
              <a:picLocks noChangeAspect="1" noChangeArrowheads="1"/>
            </p:cNvPicPr>
            <p:nvPr/>
          </p:nvPicPr>
          <p:blipFill>
            <a:blip r:embed="rId19">
              <a:duotone>
                <a:schemeClr val="accent5">
                  <a:shade val="45000"/>
                  <a:satMod val="135000"/>
                </a:schemeClr>
                <a:prstClr val="white"/>
              </a:duotone>
              <a:extLst>
                <a:ext uri="{BEBA8EAE-BF5A-486C-A8C5-ECC9F3942E4B}">
                  <a14:imgProps xmlns:a14="http://schemas.microsoft.com/office/drawing/2010/main">
                    <a14:imgLayer r:embed="rId20">
                      <a14:imgEffect>
                        <a14:backgroundRemoval t="8784" b="96622" l="2353" r="99412">
                          <a14:foregroundMark x1="7647" y1="20946" x2="51176" y2="60811"/>
                          <a14:foregroundMark x1="51176" y1="60811" x2="99412" y2="28378"/>
                          <a14:foregroundMark x1="2353" y1="18243" x2="27353" y2="66892"/>
                          <a14:foregroundMark x1="27353" y1="66892" x2="49118" y2="86486"/>
                          <a14:foregroundMark x1="49118" y1="86486" x2="98824" y2="38514"/>
                          <a14:foregroundMark x1="45882" y1="28378" x2="62941" y2="46622"/>
                          <a14:foregroundMark x1="62941" y1="46622" x2="65000" y2="54730"/>
                          <a14:foregroundMark x1="48235" y1="96622" x2="28824" y2="72973"/>
                        </a14:backgroundRemoval>
                      </a14:imgEffect>
                    </a14:imgLayer>
                  </a14:imgProps>
                </a:ext>
                <a:ext uri="{28A0092B-C50C-407E-A947-70E740481C1C}">
                  <a14:useLocalDpi xmlns:a14="http://schemas.microsoft.com/office/drawing/2010/main" val="0"/>
                </a:ext>
              </a:extLst>
            </a:blip>
            <a:srcRect/>
            <a:stretch>
              <a:fillRect/>
            </a:stretch>
          </p:blipFill>
          <p:spPr bwMode="auto">
            <a:xfrm>
              <a:off x="6577703" y="1379010"/>
              <a:ext cx="2392473" cy="1036775"/>
            </a:xfrm>
            <a:prstGeom prst="rect">
              <a:avLst/>
            </a:prstGeom>
            <a:noFill/>
            <a:extLst>
              <a:ext uri="{909E8E84-426E-40DD-AFC4-6F175D3DCCD1}">
                <a14:hiddenFill xmlns:a14="http://schemas.microsoft.com/office/drawing/2010/main">
                  <a:solidFill>
                    <a:srgbClr val="FFFFFF"/>
                  </a:solidFill>
                </a14:hiddenFill>
              </a:ext>
            </a:extLst>
          </p:spPr>
        </p:pic>
        <p:sp>
          <p:nvSpPr>
            <p:cNvPr id="33" name="Retângulo 32">
              <a:extLst>
                <a:ext uri="{FF2B5EF4-FFF2-40B4-BE49-F238E27FC236}">
                  <a16:creationId xmlns:a16="http://schemas.microsoft.com/office/drawing/2014/main" id="{FF62AA0F-1D72-429D-C907-C63B3B3306C9}"/>
                </a:ext>
              </a:extLst>
            </p:cNvPr>
            <p:cNvSpPr/>
            <p:nvPr/>
          </p:nvSpPr>
          <p:spPr>
            <a:xfrm>
              <a:off x="7118819" y="2908551"/>
              <a:ext cx="2150082" cy="2862322"/>
            </a:xfrm>
            <a:prstGeom prst="rect">
              <a:avLst/>
            </a:prstGeom>
            <a:solidFill>
              <a:schemeClr val="bg1">
                <a:lumMod val="95000"/>
              </a:schemeClr>
            </a:solidFill>
          </p:spPr>
          <p:txBody>
            <a:bodyPr wrap="square" lIns="91440" tIns="45720" rIns="91440" bIns="45720">
              <a:spAutoFit/>
            </a:bodyPr>
            <a:lstStyle/>
            <a:p>
              <a:pPr algn="ctr"/>
              <a:r>
                <a:rPr lang="pt-BR" b="0" cap="none" spc="0" dirty="0">
                  <a:ln w="0"/>
                  <a:effectLst>
                    <a:outerShdw blurRad="38100" dist="19050" dir="2700000" algn="tl" rotWithShape="0">
                      <a:schemeClr val="dk1">
                        <a:alpha val="40000"/>
                      </a:schemeClr>
                    </a:outerShdw>
                  </a:effectLst>
                </a:rPr>
                <a:t>RELAÇÕES CONTRATUAIS OU CONVENIAIS </a:t>
              </a:r>
            </a:p>
            <a:p>
              <a:pPr algn="ctr"/>
              <a:r>
                <a:rPr lang="pt-BR" b="1" cap="none" spc="0" dirty="0">
                  <a:ln w="0"/>
                  <a:solidFill>
                    <a:srgbClr val="C00000"/>
                  </a:solidFill>
                  <a:effectLst>
                    <a:outerShdw blurRad="38100" dist="19050" dir="2700000" algn="tl" rotWithShape="0">
                      <a:schemeClr val="dk1">
                        <a:alpha val="40000"/>
                      </a:schemeClr>
                    </a:outerShdw>
                  </a:effectLst>
                </a:rPr>
                <a:t>TRANSFERE SERVIÇOS </a:t>
              </a:r>
              <a:endParaRPr lang="pt-BR" b="1" dirty="0">
                <a:ln w="0"/>
                <a:solidFill>
                  <a:srgbClr val="C00000"/>
                </a:solidFill>
                <a:effectLst>
                  <a:outerShdw blurRad="38100" dist="19050" dir="2700000" algn="tl" rotWithShape="0">
                    <a:schemeClr val="dk1">
                      <a:alpha val="40000"/>
                    </a:schemeClr>
                  </a:outerShdw>
                </a:effectLst>
              </a:endParaRPr>
            </a:p>
            <a:p>
              <a:pPr algn="ctr"/>
              <a:r>
                <a:rPr lang="pt-BR" dirty="0">
                  <a:ln w="0"/>
                  <a:effectLst>
                    <a:outerShdw blurRad="38100" dist="19050" dir="2700000" algn="tl" rotWithShape="0">
                      <a:schemeClr val="dk1">
                        <a:alpha val="40000"/>
                      </a:schemeClr>
                    </a:outerShdw>
                  </a:effectLst>
                </a:rPr>
                <a:t>NÃO PODE TRANSFERIR COMPETÊNCIAS E NEM </a:t>
              </a:r>
              <a:r>
                <a:rPr lang="pt-BR" b="0" cap="none" spc="0" dirty="0">
                  <a:ln w="0"/>
                  <a:effectLst>
                    <a:outerShdw blurRad="38100" dist="19050" dir="2700000" algn="tl" rotWithShape="0">
                      <a:schemeClr val="dk1">
                        <a:alpha val="40000"/>
                      </a:schemeClr>
                    </a:outerShdw>
                  </a:effectLst>
                </a:rPr>
                <a:t>COMANDO</a:t>
              </a:r>
            </a:p>
          </p:txBody>
        </p:sp>
        <p:cxnSp>
          <p:nvCxnSpPr>
            <p:cNvPr id="35" name="Conector: Angulado 34">
              <a:extLst>
                <a:ext uri="{FF2B5EF4-FFF2-40B4-BE49-F238E27FC236}">
                  <a16:creationId xmlns:a16="http://schemas.microsoft.com/office/drawing/2014/main" id="{EDDC6514-F0D0-B247-F79A-3A47B11E68C7}"/>
                </a:ext>
              </a:extLst>
            </p:cNvPr>
            <p:cNvCxnSpPr/>
            <p:nvPr/>
          </p:nvCxnSpPr>
          <p:spPr>
            <a:xfrm rot="10800000" flipV="1">
              <a:off x="1796046" y="1675063"/>
              <a:ext cx="5086455" cy="409431"/>
            </a:xfrm>
            <a:prstGeom prst="bentConnector3">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pic>
        <p:nvPicPr>
          <p:cNvPr id="16" name="Imagem 15" descr="Ícone&#10;&#10;Descrição gerada automaticamente">
            <a:extLst>
              <a:ext uri="{FF2B5EF4-FFF2-40B4-BE49-F238E27FC236}">
                <a16:creationId xmlns:a16="http://schemas.microsoft.com/office/drawing/2014/main" id="{272DA130-4C92-96CF-9E85-1FF6883BAD5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5400000">
            <a:off x="5983604" y="5755641"/>
            <a:ext cx="224790" cy="1891665"/>
          </a:xfrm>
          <a:prstGeom prst="rect">
            <a:avLst/>
          </a:prstGeom>
        </p:spPr>
      </p:pic>
    </p:spTree>
    <p:extLst>
      <p:ext uri="{BB962C8B-B14F-4D97-AF65-F5344CB8AC3E}">
        <p14:creationId xmlns:p14="http://schemas.microsoft.com/office/powerpoint/2010/main" val="1379555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1+#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1+#ppt_w/2"/>
                                          </p:val>
                                        </p:tav>
                                        <p:tav tm="100000">
                                          <p:val>
                                            <p:strVal val="#ppt_x"/>
                                          </p:val>
                                        </p:tav>
                                      </p:tavLst>
                                    </p:anim>
                                    <p:anim calcmode="lin" valueType="num">
                                      <p:cBhvr additive="base">
                                        <p:cTn id="20"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oogle Shape;131;p16">
            <a:extLst>
              <a:ext uri="{FF2B5EF4-FFF2-40B4-BE49-F238E27FC236}">
                <a16:creationId xmlns:a16="http://schemas.microsoft.com/office/drawing/2014/main" id="{D941848A-FF65-32C3-DF95-E87D5C1028DF}"/>
              </a:ext>
            </a:extLst>
          </p:cNvPr>
          <p:cNvCxnSpPr>
            <a:cxnSpLocks/>
          </p:cNvCxnSpPr>
          <p:nvPr/>
        </p:nvCxnSpPr>
        <p:spPr>
          <a:xfrm flipH="1">
            <a:off x="7485282" y="3337170"/>
            <a:ext cx="694068" cy="0"/>
          </a:xfrm>
          <a:prstGeom prst="straightConnector1">
            <a:avLst/>
          </a:prstGeom>
          <a:noFill/>
          <a:ln w="19050" cap="flat" cmpd="sng">
            <a:solidFill>
              <a:schemeClr val="dk1"/>
            </a:solidFill>
            <a:prstDash val="solid"/>
            <a:round/>
            <a:headEnd type="oval" w="med" len="med"/>
            <a:tailEnd type="none" w="med" len="med"/>
          </a:ln>
        </p:spPr>
      </p:cxnSp>
      <p:cxnSp>
        <p:nvCxnSpPr>
          <p:cNvPr id="5" name="Google Shape;133;p16">
            <a:extLst>
              <a:ext uri="{FF2B5EF4-FFF2-40B4-BE49-F238E27FC236}">
                <a16:creationId xmlns:a16="http://schemas.microsoft.com/office/drawing/2014/main" id="{316152EE-2652-FB32-84B8-49443C14A2AC}"/>
              </a:ext>
            </a:extLst>
          </p:cNvPr>
          <p:cNvCxnSpPr>
            <a:cxnSpLocks/>
          </p:cNvCxnSpPr>
          <p:nvPr/>
        </p:nvCxnSpPr>
        <p:spPr>
          <a:xfrm rot="10800000" flipH="1">
            <a:off x="4563761" y="3343876"/>
            <a:ext cx="443600" cy="800"/>
          </a:xfrm>
          <a:prstGeom prst="straightConnector1">
            <a:avLst/>
          </a:prstGeom>
          <a:noFill/>
          <a:ln w="19050" cap="flat" cmpd="sng">
            <a:solidFill>
              <a:schemeClr val="dk1"/>
            </a:solidFill>
            <a:prstDash val="solid"/>
            <a:round/>
            <a:headEnd type="oval" w="med" len="med"/>
            <a:tailEnd type="none" w="med" len="med"/>
          </a:ln>
        </p:spPr>
      </p:cxnSp>
      <p:cxnSp>
        <p:nvCxnSpPr>
          <p:cNvPr id="6" name="Google Shape;125;p16">
            <a:extLst>
              <a:ext uri="{FF2B5EF4-FFF2-40B4-BE49-F238E27FC236}">
                <a16:creationId xmlns:a16="http://schemas.microsoft.com/office/drawing/2014/main" id="{AB150508-2500-860B-05B7-8210B5A20872}"/>
              </a:ext>
            </a:extLst>
          </p:cNvPr>
          <p:cNvCxnSpPr>
            <a:cxnSpLocks/>
            <a:endCxn id="44" idx="7"/>
          </p:cNvCxnSpPr>
          <p:nvPr/>
        </p:nvCxnSpPr>
        <p:spPr>
          <a:xfrm flipH="1">
            <a:off x="7065962" y="1970663"/>
            <a:ext cx="333599" cy="933706"/>
          </a:xfrm>
          <a:prstGeom prst="straightConnector1">
            <a:avLst/>
          </a:prstGeom>
          <a:noFill/>
          <a:ln w="19050" cap="flat" cmpd="sng">
            <a:solidFill>
              <a:schemeClr val="dk1"/>
            </a:solidFill>
            <a:prstDash val="solid"/>
            <a:round/>
            <a:headEnd type="oval" w="med" len="med"/>
            <a:tailEnd type="none" w="med" len="med"/>
          </a:ln>
        </p:spPr>
      </p:cxnSp>
      <p:cxnSp>
        <p:nvCxnSpPr>
          <p:cNvPr id="7" name="Google Shape;127;p16">
            <a:extLst>
              <a:ext uri="{FF2B5EF4-FFF2-40B4-BE49-F238E27FC236}">
                <a16:creationId xmlns:a16="http://schemas.microsoft.com/office/drawing/2014/main" id="{2EF0E714-40DF-BC34-4647-DA2E043C826E}"/>
              </a:ext>
            </a:extLst>
          </p:cNvPr>
          <p:cNvCxnSpPr>
            <a:cxnSpLocks/>
          </p:cNvCxnSpPr>
          <p:nvPr/>
        </p:nvCxnSpPr>
        <p:spPr>
          <a:xfrm flipV="1">
            <a:off x="4899292" y="5145712"/>
            <a:ext cx="352800" cy="511617"/>
          </a:xfrm>
          <a:prstGeom prst="straightConnector1">
            <a:avLst/>
          </a:prstGeom>
          <a:noFill/>
          <a:ln w="19050" cap="flat" cmpd="sng">
            <a:solidFill>
              <a:schemeClr val="dk1"/>
            </a:solidFill>
            <a:prstDash val="solid"/>
            <a:round/>
            <a:headEnd type="oval" w="med" len="med"/>
            <a:tailEnd type="none" w="med" len="med"/>
          </a:ln>
        </p:spPr>
      </p:cxnSp>
      <p:cxnSp>
        <p:nvCxnSpPr>
          <p:cNvPr id="8" name="Google Shape;129;p16">
            <a:extLst>
              <a:ext uri="{FF2B5EF4-FFF2-40B4-BE49-F238E27FC236}">
                <a16:creationId xmlns:a16="http://schemas.microsoft.com/office/drawing/2014/main" id="{8F95E56C-E061-A9EC-D773-58900BB3D339}"/>
              </a:ext>
            </a:extLst>
          </p:cNvPr>
          <p:cNvCxnSpPr>
            <a:cxnSpLocks/>
          </p:cNvCxnSpPr>
          <p:nvPr/>
        </p:nvCxnSpPr>
        <p:spPr>
          <a:xfrm flipH="1" flipV="1">
            <a:off x="7065962" y="5145712"/>
            <a:ext cx="333599" cy="511617"/>
          </a:xfrm>
          <a:prstGeom prst="straightConnector1">
            <a:avLst/>
          </a:prstGeom>
          <a:noFill/>
          <a:ln w="19050" cap="flat" cmpd="sng">
            <a:solidFill>
              <a:schemeClr val="dk1"/>
            </a:solidFill>
            <a:prstDash val="solid"/>
            <a:round/>
            <a:headEnd type="oval" w="med" len="med"/>
            <a:tailEnd type="none" w="med" len="med"/>
          </a:ln>
        </p:spPr>
      </p:cxnSp>
      <p:cxnSp>
        <p:nvCxnSpPr>
          <p:cNvPr id="9" name="Google Shape;135;p16">
            <a:extLst>
              <a:ext uri="{FF2B5EF4-FFF2-40B4-BE49-F238E27FC236}">
                <a16:creationId xmlns:a16="http://schemas.microsoft.com/office/drawing/2014/main" id="{43AD01FF-6D71-E258-079B-8AB5573266EA}"/>
              </a:ext>
            </a:extLst>
          </p:cNvPr>
          <p:cNvCxnSpPr>
            <a:cxnSpLocks/>
            <a:endCxn id="44" idx="1"/>
          </p:cNvCxnSpPr>
          <p:nvPr/>
        </p:nvCxnSpPr>
        <p:spPr>
          <a:xfrm>
            <a:off x="4899292" y="1970663"/>
            <a:ext cx="352800" cy="933706"/>
          </a:xfrm>
          <a:prstGeom prst="straightConnector1">
            <a:avLst/>
          </a:prstGeom>
          <a:noFill/>
          <a:ln w="19050" cap="flat" cmpd="sng">
            <a:solidFill>
              <a:schemeClr val="dk1"/>
            </a:solidFill>
            <a:prstDash val="solid"/>
            <a:round/>
            <a:headEnd type="oval" w="med" len="med"/>
            <a:tailEnd type="none" w="med" len="med"/>
          </a:ln>
        </p:spPr>
      </p:cxnSp>
      <p:sp>
        <p:nvSpPr>
          <p:cNvPr id="10" name="Google Shape;84;p16">
            <a:extLst>
              <a:ext uri="{FF2B5EF4-FFF2-40B4-BE49-F238E27FC236}">
                <a16:creationId xmlns:a16="http://schemas.microsoft.com/office/drawing/2014/main" id="{B666A4CE-883E-0D63-BEDC-4E72D60BA645}"/>
              </a:ext>
            </a:extLst>
          </p:cNvPr>
          <p:cNvSpPr txBox="1">
            <a:spLocks/>
          </p:cNvSpPr>
          <p:nvPr/>
        </p:nvSpPr>
        <p:spPr>
          <a:xfrm>
            <a:off x="193947" y="142910"/>
            <a:ext cx="11707906" cy="763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a:lstStyle>
          <a:p>
            <a:pPr algn="ctr">
              <a:spcBef>
                <a:spcPts val="0"/>
              </a:spcBef>
            </a:pPr>
            <a:r>
              <a:rPr lang="pt-BR" sz="3600" dirty="0">
                <a:solidFill>
                  <a:schemeClr val="tx1"/>
                </a:solidFill>
              </a:rPr>
              <a:t>Diferenças entre </a:t>
            </a:r>
          </a:p>
          <a:p>
            <a:pPr algn="ctr">
              <a:spcBef>
                <a:spcPts val="0"/>
              </a:spcBef>
            </a:pPr>
            <a:r>
              <a:rPr lang="pt-BR" sz="3600" dirty="0">
                <a:solidFill>
                  <a:schemeClr val="tx1"/>
                </a:solidFill>
              </a:rPr>
              <a:t>a atuação pública e a privada no SUS</a:t>
            </a:r>
          </a:p>
        </p:txBody>
      </p:sp>
      <p:sp>
        <p:nvSpPr>
          <p:cNvPr id="11" name="Google Shape;90;p16">
            <a:extLst>
              <a:ext uri="{FF2B5EF4-FFF2-40B4-BE49-F238E27FC236}">
                <a16:creationId xmlns:a16="http://schemas.microsoft.com/office/drawing/2014/main" id="{4F7CCB0D-DF59-D2AF-7E1E-FE5A9A870471}"/>
              </a:ext>
            </a:extLst>
          </p:cNvPr>
          <p:cNvSpPr/>
          <p:nvPr/>
        </p:nvSpPr>
        <p:spPr>
          <a:xfrm>
            <a:off x="246185" y="1481154"/>
            <a:ext cx="5155165" cy="1109600"/>
          </a:xfrm>
          <a:prstGeom prst="roundRect">
            <a:avLst>
              <a:gd name="adj" fmla="val 50000"/>
            </a:avLst>
          </a:prstGeom>
          <a:solidFill>
            <a:schemeClr val="bg1">
              <a:lumMod val="75000"/>
            </a:schemeClr>
          </a:solidFill>
          <a:ln>
            <a:noFill/>
          </a:ln>
        </p:spPr>
        <p:txBody>
          <a:bodyPr spcFirstLastPara="1" wrap="square" lIns="121900" tIns="121900" rIns="121900" bIns="121900" anchor="ctr" anchorCtr="0">
            <a:noAutofit/>
          </a:bodyPr>
          <a:lstStyle/>
          <a:p>
            <a:endParaRPr sz="2400" dirty="0"/>
          </a:p>
        </p:txBody>
      </p:sp>
      <p:sp>
        <p:nvSpPr>
          <p:cNvPr id="12" name="Google Shape;97;p16">
            <a:extLst>
              <a:ext uri="{FF2B5EF4-FFF2-40B4-BE49-F238E27FC236}">
                <a16:creationId xmlns:a16="http://schemas.microsoft.com/office/drawing/2014/main" id="{6C18C81B-E8D4-2145-8B28-2A80AADDDAB7}"/>
              </a:ext>
            </a:extLst>
          </p:cNvPr>
          <p:cNvSpPr/>
          <p:nvPr/>
        </p:nvSpPr>
        <p:spPr>
          <a:xfrm>
            <a:off x="112141" y="2771226"/>
            <a:ext cx="4569128" cy="1109600"/>
          </a:xfrm>
          <a:prstGeom prst="roundRect">
            <a:avLst>
              <a:gd name="adj" fmla="val 50000"/>
            </a:avLst>
          </a:prstGeom>
          <a:gradFill>
            <a:gsLst>
              <a:gs pos="0">
                <a:schemeClr val="accent1"/>
              </a:gs>
              <a:gs pos="100000">
                <a:schemeClr val="accent3"/>
              </a:gs>
            </a:gsLst>
            <a:lin ang="5400700" scaled="0"/>
          </a:gradFill>
          <a:ln>
            <a:noFill/>
          </a:ln>
        </p:spPr>
        <p:txBody>
          <a:bodyPr spcFirstLastPara="1" wrap="square" lIns="121900" tIns="121900" rIns="121900" bIns="121900" anchor="ctr" anchorCtr="0">
            <a:noAutofit/>
          </a:bodyPr>
          <a:lstStyle/>
          <a:p>
            <a:endParaRPr sz="2400"/>
          </a:p>
        </p:txBody>
      </p:sp>
      <p:sp>
        <p:nvSpPr>
          <p:cNvPr id="13" name="Google Shape;104;p16">
            <a:extLst>
              <a:ext uri="{FF2B5EF4-FFF2-40B4-BE49-F238E27FC236}">
                <a16:creationId xmlns:a16="http://schemas.microsoft.com/office/drawing/2014/main" id="{FF0C9FC5-F67A-4164-A0C5-400A3592DE90}"/>
              </a:ext>
            </a:extLst>
          </p:cNvPr>
          <p:cNvSpPr/>
          <p:nvPr/>
        </p:nvSpPr>
        <p:spPr>
          <a:xfrm>
            <a:off x="246185" y="5169086"/>
            <a:ext cx="5025484" cy="1109600"/>
          </a:xfrm>
          <a:prstGeom prst="roundRect">
            <a:avLst>
              <a:gd name="adj" fmla="val 50000"/>
            </a:avLst>
          </a:prstGeom>
          <a:solidFill>
            <a:srgbClr val="002060"/>
          </a:solidFill>
          <a:ln>
            <a:noFill/>
          </a:ln>
        </p:spPr>
        <p:txBody>
          <a:bodyPr spcFirstLastPara="1" wrap="square" lIns="121900" tIns="121900" rIns="121900" bIns="121900" anchor="ctr" anchorCtr="0">
            <a:noAutofit/>
          </a:bodyPr>
          <a:lstStyle/>
          <a:p>
            <a:endParaRPr sz="2400"/>
          </a:p>
        </p:txBody>
      </p:sp>
      <p:sp>
        <p:nvSpPr>
          <p:cNvPr id="14" name="Google Shape;111;p16">
            <a:extLst>
              <a:ext uri="{FF2B5EF4-FFF2-40B4-BE49-F238E27FC236}">
                <a16:creationId xmlns:a16="http://schemas.microsoft.com/office/drawing/2014/main" id="{583004D3-7472-69DD-F8EA-43B98EFF4E1A}"/>
              </a:ext>
            </a:extLst>
          </p:cNvPr>
          <p:cNvSpPr/>
          <p:nvPr/>
        </p:nvSpPr>
        <p:spPr>
          <a:xfrm>
            <a:off x="6976340" y="1481154"/>
            <a:ext cx="5154483" cy="1109600"/>
          </a:xfrm>
          <a:prstGeom prst="roundRect">
            <a:avLst>
              <a:gd name="adj" fmla="val 50000"/>
            </a:avLst>
          </a:prstGeom>
          <a:solidFill>
            <a:schemeClr val="bg1">
              <a:lumMod val="75000"/>
            </a:schemeClr>
          </a:solidFill>
          <a:ln>
            <a:noFill/>
          </a:ln>
        </p:spPr>
        <p:txBody>
          <a:bodyPr spcFirstLastPara="1" wrap="square" lIns="121900" tIns="121900" rIns="121900" bIns="121900" anchor="ctr" anchorCtr="0">
            <a:noAutofit/>
          </a:bodyPr>
          <a:lstStyle/>
          <a:p>
            <a:endParaRPr sz="2400"/>
          </a:p>
        </p:txBody>
      </p:sp>
      <p:sp>
        <p:nvSpPr>
          <p:cNvPr id="15" name="Google Shape;118;p16">
            <a:extLst>
              <a:ext uri="{FF2B5EF4-FFF2-40B4-BE49-F238E27FC236}">
                <a16:creationId xmlns:a16="http://schemas.microsoft.com/office/drawing/2014/main" id="{288EC418-CE40-BC3E-978E-5F545F9D5E25}"/>
              </a:ext>
            </a:extLst>
          </p:cNvPr>
          <p:cNvSpPr/>
          <p:nvPr/>
        </p:nvSpPr>
        <p:spPr>
          <a:xfrm>
            <a:off x="7622872" y="2771226"/>
            <a:ext cx="4569128" cy="1109600"/>
          </a:xfrm>
          <a:prstGeom prst="roundRect">
            <a:avLst>
              <a:gd name="adj" fmla="val 50000"/>
            </a:avLst>
          </a:prstGeom>
          <a:gradFill>
            <a:gsLst>
              <a:gs pos="0">
                <a:schemeClr val="accent1"/>
              </a:gs>
              <a:gs pos="100000">
                <a:schemeClr val="accent3"/>
              </a:gs>
            </a:gsLst>
            <a:lin ang="5400700" scaled="0"/>
          </a:gradFill>
          <a:ln>
            <a:noFill/>
          </a:ln>
        </p:spPr>
        <p:txBody>
          <a:bodyPr spcFirstLastPara="1" wrap="square" lIns="121900" tIns="121900" rIns="121900" bIns="121900" anchor="ctr" anchorCtr="0">
            <a:noAutofit/>
          </a:bodyPr>
          <a:lstStyle/>
          <a:p>
            <a:endParaRPr sz="2400"/>
          </a:p>
        </p:txBody>
      </p:sp>
      <p:sp>
        <p:nvSpPr>
          <p:cNvPr id="16" name="Google Shape;159;p16">
            <a:extLst>
              <a:ext uri="{FF2B5EF4-FFF2-40B4-BE49-F238E27FC236}">
                <a16:creationId xmlns:a16="http://schemas.microsoft.com/office/drawing/2014/main" id="{B6BB6E8B-1871-B1EF-8184-A6C6A69F0C80}"/>
              </a:ext>
            </a:extLst>
          </p:cNvPr>
          <p:cNvSpPr/>
          <p:nvPr/>
        </p:nvSpPr>
        <p:spPr>
          <a:xfrm>
            <a:off x="6976341" y="5169086"/>
            <a:ext cx="5154482" cy="1109600"/>
          </a:xfrm>
          <a:prstGeom prst="roundRect">
            <a:avLst>
              <a:gd name="adj" fmla="val 50000"/>
            </a:avLst>
          </a:prstGeom>
          <a:solidFill>
            <a:srgbClr val="002060"/>
          </a:solidFill>
          <a:ln>
            <a:noFill/>
          </a:ln>
        </p:spPr>
        <p:txBody>
          <a:bodyPr spcFirstLastPara="1" wrap="square" lIns="121900" tIns="121900" rIns="121900" bIns="121900" anchor="ctr" anchorCtr="0">
            <a:noAutofit/>
          </a:bodyPr>
          <a:lstStyle/>
          <a:p>
            <a:endParaRPr sz="2400"/>
          </a:p>
        </p:txBody>
      </p:sp>
      <p:grpSp>
        <p:nvGrpSpPr>
          <p:cNvPr id="17" name="Google Shape;163;p16">
            <a:extLst>
              <a:ext uri="{FF2B5EF4-FFF2-40B4-BE49-F238E27FC236}">
                <a16:creationId xmlns:a16="http://schemas.microsoft.com/office/drawing/2014/main" id="{A259E3B0-8FA3-2895-7387-F0CF4F327E75}"/>
              </a:ext>
            </a:extLst>
          </p:cNvPr>
          <p:cNvGrpSpPr/>
          <p:nvPr/>
        </p:nvGrpSpPr>
        <p:grpSpPr>
          <a:xfrm flipH="1">
            <a:off x="7073175" y="5278604"/>
            <a:ext cx="842687" cy="842979"/>
            <a:chOff x="3802620" y="1176257"/>
            <a:chExt cx="1538872" cy="1539406"/>
          </a:xfrm>
        </p:grpSpPr>
        <p:sp>
          <p:nvSpPr>
            <p:cNvPr id="18" name="Google Shape;164;p16">
              <a:extLst>
                <a:ext uri="{FF2B5EF4-FFF2-40B4-BE49-F238E27FC236}">
                  <a16:creationId xmlns:a16="http://schemas.microsoft.com/office/drawing/2014/main" id="{49E1C45A-91BB-E5C6-6615-0540B39235D2}"/>
                </a:ext>
              </a:extLst>
            </p:cNvPr>
            <p:cNvSpPr/>
            <p:nvPr/>
          </p:nvSpPr>
          <p:spPr>
            <a:xfrm>
              <a:off x="3802620" y="1176257"/>
              <a:ext cx="1538872" cy="1539406"/>
            </a:xfrm>
            <a:custGeom>
              <a:avLst/>
              <a:gdLst/>
              <a:ahLst/>
              <a:cxnLst/>
              <a:rect l="l" t="t" r="r" b="b"/>
              <a:pathLst>
                <a:path w="46074" h="46090" extrusionOk="0">
                  <a:moveTo>
                    <a:pt x="23045" y="1"/>
                  </a:moveTo>
                  <a:cubicBezTo>
                    <a:pt x="10315" y="1"/>
                    <a:pt x="1" y="10315"/>
                    <a:pt x="1" y="23045"/>
                  </a:cubicBezTo>
                  <a:cubicBezTo>
                    <a:pt x="1" y="35776"/>
                    <a:pt x="10315" y="46090"/>
                    <a:pt x="23045" y="46090"/>
                  </a:cubicBezTo>
                  <a:cubicBezTo>
                    <a:pt x="35759" y="46090"/>
                    <a:pt x="46073" y="35776"/>
                    <a:pt x="46073" y="23045"/>
                  </a:cubicBezTo>
                  <a:cubicBezTo>
                    <a:pt x="46073" y="10315"/>
                    <a:pt x="35759" y="1"/>
                    <a:pt x="23045" y="1"/>
                  </a:cubicBezTo>
                  <a:close/>
                </a:path>
              </a:pathLst>
            </a:custGeom>
            <a:gradFill>
              <a:gsLst>
                <a:gs pos="0">
                  <a:srgbClr val="000000">
                    <a:alpha val="11372"/>
                  </a:srgbClr>
                </a:gs>
                <a:gs pos="100000">
                  <a:srgbClr val="FFFFFF"/>
                </a:gs>
              </a:gsLst>
              <a:lin ang="16200038" scaled="0"/>
            </a:gradFill>
            <a:ln>
              <a:noFill/>
            </a:ln>
          </p:spPr>
          <p:txBody>
            <a:bodyPr spcFirstLastPara="1" wrap="square" lIns="121900" tIns="121900" rIns="121900" bIns="121900" anchor="ctr" anchorCtr="0">
              <a:noAutofit/>
            </a:bodyPr>
            <a:lstStyle/>
            <a:p>
              <a:endParaRPr sz="2400"/>
            </a:p>
          </p:txBody>
        </p:sp>
        <p:sp>
          <p:nvSpPr>
            <p:cNvPr id="19" name="Google Shape;165;p16">
              <a:extLst>
                <a:ext uri="{FF2B5EF4-FFF2-40B4-BE49-F238E27FC236}">
                  <a16:creationId xmlns:a16="http://schemas.microsoft.com/office/drawing/2014/main" id="{03929E2F-413E-F22D-9D77-93B6335FDCCF}"/>
                </a:ext>
              </a:extLst>
            </p:cNvPr>
            <p:cNvSpPr/>
            <p:nvPr/>
          </p:nvSpPr>
          <p:spPr>
            <a:xfrm>
              <a:off x="3872192" y="1246397"/>
              <a:ext cx="1399727" cy="1399694"/>
            </a:xfrm>
            <a:custGeom>
              <a:avLst/>
              <a:gdLst/>
              <a:ahLst/>
              <a:cxnLst/>
              <a:rect l="l" t="t" r="r" b="b"/>
              <a:pathLst>
                <a:path w="41908" h="41907" extrusionOk="0">
                  <a:moveTo>
                    <a:pt x="20962" y="0"/>
                  </a:moveTo>
                  <a:cubicBezTo>
                    <a:pt x="9382" y="0"/>
                    <a:pt x="1" y="9381"/>
                    <a:pt x="1" y="20945"/>
                  </a:cubicBezTo>
                  <a:cubicBezTo>
                    <a:pt x="1" y="32526"/>
                    <a:pt x="9382" y="41907"/>
                    <a:pt x="20962" y="41907"/>
                  </a:cubicBezTo>
                  <a:cubicBezTo>
                    <a:pt x="32526" y="41907"/>
                    <a:pt x="41907" y="32526"/>
                    <a:pt x="41907" y="20945"/>
                  </a:cubicBezTo>
                  <a:cubicBezTo>
                    <a:pt x="41907" y="9381"/>
                    <a:pt x="32526" y="0"/>
                    <a:pt x="20962" y="0"/>
                  </a:cubicBezTo>
                  <a:close/>
                </a:path>
              </a:pathLst>
            </a:custGeom>
            <a:gradFill>
              <a:gsLst>
                <a:gs pos="0">
                  <a:srgbClr val="000000">
                    <a:alpha val="11372"/>
                  </a:srgbClr>
                </a:gs>
                <a:gs pos="100000">
                  <a:schemeClr val="lt1"/>
                </a:gs>
              </a:gsLst>
              <a:lin ang="5400012" scaled="0"/>
            </a:gradFill>
            <a:ln>
              <a:noFill/>
            </a:ln>
          </p:spPr>
          <p:txBody>
            <a:bodyPr spcFirstLastPara="1" wrap="square" lIns="121900" tIns="121900" rIns="121900" bIns="121900" anchor="ctr" anchorCtr="0">
              <a:noAutofit/>
            </a:bodyPr>
            <a:lstStyle/>
            <a:p>
              <a:endParaRPr sz="2400"/>
            </a:p>
          </p:txBody>
        </p:sp>
      </p:grpSp>
      <p:sp>
        <p:nvSpPr>
          <p:cNvPr id="20" name="Retângulo 19">
            <a:extLst>
              <a:ext uri="{FF2B5EF4-FFF2-40B4-BE49-F238E27FC236}">
                <a16:creationId xmlns:a16="http://schemas.microsoft.com/office/drawing/2014/main" id="{6193AED0-669D-555D-19C7-675EB6472F31}"/>
              </a:ext>
            </a:extLst>
          </p:cNvPr>
          <p:cNvSpPr/>
          <p:nvPr/>
        </p:nvSpPr>
        <p:spPr>
          <a:xfrm>
            <a:off x="-27899" y="2894432"/>
            <a:ext cx="3772547" cy="830997"/>
          </a:xfrm>
          <a:prstGeom prst="rect">
            <a:avLst/>
          </a:prstGeom>
          <a:noFill/>
        </p:spPr>
        <p:txBody>
          <a:bodyPr wrap="square" lIns="91440" tIns="45720" rIns="91440" bIns="45720">
            <a:spAutoFit/>
          </a:bodyPr>
          <a:lstStyle/>
          <a:p>
            <a:pPr algn="r"/>
            <a:r>
              <a:rPr lang="pt-BR" sz="1600" b="0" cap="none" spc="0" dirty="0">
                <a:ln w="0"/>
                <a:solidFill>
                  <a:schemeClr val="bg1"/>
                </a:solidFill>
                <a:effectLst>
                  <a:outerShdw blurRad="38100" dist="19050" dir="2700000" algn="tl" rotWithShape="0">
                    <a:schemeClr val="dk1">
                      <a:alpha val="40000"/>
                    </a:schemeClr>
                  </a:outerShdw>
                </a:effectLst>
              </a:rPr>
              <a:t>Atua por dever, no limite das finalidades previstas na lei de criação: </a:t>
            </a:r>
            <a:r>
              <a:rPr lang="pt-BR" sz="1600" b="1" cap="all" spc="0" dirty="0">
                <a:ln w="0"/>
                <a:solidFill>
                  <a:schemeClr val="bg1"/>
                </a:solidFill>
                <a:effectLst>
                  <a:outerShdw blurRad="38100" dist="19050" dir="2700000" algn="tl" rotWithShape="0">
                    <a:schemeClr val="dk1">
                      <a:alpha val="40000"/>
                    </a:schemeClr>
                  </a:outerShdw>
                </a:effectLst>
              </a:rPr>
              <a:t>prover direitos dos cidadãos</a:t>
            </a:r>
          </a:p>
        </p:txBody>
      </p:sp>
      <p:sp>
        <p:nvSpPr>
          <p:cNvPr id="21" name="Retângulo 20">
            <a:extLst>
              <a:ext uri="{FF2B5EF4-FFF2-40B4-BE49-F238E27FC236}">
                <a16:creationId xmlns:a16="http://schemas.microsoft.com/office/drawing/2014/main" id="{4757F487-5B0D-C577-6D7A-EF263232360D}"/>
              </a:ext>
            </a:extLst>
          </p:cNvPr>
          <p:cNvSpPr/>
          <p:nvPr/>
        </p:nvSpPr>
        <p:spPr>
          <a:xfrm>
            <a:off x="8745182" y="2969008"/>
            <a:ext cx="3318160" cy="584775"/>
          </a:xfrm>
          <a:prstGeom prst="rect">
            <a:avLst/>
          </a:prstGeom>
          <a:noFill/>
        </p:spPr>
        <p:txBody>
          <a:bodyPr wrap="square" lIns="91440" tIns="45720" rIns="91440" bIns="45720">
            <a:spAutoFit/>
          </a:bodyPr>
          <a:lstStyle/>
          <a:p>
            <a:r>
              <a:rPr lang="pt-BR" sz="1600" dirty="0">
                <a:ln w="0"/>
                <a:solidFill>
                  <a:schemeClr val="bg1"/>
                </a:solidFill>
                <a:effectLst>
                  <a:outerShdw blurRad="38100" dist="19050" dir="2700000" algn="tl" rotWithShape="0">
                    <a:schemeClr val="dk1">
                      <a:alpha val="40000"/>
                    </a:schemeClr>
                  </a:outerShdw>
                </a:effectLst>
              </a:rPr>
              <a:t>Motivação econômica ou de “</a:t>
            </a:r>
            <a:r>
              <a:rPr lang="pt-BR" sz="1600" i="1" dirty="0">
                <a:ln w="0"/>
                <a:solidFill>
                  <a:schemeClr val="bg1"/>
                </a:solidFill>
                <a:effectLst>
                  <a:outerShdw blurRad="38100" dist="19050" dir="2700000" algn="tl" rotWithShape="0">
                    <a:schemeClr val="dk1">
                      <a:alpha val="40000"/>
                    </a:schemeClr>
                  </a:outerShdw>
                </a:effectLst>
              </a:rPr>
              <a:t>interesse público” (</a:t>
            </a:r>
            <a:r>
              <a:rPr lang="pt-BR" sz="1600" dirty="0">
                <a:ln w="0"/>
                <a:solidFill>
                  <a:schemeClr val="bg1"/>
                </a:solidFill>
                <a:effectLst>
                  <a:outerShdw blurRad="38100" dist="19050" dir="2700000" algn="tl" rotWithShape="0">
                    <a:schemeClr val="dk1">
                      <a:alpha val="40000"/>
                    </a:schemeClr>
                  </a:outerShdw>
                </a:effectLst>
              </a:rPr>
              <a:t>filantropia)</a:t>
            </a:r>
            <a:endParaRPr lang="pt-BR" sz="1600" b="0" cap="none" spc="0" dirty="0">
              <a:ln w="0"/>
              <a:solidFill>
                <a:schemeClr val="bg1"/>
              </a:solidFill>
              <a:effectLst>
                <a:outerShdw blurRad="38100" dist="19050" dir="2700000" algn="tl" rotWithShape="0">
                  <a:schemeClr val="dk1">
                    <a:alpha val="40000"/>
                  </a:schemeClr>
                </a:outerShdw>
              </a:effectLst>
            </a:endParaRPr>
          </a:p>
        </p:txBody>
      </p:sp>
      <p:sp>
        <p:nvSpPr>
          <p:cNvPr id="22" name="Retângulo 21">
            <a:extLst>
              <a:ext uri="{FF2B5EF4-FFF2-40B4-BE49-F238E27FC236}">
                <a16:creationId xmlns:a16="http://schemas.microsoft.com/office/drawing/2014/main" id="{5D223D92-F4A9-4705-67A3-A03ABD33F635}"/>
              </a:ext>
            </a:extLst>
          </p:cNvPr>
          <p:cNvSpPr/>
          <p:nvPr/>
        </p:nvSpPr>
        <p:spPr>
          <a:xfrm>
            <a:off x="508429" y="5217768"/>
            <a:ext cx="3695621" cy="1077218"/>
          </a:xfrm>
          <a:prstGeom prst="rect">
            <a:avLst/>
          </a:prstGeom>
          <a:noFill/>
        </p:spPr>
        <p:txBody>
          <a:bodyPr wrap="square" lIns="91440" tIns="45720" rIns="91440" bIns="45720">
            <a:spAutoFit/>
          </a:bodyPr>
          <a:lstStyle/>
          <a:p>
            <a:pPr algn="r"/>
            <a:r>
              <a:rPr lang="pt-BR" sz="1600" b="1" cap="none" spc="0" dirty="0">
                <a:ln w="0"/>
                <a:solidFill>
                  <a:schemeClr val="bg1"/>
                </a:solidFill>
                <a:effectLst>
                  <a:outerShdw blurRad="38100" dist="19050" dir="2700000" algn="tl" rotWithShape="0">
                    <a:schemeClr val="dk1">
                      <a:alpha val="40000"/>
                    </a:schemeClr>
                  </a:outerShdw>
                </a:effectLst>
              </a:rPr>
              <a:t>REGIME DE DIREITO PÚBLICO</a:t>
            </a:r>
            <a:r>
              <a:rPr lang="pt-BR" sz="1600" b="0" cap="none" spc="0" dirty="0">
                <a:ln w="0"/>
                <a:solidFill>
                  <a:schemeClr val="bg1"/>
                </a:solidFill>
                <a:effectLst>
                  <a:outerShdw blurRad="38100" dist="19050" dir="2700000" algn="tl" rotWithShape="0">
                    <a:schemeClr val="dk1">
                      <a:alpha val="40000"/>
                    </a:schemeClr>
                  </a:outerShdw>
                </a:effectLst>
              </a:rPr>
              <a:t>: </a:t>
            </a:r>
            <a:r>
              <a:rPr lang="pt-BR" sz="1600" dirty="0">
                <a:ln w="0"/>
                <a:solidFill>
                  <a:schemeClr val="bg1"/>
                </a:solidFill>
                <a:effectLst>
                  <a:outerShdw blurRad="38100" dist="19050" dir="2700000" algn="tl" rotWithShape="0">
                    <a:schemeClr val="dk1">
                      <a:alpha val="40000"/>
                    </a:schemeClr>
                  </a:outerShdw>
                </a:effectLst>
              </a:rPr>
              <a:t>o</a:t>
            </a:r>
            <a:r>
              <a:rPr lang="pt-BR" sz="1600" b="0" cap="none" spc="0" dirty="0">
                <a:ln w="0"/>
                <a:solidFill>
                  <a:schemeClr val="bg1"/>
                </a:solidFill>
                <a:effectLst>
                  <a:outerShdw blurRad="38100" dist="19050" dir="2700000" algn="tl" rotWithShape="0">
                    <a:schemeClr val="dk1">
                      <a:alpha val="40000"/>
                    </a:schemeClr>
                  </a:outerShdw>
                </a:effectLst>
              </a:rPr>
              <a:t>brigatoriedade de observar as disposições constitucionais, legais e normativos do SUS</a:t>
            </a:r>
          </a:p>
        </p:txBody>
      </p:sp>
      <p:grpSp>
        <p:nvGrpSpPr>
          <p:cNvPr id="23" name="Google Shape;91;p16">
            <a:extLst>
              <a:ext uri="{FF2B5EF4-FFF2-40B4-BE49-F238E27FC236}">
                <a16:creationId xmlns:a16="http://schemas.microsoft.com/office/drawing/2014/main" id="{FE0C72ED-5BC8-FF4F-9B84-3ADA4640FCB8}"/>
              </a:ext>
            </a:extLst>
          </p:cNvPr>
          <p:cNvGrpSpPr/>
          <p:nvPr/>
        </p:nvGrpSpPr>
        <p:grpSpPr>
          <a:xfrm>
            <a:off x="4369304" y="1603056"/>
            <a:ext cx="842687" cy="842979"/>
            <a:chOff x="3802620" y="1176257"/>
            <a:chExt cx="1538872" cy="1539406"/>
          </a:xfrm>
        </p:grpSpPr>
        <p:sp>
          <p:nvSpPr>
            <p:cNvPr id="24" name="Google Shape;92;p16">
              <a:extLst>
                <a:ext uri="{FF2B5EF4-FFF2-40B4-BE49-F238E27FC236}">
                  <a16:creationId xmlns:a16="http://schemas.microsoft.com/office/drawing/2014/main" id="{5D2D5EC0-4157-B12D-5C26-9111C2CE4B2E}"/>
                </a:ext>
              </a:extLst>
            </p:cNvPr>
            <p:cNvSpPr/>
            <p:nvPr/>
          </p:nvSpPr>
          <p:spPr>
            <a:xfrm>
              <a:off x="3802620" y="1176257"/>
              <a:ext cx="1538872" cy="1539406"/>
            </a:xfrm>
            <a:custGeom>
              <a:avLst/>
              <a:gdLst/>
              <a:ahLst/>
              <a:cxnLst/>
              <a:rect l="l" t="t" r="r" b="b"/>
              <a:pathLst>
                <a:path w="46074" h="46090" extrusionOk="0">
                  <a:moveTo>
                    <a:pt x="23045" y="1"/>
                  </a:moveTo>
                  <a:cubicBezTo>
                    <a:pt x="10315" y="1"/>
                    <a:pt x="1" y="10315"/>
                    <a:pt x="1" y="23045"/>
                  </a:cubicBezTo>
                  <a:cubicBezTo>
                    <a:pt x="1" y="35776"/>
                    <a:pt x="10315" y="46090"/>
                    <a:pt x="23045" y="46090"/>
                  </a:cubicBezTo>
                  <a:cubicBezTo>
                    <a:pt x="35759" y="46090"/>
                    <a:pt x="46073" y="35776"/>
                    <a:pt x="46073" y="23045"/>
                  </a:cubicBezTo>
                  <a:cubicBezTo>
                    <a:pt x="46073" y="10315"/>
                    <a:pt x="35759" y="1"/>
                    <a:pt x="23045" y="1"/>
                  </a:cubicBezTo>
                  <a:close/>
                </a:path>
              </a:pathLst>
            </a:custGeom>
            <a:gradFill>
              <a:gsLst>
                <a:gs pos="0">
                  <a:srgbClr val="000000">
                    <a:alpha val="11372"/>
                  </a:srgbClr>
                </a:gs>
                <a:gs pos="100000">
                  <a:srgbClr val="FFFFFF"/>
                </a:gs>
              </a:gsLst>
              <a:lin ang="16200038" scaled="0"/>
            </a:gradFill>
            <a:ln>
              <a:noFill/>
            </a:ln>
          </p:spPr>
          <p:txBody>
            <a:bodyPr spcFirstLastPara="1" wrap="square" lIns="121900" tIns="121900" rIns="121900" bIns="121900" anchor="ctr" anchorCtr="0">
              <a:noAutofit/>
            </a:bodyPr>
            <a:lstStyle/>
            <a:p>
              <a:endParaRPr sz="2400"/>
            </a:p>
          </p:txBody>
        </p:sp>
        <p:sp>
          <p:nvSpPr>
            <p:cNvPr id="25" name="Google Shape;93;p16">
              <a:extLst>
                <a:ext uri="{FF2B5EF4-FFF2-40B4-BE49-F238E27FC236}">
                  <a16:creationId xmlns:a16="http://schemas.microsoft.com/office/drawing/2014/main" id="{E03F66C2-D3D4-311E-C7B1-D07E4AD1F9D4}"/>
                </a:ext>
              </a:extLst>
            </p:cNvPr>
            <p:cNvSpPr/>
            <p:nvPr/>
          </p:nvSpPr>
          <p:spPr>
            <a:xfrm>
              <a:off x="3872192" y="1246397"/>
              <a:ext cx="1399727" cy="1399694"/>
            </a:xfrm>
            <a:custGeom>
              <a:avLst/>
              <a:gdLst/>
              <a:ahLst/>
              <a:cxnLst/>
              <a:rect l="l" t="t" r="r" b="b"/>
              <a:pathLst>
                <a:path w="41908" h="41907" extrusionOk="0">
                  <a:moveTo>
                    <a:pt x="20962" y="0"/>
                  </a:moveTo>
                  <a:cubicBezTo>
                    <a:pt x="9382" y="0"/>
                    <a:pt x="1" y="9381"/>
                    <a:pt x="1" y="20945"/>
                  </a:cubicBezTo>
                  <a:cubicBezTo>
                    <a:pt x="1" y="32526"/>
                    <a:pt x="9382" y="41907"/>
                    <a:pt x="20962" y="41907"/>
                  </a:cubicBezTo>
                  <a:cubicBezTo>
                    <a:pt x="32526" y="41907"/>
                    <a:pt x="41907" y="32526"/>
                    <a:pt x="41907" y="20945"/>
                  </a:cubicBezTo>
                  <a:cubicBezTo>
                    <a:pt x="41907" y="9381"/>
                    <a:pt x="32526" y="0"/>
                    <a:pt x="20962" y="0"/>
                  </a:cubicBezTo>
                  <a:close/>
                </a:path>
              </a:pathLst>
            </a:custGeom>
            <a:gradFill>
              <a:gsLst>
                <a:gs pos="0">
                  <a:srgbClr val="000000">
                    <a:alpha val="11372"/>
                  </a:srgbClr>
                </a:gs>
                <a:gs pos="100000">
                  <a:schemeClr val="lt1"/>
                </a:gs>
              </a:gsLst>
              <a:lin ang="5400012" scaled="0"/>
            </a:gradFill>
            <a:ln>
              <a:noFill/>
            </a:ln>
          </p:spPr>
          <p:txBody>
            <a:bodyPr spcFirstLastPara="1" wrap="square" lIns="121900" tIns="121900" rIns="121900" bIns="121900" anchor="ctr" anchorCtr="0">
              <a:noAutofit/>
            </a:bodyPr>
            <a:lstStyle/>
            <a:p>
              <a:endParaRPr sz="2400"/>
            </a:p>
          </p:txBody>
        </p:sp>
      </p:grpSp>
      <p:grpSp>
        <p:nvGrpSpPr>
          <p:cNvPr id="26" name="Google Shape;101;p16">
            <a:extLst>
              <a:ext uri="{FF2B5EF4-FFF2-40B4-BE49-F238E27FC236}">
                <a16:creationId xmlns:a16="http://schemas.microsoft.com/office/drawing/2014/main" id="{14A7F42C-7459-D855-4982-A0BB3022F9E9}"/>
              </a:ext>
            </a:extLst>
          </p:cNvPr>
          <p:cNvGrpSpPr/>
          <p:nvPr/>
        </p:nvGrpSpPr>
        <p:grpSpPr>
          <a:xfrm>
            <a:off x="3721321" y="2920547"/>
            <a:ext cx="842687" cy="842979"/>
            <a:chOff x="3802620" y="1176257"/>
            <a:chExt cx="1538872" cy="1539406"/>
          </a:xfrm>
        </p:grpSpPr>
        <p:sp>
          <p:nvSpPr>
            <p:cNvPr id="27" name="Google Shape;102;p16">
              <a:extLst>
                <a:ext uri="{FF2B5EF4-FFF2-40B4-BE49-F238E27FC236}">
                  <a16:creationId xmlns:a16="http://schemas.microsoft.com/office/drawing/2014/main" id="{002EC5DF-FD97-F422-28FD-90BF80675A3A}"/>
                </a:ext>
              </a:extLst>
            </p:cNvPr>
            <p:cNvSpPr/>
            <p:nvPr/>
          </p:nvSpPr>
          <p:spPr>
            <a:xfrm>
              <a:off x="3802620" y="1176257"/>
              <a:ext cx="1538872" cy="1539406"/>
            </a:xfrm>
            <a:custGeom>
              <a:avLst/>
              <a:gdLst/>
              <a:ahLst/>
              <a:cxnLst/>
              <a:rect l="l" t="t" r="r" b="b"/>
              <a:pathLst>
                <a:path w="46074" h="46090" extrusionOk="0">
                  <a:moveTo>
                    <a:pt x="23045" y="1"/>
                  </a:moveTo>
                  <a:cubicBezTo>
                    <a:pt x="10315" y="1"/>
                    <a:pt x="1" y="10315"/>
                    <a:pt x="1" y="23045"/>
                  </a:cubicBezTo>
                  <a:cubicBezTo>
                    <a:pt x="1" y="35776"/>
                    <a:pt x="10315" y="46090"/>
                    <a:pt x="23045" y="46090"/>
                  </a:cubicBezTo>
                  <a:cubicBezTo>
                    <a:pt x="35759" y="46090"/>
                    <a:pt x="46073" y="35776"/>
                    <a:pt x="46073" y="23045"/>
                  </a:cubicBezTo>
                  <a:cubicBezTo>
                    <a:pt x="46073" y="10315"/>
                    <a:pt x="35759" y="1"/>
                    <a:pt x="23045" y="1"/>
                  </a:cubicBezTo>
                  <a:close/>
                </a:path>
              </a:pathLst>
            </a:custGeom>
            <a:gradFill>
              <a:gsLst>
                <a:gs pos="0">
                  <a:srgbClr val="000000">
                    <a:alpha val="11372"/>
                  </a:srgbClr>
                </a:gs>
                <a:gs pos="100000">
                  <a:srgbClr val="FFFFFF"/>
                </a:gs>
              </a:gsLst>
              <a:lin ang="16200038" scaled="0"/>
            </a:gradFill>
            <a:ln>
              <a:noFill/>
            </a:ln>
          </p:spPr>
          <p:txBody>
            <a:bodyPr spcFirstLastPara="1" wrap="square" lIns="121900" tIns="121900" rIns="121900" bIns="121900" anchor="ctr" anchorCtr="0">
              <a:noAutofit/>
            </a:bodyPr>
            <a:lstStyle/>
            <a:p>
              <a:endParaRPr sz="2400"/>
            </a:p>
          </p:txBody>
        </p:sp>
        <p:sp>
          <p:nvSpPr>
            <p:cNvPr id="28" name="Google Shape;103;p16">
              <a:extLst>
                <a:ext uri="{FF2B5EF4-FFF2-40B4-BE49-F238E27FC236}">
                  <a16:creationId xmlns:a16="http://schemas.microsoft.com/office/drawing/2014/main" id="{A383A048-4156-B93B-0105-FB622249EF11}"/>
                </a:ext>
              </a:extLst>
            </p:cNvPr>
            <p:cNvSpPr/>
            <p:nvPr/>
          </p:nvSpPr>
          <p:spPr>
            <a:xfrm>
              <a:off x="3872192" y="1246397"/>
              <a:ext cx="1399727" cy="1399694"/>
            </a:xfrm>
            <a:custGeom>
              <a:avLst/>
              <a:gdLst/>
              <a:ahLst/>
              <a:cxnLst/>
              <a:rect l="l" t="t" r="r" b="b"/>
              <a:pathLst>
                <a:path w="41908" h="41907" extrusionOk="0">
                  <a:moveTo>
                    <a:pt x="20962" y="0"/>
                  </a:moveTo>
                  <a:cubicBezTo>
                    <a:pt x="9382" y="0"/>
                    <a:pt x="1" y="9381"/>
                    <a:pt x="1" y="20945"/>
                  </a:cubicBezTo>
                  <a:cubicBezTo>
                    <a:pt x="1" y="32526"/>
                    <a:pt x="9382" y="41907"/>
                    <a:pt x="20962" y="41907"/>
                  </a:cubicBezTo>
                  <a:cubicBezTo>
                    <a:pt x="32526" y="41907"/>
                    <a:pt x="41907" y="32526"/>
                    <a:pt x="41907" y="20945"/>
                  </a:cubicBezTo>
                  <a:cubicBezTo>
                    <a:pt x="41907" y="9381"/>
                    <a:pt x="32526" y="0"/>
                    <a:pt x="20962" y="0"/>
                  </a:cubicBezTo>
                  <a:close/>
                </a:path>
              </a:pathLst>
            </a:custGeom>
            <a:gradFill>
              <a:gsLst>
                <a:gs pos="0">
                  <a:srgbClr val="000000">
                    <a:alpha val="11372"/>
                  </a:srgbClr>
                </a:gs>
                <a:gs pos="100000">
                  <a:schemeClr val="lt1"/>
                </a:gs>
              </a:gsLst>
              <a:lin ang="5400012" scaled="0"/>
            </a:gradFill>
            <a:ln>
              <a:noFill/>
            </a:ln>
          </p:spPr>
          <p:txBody>
            <a:bodyPr spcFirstLastPara="1" wrap="square" lIns="121900" tIns="121900" rIns="121900" bIns="121900" anchor="ctr" anchorCtr="0">
              <a:noAutofit/>
            </a:bodyPr>
            <a:lstStyle/>
            <a:p>
              <a:endParaRPr sz="2400"/>
            </a:p>
          </p:txBody>
        </p:sp>
      </p:grpSp>
      <p:grpSp>
        <p:nvGrpSpPr>
          <p:cNvPr id="29" name="Google Shape;108;p16">
            <a:extLst>
              <a:ext uri="{FF2B5EF4-FFF2-40B4-BE49-F238E27FC236}">
                <a16:creationId xmlns:a16="http://schemas.microsoft.com/office/drawing/2014/main" id="{08F6649E-F20E-DDC5-9A33-972EFE4224D6}"/>
              </a:ext>
            </a:extLst>
          </p:cNvPr>
          <p:cNvGrpSpPr/>
          <p:nvPr/>
        </p:nvGrpSpPr>
        <p:grpSpPr>
          <a:xfrm>
            <a:off x="4292743" y="5293616"/>
            <a:ext cx="842687" cy="842979"/>
            <a:chOff x="3802620" y="1176257"/>
            <a:chExt cx="1538872" cy="1539406"/>
          </a:xfrm>
        </p:grpSpPr>
        <p:sp>
          <p:nvSpPr>
            <p:cNvPr id="30" name="Google Shape;109;p16">
              <a:extLst>
                <a:ext uri="{FF2B5EF4-FFF2-40B4-BE49-F238E27FC236}">
                  <a16:creationId xmlns:a16="http://schemas.microsoft.com/office/drawing/2014/main" id="{D0690609-23B1-7DA9-4925-E170EA2604DE}"/>
                </a:ext>
              </a:extLst>
            </p:cNvPr>
            <p:cNvSpPr/>
            <p:nvPr/>
          </p:nvSpPr>
          <p:spPr>
            <a:xfrm>
              <a:off x="3802620" y="1176257"/>
              <a:ext cx="1538872" cy="1539406"/>
            </a:xfrm>
            <a:custGeom>
              <a:avLst/>
              <a:gdLst/>
              <a:ahLst/>
              <a:cxnLst/>
              <a:rect l="l" t="t" r="r" b="b"/>
              <a:pathLst>
                <a:path w="46074" h="46090" extrusionOk="0">
                  <a:moveTo>
                    <a:pt x="23045" y="1"/>
                  </a:moveTo>
                  <a:cubicBezTo>
                    <a:pt x="10315" y="1"/>
                    <a:pt x="1" y="10315"/>
                    <a:pt x="1" y="23045"/>
                  </a:cubicBezTo>
                  <a:cubicBezTo>
                    <a:pt x="1" y="35776"/>
                    <a:pt x="10315" y="46090"/>
                    <a:pt x="23045" y="46090"/>
                  </a:cubicBezTo>
                  <a:cubicBezTo>
                    <a:pt x="35759" y="46090"/>
                    <a:pt x="46073" y="35776"/>
                    <a:pt x="46073" y="23045"/>
                  </a:cubicBezTo>
                  <a:cubicBezTo>
                    <a:pt x="46073" y="10315"/>
                    <a:pt x="35759" y="1"/>
                    <a:pt x="23045" y="1"/>
                  </a:cubicBezTo>
                  <a:close/>
                </a:path>
              </a:pathLst>
            </a:custGeom>
            <a:gradFill>
              <a:gsLst>
                <a:gs pos="0">
                  <a:srgbClr val="000000">
                    <a:alpha val="11372"/>
                  </a:srgbClr>
                </a:gs>
                <a:gs pos="100000">
                  <a:srgbClr val="FFFFFF"/>
                </a:gs>
              </a:gsLst>
              <a:lin ang="16200038" scaled="0"/>
            </a:gradFill>
            <a:ln>
              <a:noFill/>
            </a:ln>
          </p:spPr>
          <p:txBody>
            <a:bodyPr spcFirstLastPara="1" wrap="square" lIns="121900" tIns="121900" rIns="121900" bIns="121900" anchor="ctr" anchorCtr="0">
              <a:noAutofit/>
            </a:bodyPr>
            <a:lstStyle/>
            <a:p>
              <a:endParaRPr sz="2400"/>
            </a:p>
          </p:txBody>
        </p:sp>
        <p:sp>
          <p:nvSpPr>
            <p:cNvPr id="31" name="Google Shape;110;p16">
              <a:extLst>
                <a:ext uri="{FF2B5EF4-FFF2-40B4-BE49-F238E27FC236}">
                  <a16:creationId xmlns:a16="http://schemas.microsoft.com/office/drawing/2014/main" id="{5ABFED57-3B9A-EA4A-6EA7-E15984C98C0B}"/>
                </a:ext>
              </a:extLst>
            </p:cNvPr>
            <p:cNvSpPr/>
            <p:nvPr/>
          </p:nvSpPr>
          <p:spPr>
            <a:xfrm>
              <a:off x="3872192" y="1246397"/>
              <a:ext cx="1399727" cy="1399694"/>
            </a:xfrm>
            <a:custGeom>
              <a:avLst/>
              <a:gdLst/>
              <a:ahLst/>
              <a:cxnLst/>
              <a:rect l="l" t="t" r="r" b="b"/>
              <a:pathLst>
                <a:path w="41908" h="41907" extrusionOk="0">
                  <a:moveTo>
                    <a:pt x="20962" y="0"/>
                  </a:moveTo>
                  <a:cubicBezTo>
                    <a:pt x="9382" y="0"/>
                    <a:pt x="1" y="9381"/>
                    <a:pt x="1" y="20945"/>
                  </a:cubicBezTo>
                  <a:cubicBezTo>
                    <a:pt x="1" y="32526"/>
                    <a:pt x="9382" y="41907"/>
                    <a:pt x="20962" y="41907"/>
                  </a:cubicBezTo>
                  <a:cubicBezTo>
                    <a:pt x="32526" y="41907"/>
                    <a:pt x="41907" y="32526"/>
                    <a:pt x="41907" y="20945"/>
                  </a:cubicBezTo>
                  <a:cubicBezTo>
                    <a:pt x="41907" y="9381"/>
                    <a:pt x="32526" y="0"/>
                    <a:pt x="20962" y="0"/>
                  </a:cubicBezTo>
                  <a:close/>
                </a:path>
              </a:pathLst>
            </a:custGeom>
            <a:gradFill>
              <a:gsLst>
                <a:gs pos="0">
                  <a:srgbClr val="000000">
                    <a:alpha val="11372"/>
                  </a:srgbClr>
                </a:gs>
                <a:gs pos="100000">
                  <a:schemeClr val="lt1"/>
                </a:gs>
              </a:gsLst>
              <a:lin ang="5400012" scaled="0"/>
            </a:gradFill>
            <a:ln>
              <a:noFill/>
            </a:ln>
          </p:spPr>
          <p:txBody>
            <a:bodyPr spcFirstLastPara="1" wrap="square" lIns="121900" tIns="121900" rIns="121900" bIns="121900" anchor="ctr" anchorCtr="0">
              <a:noAutofit/>
            </a:bodyPr>
            <a:lstStyle/>
            <a:p>
              <a:endParaRPr sz="2400"/>
            </a:p>
          </p:txBody>
        </p:sp>
      </p:grpSp>
      <p:grpSp>
        <p:nvGrpSpPr>
          <p:cNvPr id="32" name="Google Shape;115;p16">
            <a:extLst>
              <a:ext uri="{FF2B5EF4-FFF2-40B4-BE49-F238E27FC236}">
                <a16:creationId xmlns:a16="http://schemas.microsoft.com/office/drawing/2014/main" id="{A285366B-D538-3507-4BBB-75428592BBD1}"/>
              </a:ext>
            </a:extLst>
          </p:cNvPr>
          <p:cNvGrpSpPr/>
          <p:nvPr/>
        </p:nvGrpSpPr>
        <p:grpSpPr>
          <a:xfrm flipH="1">
            <a:off x="7097499" y="1579823"/>
            <a:ext cx="842687" cy="842979"/>
            <a:chOff x="3802620" y="1176257"/>
            <a:chExt cx="1538872" cy="1539406"/>
          </a:xfrm>
        </p:grpSpPr>
        <p:sp>
          <p:nvSpPr>
            <p:cNvPr id="33" name="Google Shape;116;p16">
              <a:extLst>
                <a:ext uri="{FF2B5EF4-FFF2-40B4-BE49-F238E27FC236}">
                  <a16:creationId xmlns:a16="http://schemas.microsoft.com/office/drawing/2014/main" id="{063DA621-F24F-8A53-F345-8774B3297980}"/>
                </a:ext>
              </a:extLst>
            </p:cNvPr>
            <p:cNvSpPr/>
            <p:nvPr/>
          </p:nvSpPr>
          <p:spPr>
            <a:xfrm>
              <a:off x="3802620" y="1176257"/>
              <a:ext cx="1538872" cy="1539406"/>
            </a:xfrm>
            <a:custGeom>
              <a:avLst/>
              <a:gdLst/>
              <a:ahLst/>
              <a:cxnLst/>
              <a:rect l="l" t="t" r="r" b="b"/>
              <a:pathLst>
                <a:path w="46074" h="46090" extrusionOk="0">
                  <a:moveTo>
                    <a:pt x="23045" y="1"/>
                  </a:moveTo>
                  <a:cubicBezTo>
                    <a:pt x="10315" y="1"/>
                    <a:pt x="1" y="10315"/>
                    <a:pt x="1" y="23045"/>
                  </a:cubicBezTo>
                  <a:cubicBezTo>
                    <a:pt x="1" y="35776"/>
                    <a:pt x="10315" y="46090"/>
                    <a:pt x="23045" y="46090"/>
                  </a:cubicBezTo>
                  <a:cubicBezTo>
                    <a:pt x="35759" y="46090"/>
                    <a:pt x="46073" y="35776"/>
                    <a:pt x="46073" y="23045"/>
                  </a:cubicBezTo>
                  <a:cubicBezTo>
                    <a:pt x="46073" y="10315"/>
                    <a:pt x="35759" y="1"/>
                    <a:pt x="23045" y="1"/>
                  </a:cubicBezTo>
                  <a:close/>
                </a:path>
              </a:pathLst>
            </a:custGeom>
            <a:gradFill>
              <a:gsLst>
                <a:gs pos="0">
                  <a:srgbClr val="000000">
                    <a:alpha val="11372"/>
                  </a:srgbClr>
                </a:gs>
                <a:gs pos="100000">
                  <a:srgbClr val="FFFFFF"/>
                </a:gs>
              </a:gsLst>
              <a:lin ang="16200038" scaled="0"/>
            </a:gradFill>
            <a:ln>
              <a:noFill/>
            </a:ln>
          </p:spPr>
          <p:txBody>
            <a:bodyPr spcFirstLastPara="1" wrap="square" lIns="121900" tIns="121900" rIns="121900" bIns="121900" anchor="ctr" anchorCtr="0">
              <a:noAutofit/>
            </a:bodyPr>
            <a:lstStyle/>
            <a:p>
              <a:endParaRPr sz="2400"/>
            </a:p>
          </p:txBody>
        </p:sp>
        <p:sp>
          <p:nvSpPr>
            <p:cNvPr id="34" name="Google Shape;117;p16">
              <a:extLst>
                <a:ext uri="{FF2B5EF4-FFF2-40B4-BE49-F238E27FC236}">
                  <a16:creationId xmlns:a16="http://schemas.microsoft.com/office/drawing/2014/main" id="{B0AB140C-3098-62A5-3D19-6BC2CD0B2F42}"/>
                </a:ext>
              </a:extLst>
            </p:cNvPr>
            <p:cNvSpPr/>
            <p:nvPr/>
          </p:nvSpPr>
          <p:spPr>
            <a:xfrm>
              <a:off x="3872192" y="1246397"/>
              <a:ext cx="1399727" cy="1399694"/>
            </a:xfrm>
            <a:custGeom>
              <a:avLst/>
              <a:gdLst/>
              <a:ahLst/>
              <a:cxnLst/>
              <a:rect l="l" t="t" r="r" b="b"/>
              <a:pathLst>
                <a:path w="41908" h="41907" extrusionOk="0">
                  <a:moveTo>
                    <a:pt x="20962" y="0"/>
                  </a:moveTo>
                  <a:cubicBezTo>
                    <a:pt x="9382" y="0"/>
                    <a:pt x="1" y="9381"/>
                    <a:pt x="1" y="20945"/>
                  </a:cubicBezTo>
                  <a:cubicBezTo>
                    <a:pt x="1" y="32526"/>
                    <a:pt x="9382" y="41907"/>
                    <a:pt x="20962" y="41907"/>
                  </a:cubicBezTo>
                  <a:cubicBezTo>
                    <a:pt x="32526" y="41907"/>
                    <a:pt x="41907" y="32526"/>
                    <a:pt x="41907" y="20945"/>
                  </a:cubicBezTo>
                  <a:cubicBezTo>
                    <a:pt x="41907" y="9381"/>
                    <a:pt x="32526" y="0"/>
                    <a:pt x="20962" y="0"/>
                  </a:cubicBezTo>
                  <a:close/>
                </a:path>
              </a:pathLst>
            </a:custGeom>
            <a:gradFill>
              <a:gsLst>
                <a:gs pos="0">
                  <a:srgbClr val="000000">
                    <a:alpha val="11372"/>
                  </a:srgbClr>
                </a:gs>
                <a:gs pos="100000">
                  <a:schemeClr val="lt1"/>
                </a:gs>
              </a:gsLst>
              <a:lin ang="5400012" scaled="0"/>
            </a:gradFill>
            <a:ln>
              <a:noFill/>
            </a:ln>
          </p:spPr>
          <p:txBody>
            <a:bodyPr spcFirstLastPara="1" wrap="square" lIns="121900" tIns="121900" rIns="121900" bIns="121900" anchor="ctr" anchorCtr="0">
              <a:noAutofit/>
            </a:bodyPr>
            <a:lstStyle/>
            <a:p>
              <a:endParaRPr sz="2400"/>
            </a:p>
          </p:txBody>
        </p:sp>
      </p:grpSp>
      <p:grpSp>
        <p:nvGrpSpPr>
          <p:cNvPr id="35" name="Google Shape;122;p16">
            <a:extLst>
              <a:ext uri="{FF2B5EF4-FFF2-40B4-BE49-F238E27FC236}">
                <a16:creationId xmlns:a16="http://schemas.microsoft.com/office/drawing/2014/main" id="{D117EA62-5421-C6CE-43FC-3A9A878599A4}"/>
              </a:ext>
            </a:extLst>
          </p:cNvPr>
          <p:cNvGrpSpPr/>
          <p:nvPr/>
        </p:nvGrpSpPr>
        <p:grpSpPr>
          <a:xfrm flipH="1">
            <a:off x="7864397" y="2870685"/>
            <a:ext cx="842687" cy="842979"/>
            <a:chOff x="3802620" y="1176257"/>
            <a:chExt cx="1538872" cy="1539406"/>
          </a:xfrm>
        </p:grpSpPr>
        <p:sp>
          <p:nvSpPr>
            <p:cNvPr id="36" name="Google Shape;123;p16">
              <a:extLst>
                <a:ext uri="{FF2B5EF4-FFF2-40B4-BE49-F238E27FC236}">
                  <a16:creationId xmlns:a16="http://schemas.microsoft.com/office/drawing/2014/main" id="{1BCA2257-F443-5331-6D0A-4A9C8B9418CC}"/>
                </a:ext>
              </a:extLst>
            </p:cNvPr>
            <p:cNvSpPr/>
            <p:nvPr/>
          </p:nvSpPr>
          <p:spPr>
            <a:xfrm>
              <a:off x="3802620" y="1176257"/>
              <a:ext cx="1538872" cy="1539406"/>
            </a:xfrm>
            <a:custGeom>
              <a:avLst/>
              <a:gdLst/>
              <a:ahLst/>
              <a:cxnLst/>
              <a:rect l="l" t="t" r="r" b="b"/>
              <a:pathLst>
                <a:path w="46074" h="46090" extrusionOk="0">
                  <a:moveTo>
                    <a:pt x="23045" y="1"/>
                  </a:moveTo>
                  <a:cubicBezTo>
                    <a:pt x="10315" y="1"/>
                    <a:pt x="1" y="10315"/>
                    <a:pt x="1" y="23045"/>
                  </a:cubicBezTo>
                  <a:cubicBezTo>
                    <a:pt x="1" y="35776"/>
                    <a:pt x="10315" y="46090"/>
                    <a:pt x="23045" y="46090"/>
                  </a:cubicBezTo>
                  <a:cubicBezTo>
                    <a:pt x="35759" y="46090"/>
                    <a:pt x="46073" y="35776"/>
                    <a:pt x="46073" y="23045"/>
                  </a:cubicBezTo>
                  <a:cubicBezTo>
                    <a:pt x="46073" y="10315"/>
                    <a:pt x="35759" y="1"/>
                    <a:pt x="23045" y="1"/>
                  </a:cubicBezTo>
                  <a:close/>
                </a:path>
              </a:pathLst>
            </a:custGeom>
            <a:gradFill>
              <a:gsLst>
                <a:gs pos="0">
                  <a:srgbClr val="000000">
                    <a:alpha val="11372"/>
                  </a:srgbClr>
                </a:gs>
                <a:gs pos="100000">
                  <a:srgbClr val="FFFFFF"/>
                </a:gs>
              </a:gsLst>
              <a:lin ang="16200038" scaled="0"/>
            </a:gradFill>
            <a:ln>
              <a:noFill/>
            </a:ln>
          </p:spPr>
          <p:txBody>
            <a:bodyPr spcFirstLastPara="1" wrap="square" lIns="121900" tIns="121900" rIns="121900" bIns="121900" anchor="ctr" anchorCtr="0">
              <a:noAutofit/>
            </a:bodyPr>
            <a:lstStyle/>
            <a:p>
              <a:endParaRPr sz="2400"/>
            </a:p>
          </p:txBody>
        </p:sp>
        <p:sp>
          <p:nvSpPr>
            <p:cNvPr id="37" name="Google Shape;124;p16">
              <a:extLst>
                <a:ext uri="{FF2B5EF4-FFF2-40B4-BE49-F238E27FC236}">
                  <a16:creationId xmlns:a16="http://schemas.microsoft.com/office/drawing/2014/main" id="{3272207F-56DB-56DA-3CA9-8943584DD940}"/>
                </a:ext>
              </a:extLst>
            </p:cNvPr>
            <p:cNvSpPr/>
            <p:nvPr/>
          </p:nvSpPr>
          <p:spPr>
            <a:xfrm>
              <a:off x="3872192" y="1246397"/>
              <a:ext cx="1399727" cy="1399694"/>
            </a:xfrm>
            <a:custGeom>
              <a:avLst/>
              <a:gdLst/>
              <a:ahLst/>
              <a:cxnLst/>
              <a:rect l="l" t="t" r="r" b="b"/>
              <a:pathLst>
                <a:path w="41908" h="41907" extrusionOk="0">
                  <a:moveTo>
                    <a:pt x="20962" y="0"/>
                  </a:moveTo>
                  <a:cubicBezTo>
                    <a:pt x="9382" y="0"/>
                    <a:pt x="1" y="9381"/>
                    <a:pt x="1" y="20945"/>
                  </a:cubicBezTo>
                  <a:cubicBezTo>
                    <a:pt x="1" y="32526"/>
                    <a:pt x="9382" y="41907"/>
                    <a:pt x="20962" y="41907"/>
                  </a:cubicBezTo>
                  <a:cubicBezTo>
                    <a:pt x="32526" y="41907"/>
                    <a:pt x="41907" y="32526"/>
                    <a:pt x="41907" y="20945"/>
                  </a:cubicBezTo>
                  <a:cubicBezTo>
                    <a:pt x="41907" y="9381"/>
                    <a:pt x="32526" y="0"/>
                    <a:pt x="20962" y="0"/>
                  </a:cubicBezTo>
                  <a:close/>
                </a:path>
              </a:pathLst>
            </a:custGeom>
            <a:gradFill>
              <a:gsLst>
                <a:gs pos="0">
                  <a:srgbClr val="000000">
                    <a:alpha val="11372"/>
                  </a:srgbClr>
                </a:gs>
                <a:gs pos="100000">
                  <a:schemeClr val="lt1"/>
                </a:gs>
              </a:gsLst>
              <a:lin ang="5400012" scaled="0"/>
            </a:gradFill>
            <a:ln>
              <a:noFill/>
            </a:ln>
          </p:spPr>
          <p:txBody>
            <a:bodyPr spcFirstLastPara="1" wrap="square" lIns="121900" tIns="121900" rIns="121900" bIns="121900" anchor="ctr" anchorCtr="0">
              <a:noAutofit/>
            </a:bodyPr>
            <a:lstStyle/>
            <a:p>
              <a:endParaRPr sz="2400"/>
            </a:p>
          </p:txBody>
        </p:sp>
      </p:grpSp>
      <p:sp>
        <p:nvSpPr>
          <p:cNvPr id="38" name="Retângulo 37">
            <a:extLst>
              <a:ext uri="{FF2B5EF4-FFF2-40B4-BE49-F238E27FC236}">
                <a16:creationId xmlns:a16="http://schemas.microsoft.com/office/drawing/2014/main" id="{79922F4F-13EE-0E1F-4898-C5A15D1C7C15}"/>
              </a:ext>
            </a:extLst>
          </p:cNvPr>
          <p:cNvSpPr/>
          <p:nvPr/>
        </p:nvSpPr>
        <p:spPr>
          <a:xfrm>
            <a:off x="7938907" y="5238428"/>
            <a:ext cx="4088419" cy="1077218"/>
          </a:xfrm>
          <a:prstGeom prst="rect">
            <a:avLst/>
          </a:prstGeom>
          <a:noFill/>
        </p:spPr>
        <p:txBody>
          <a:bodyPr wrap="square" lIns="91440" tIns="45720" rIns="91440" bIns="45720">
            <a:spAutoFit/>
          </a:bodyPr>
          <a:lstStyle/>
          <a:p>
            <a:r>
              <a:rPr lang="pt-BR" sz="1600" b="1" cap="none" spc="0" dirty="0">
                <a:ln w="0"/>
                <a:solidFill>
                  <a:schemeClr val="bg1"/>
                </a:solidFill>
                <a:effectLst>
                  <a:outerShdw blurRad="38100" dist="19050" dir="2700000" algn="tl" rotWithShape="0">
                    <a:schemeClr val="dk1">
                      <a:alpha val="40000"/>
                    </a:schemeClr>
                  </a:outerShdw>
                </a:effectLst>
              </a:rPr>
              <a:t>REGIME DE DIREITO PRIVADO. </a:t>
            </a:r>
          </a:p>
          <a:p>
            <a:r>
              <a:rPr lang="pt-BR" sz="1600" b="0" cap="none" spc="0" dirty="0">
                <a:ln w="0"/>
                <a:solidFill>
                  <a:schemeClr val="bg1"/>
                </a:solidFill>
                <a:effectLst>
                  <a:outerShdw blurRad="38100" dist="19050" dir="2700000" algn="tl" rotWithShape="0">
                    <a:schemeClr val="dk1">
                      <a:alpha val="40000"/>
                    </a:schemeClr>
                  </a:outerShdw>
                </a:effectLst>
              </a:rPr>
              <a:t>Obriga-se a </a:t>
            </a:r>
            <a:r>
              <a:rPr lang="pt-BR" sz="1600" dirty="0">
                <a:ln w="0"/>
                <a:solidFill>
                  <a:schemeClr val="bg1"/>
                </a:solidFill>
                <a:effectLst>
                  <a:outerShdw blurRad="38100" dist="19050" dir="2700000" algn="tl" rotWithShape="0">
                    <a:schemeClr val="dk1">
                      <a:alpha val="40000"/>
                    </a:schemeClr>
                  </a:outerShdw>
                </a:effectLst>
              </a:rPr>
              <a:t>observar o estabelecido no ajuste (contratualização) celebrado com o Poder Público </a:t>
            </a:r>
            <a:endParaRPr lang="pt-BR" sz="1600" b="0" cap="none" spc="0" dirty="0">
              <a:ln w="0"/>
              <a:solidFill>
                <a:schemeClr val="bg1"/>
              </a:solidFill>
              <a:effectLst>
                <a:outerShdw blurRad="38100" dist="19050" dir="2700000" algn="tl" rotWithShape="0">
                  <a:schemeClr val="dk1">
                    <a:alpha val="40000"/>
                  </a:schemeClr>
                </a:outerShdw>
              </a:effectLst>
            </a:endParaRPr>
          </a:p>
        </p:txBody>
      </p:sp>
      <p:pic>
        <p:nvPicPr>
          <p:cNvPr id="39" name="Gráfico 38" descr="Livro aberto com preenchimento sólido">
            <a:extLst>
              <a:ext uri="{FF2B5EF4-FFF2-40B4-BE49-F238E27FC236}">
                <a16:creationId xmlns:a16="http://schemas.microsoft.com/office/drawing/2014/main" id="{625989AC-5281-721F-40DE-E4C52A84F1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39704" y="5380952"/>
            <a:ext cx="614590" cy="614590"/>
          </a:xfrm>
          <a:prstGeom prst="rect">
            <a:avLst/>
          </a:prstGeom>
        </p:spPr>
      </p:pic>
      <p:pic>
        <p:nvPicPr>
          <p:cNvPr id="40" name="Gráfico 39" descr="Cuidado com preenchimento sólido">
            <a:extLst>
              <a:ext uri="{FF2B5EF4-FFF2-40B4-BE49-F238E27FC236}">
                <a16:creationId xmlns:a16="http://schemas.microsoft.com/office/drawing/2014/main" id="{881EA22E-1997-CAA8-B51C-CCB49967DD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21047" y="2850529"/>
            <a:ext cx="805086" cy="805086"/>
          </a:xfrm>
          <a:prstGeom prst="rect">
            <a:avLst/>
          </a:prstGeom>
        </p:spPr>
      </p:pic>
      <p:pic>
        <p:nvPicPr>
          <p:cNvPr id="41" name="Gráfico 40" descr="Contrato com preenchimento sólido">
            <a:extLst>
              <a:ext uri="{FF2B5EF4-FFF2-40B4-BE49-F238E27FC236}">
                <a16:creationId xmlns:a16="http://schemas.microsoft.com/office/drawing/2014/main" id="{DAECF182-B205-9234-DE8D-81AD0F7055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23971" y="5413350"/>
            <a:ext cx="564776" cy="564776"/>
          </a:xfrm>
          <a:prstGeom prst="rect">
            <a:avLst/>
          </a:prstGeom>
        </p:spPr>
      </p:pic>
      <p:pic>
        <p:nvPicPr>
          <p:cNvPr id="42" name="Gráfico 41" descr="Veterinária com preenchimento sólido">
            <a:extLst>
              <a:ext uri="{FF2B5EF4-FFF2-40B4-BE49-F238E27FC236}">
                <a16:creationId xmlns:a16="http://schemas.microsoft.com/office/drawing/2014/main" id="{2DDD5072-E058-5598-F42F-745E8C2FC8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06879" y="2947409"/>
            <a:ext cx="676835" cy="676835"/>
          </a:xfrm>
          <a:prstGeom prst="rect">
            <a:avLst/>
          </a:prstGeom>
        </p:spPr>
      </p:pic>
      <p:sp>
        <p:nvSpPr>
          <p:cNvPr id="43" name="Elipse 42">
            <a:extLst>
              <a:ext uri="{FF2B5EF4-FFF2-40B4-BE49-F238E27FC236}">
                <a16:creationId xmlns:a16="http://schemas.microsoft.com/office/drawing/2014/main" id="{B1FD6F2B-106A-240A-F01F-1CEC23021013}"/>
              </a:ext>
            </a:extLst>
          </p:cNvPr>
          <p:cNvSpPr/>
          <p:nvPr/>
        </p:nvSpPr>
        <p:spPr>
          <a:xfrm>
            <a:off x="5007361" y="2783455"/>
            <a:ext cx="2288828" cy="231650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Google Shape;83;p16">
            <a:extLst>
              <a:ext uri="{FF2B5EF4-FFF2-40B4-BE49-F238E27FC236}">
                <a16:creationId xmlns:a16="http://schemas.microsoft.com/office/drawing/2014/main" id="{989B912F-18F0-8FF9-FA14-1087B60D7DF0}"/>
              </a:ext>
            </a:extLst>
          </p:cNvPr>
          <p:cNvSpPr/>
          <p:nvPr/>
        </p:nvSpPr>
        <p:spPr>
          <a:xfrm>
            <a:off x="4876427" y="2466597"/>
            <a:ext cx="2565200" cy="2989291"/>
          </a:xfrm>
          <a:prstGeom prst="ellipse">
            <a:avLst/>
          </a:prstGeom>
          <a:noFill/>
          <a:ln>
            <a:noFill/>
          </a:ln>
        </p:spPr>
        <p:txBody>
          <a:bodyPr spcFirstLastPara="1" wrap="square" lIns="121900" tIns="121900" rIns="121900" bIns="121900" anchor="ctr" anchorCtr="0">
            <a:noAutofit/>
          </a:bodyPr>
          <a:lstStyle/>
          <a:p>
            <a:endParaRPr sz="2400"/>
          </a:p>
        </p:txBody>
      </p:sp>
      <p:grpSp>
        <p:nvGrpSpPr>
          <p:cNvPr id="45" name="Google Shape;86;p16">
            <a:extLst>
              <a:ext uri="{FF2B5EF4-FFF2-40B4-BE49-F238E27FC236}">
                <a16:creationId xmlns:a16="http://schemas.microsoft.com/office/drawing/2014/main" id="{16B21B9A-1314-09D8-8ED9-271BB9461334}"/>
              </a:ext>
            </a:extLst>
          </p:cNvPr>
          <p:cNvGrpSpPr/>
          <p:nvPr/>
        </p:nvGrpSpPr>
        <p:grpSpPr>
          <a:xfrm>
            <a:off x="4790647" y="2525100"/>
            <a:ext cx="2779382" cy="2735430"/>
            <a:chOff x="3802620" y="1176257"/>
            <a:chExt cx="1538872" cy="1539406"/>
          </a:xfrm>
        </p:grpSpPr>
        <p:sp>
          <p:nvSpPr>
            <p:cNvPr id="46" name="Google Shape;87;p16">
              <a:extLst>
                <a:ext uri="{FF2B5EF4-FFF2-40B4-BE49-F238E27FC236}">
                  <a16:creationId xmlns:a16="http://schemas.microsoft.com/office/drawing/2014/main" id="{933ABC89-DEAC-1170-3F27-852431D85EC9}"/>
                </a:ext>
              </a:extLst>
            </p:cNvPr>
            <p:cNvSpPr/>
            <p:nvPr/>
          </p:nvSpPr>
          <p:spPr>
            <a:xfrm>
              <a:off x="3802620" y="1176257"/>
              <a:ext cx="1538872" cy="1539406"/>
            </a:xfrm>
            <a:custGeom>
              <a:avLst/>
              <a:gdLst/>
              <a:ahLst/>
              <a:cxnLst/>
              <a:rect l="l" t="t" r="r" b="b"/>
              <a:pathLst>
                <a:path w="46074" h="46090" extrusionOk="0">
                  <a:moveTo>
                    <a:pt x="23045" y="1"/>
                  </a:moveTo>
                  <a:cubicBezTo>
                    <a:pt x="10315" y="1"/>
                    <a:pt x="1" y="10315"/>
                    <a:pt x="1" y="23045"/>
                  </a:cubicBezTo>
                  <a:cubicBezTo>
                    <a:pt x="1" y="35776"/>
                    <a:pt x="10315" y="46090"/>
                    <a:pt x="23045" y="46090"/>
                  </a:cubicBezTo>
                  <a:cubicBezTo>
                    <a:pt x="35759" y="46090"/>
                    <a:pt x="46073" y="35776"/>
                    <a:pt x="46073" y="23045"/>
                  </a:cubicBezTo>
                  <a:cubicBezTo>
                    <a:pt x="46073" y="10315"/>
                    <a:pt x="35759" y="1"/>
                    <a:pt x="23045" y="1"/>
                  </a:cubicBezTo>
                  <a:close/>
                </a:path>
              </a:pathLst>
            </a:custGeom>
            <a:gradFill>
              <a:gsLst>
                <a:gs pos="0">
                  <a:srgbClr val="000000">
                    <a:alpha val="11372"/>
                  </a:srgbClr>
                </a:gs>
                <a:gs pos="100000">
                  <a:schemeClr val="lt1"/>
                </a:gs>
              </a:gsLst>
              <a:lin ang="16200038" scaled="0"/>
            </a:gradFill>
            <a:ln>
              <a:noFill/>
            </a:ln>
          </p:spPr>
          <p:txBody>
            <a:bodyPr spcFirstLastPara="1" wrap="square" lIns="121900" tIns="121900" rIns="121900" bIns="121900" anchor="ctr" anchorCtr="0">
              <a:noAutofit/>
            </a:bodyPr>
            <a:lstStyle/>
            <a:p>
              <a:endParaRPr sz="2400"/>
            </a:p>
          </p:txBody>
        </p:sp>
        <p:sp>
          <p:nvSpPr>
            <p:cNvPr id="47" name="Google Shape;88;p16">
              <a:extLst>
                <a:ext uri="{FF2B5EF4-FFF2-40B4-BE49-F238E27FC236}">
                  <a16:creationId xmlns:a16="http://schemas.microsoft.com/office/drawing/2014/main" id="{D69F9584-F67F-DA6C-1F32-A130AFA3804B}"/>
                </a:ext>
              </a:extLst>
            </p:cNvPr>
            <p:cNvSpPr/>
            <p:nvPr/>
          </p:nvSpPr>
          <p:spPr>
            <a:xfrm>
              <a:off x="3866471" y="1233386"/>
              <a:ext cx="1399727" cy="1399694"/>
            </a:xfrm>
            <a:custGeom>
              <a:avLst/>
              <a:gdLst/>
              <a:ahLst/>
              <a:cxnLst/>
              <a:rect l="l" t="t" r="r" b="b"/>
              <a:pathLst>
                <a:path w="41908" h="41907" extrusionOk="0">
                  <a:moveTo>
                    <a:pt x="20962" y="0"/>
                  </a:moveTo>
                  <a:cubicBezTo>
                    <a:pt x="9382" y="0"/>
                    <a:pt x="1" y="9381"/>
                    <a:pt x="1" y="20945"/>
                  </a:cubicBezTo>
                  <a:cubicBezTo>
                    <a:pt x="1" y="32526"/>
                    <a:pt x="9382" y="41907"/>
                    <a:pt x="20962" y="41907"/>
                  </a:cubicBezTo>
                  <a:cubicBezTo>
                    <a:pt x="32526" y="41907"/>
                    <a:pt x="41907" y="32526"/>
                    <a:pt x="41907" y="20945"/>
                  </a:cubicBezTo>
                  <a:cubicBezTo>
                    <a:pt x="41907" y="9381"/>
                    <a:pt x="32526" y="0"/>
                    <a:pt x="20962" y="0"/>
                  </a:cubicBezTo>
                  <a:close/>
                </a:path>
              </a:pathLst>
            </a:custGeom>
            <a:gradFill>
              <a:gsLst>
                <a:gs pos="0">
                  <a:srgbClr val="000000">
                    <a:alpha val="11372"/>
                  </a:srgbClr>
                </a:gs>
                <a:gs pos="100000">
                  <a:schemeClr val="lt1"/>
                </a:gs>
              </a:gsLst>
              <a:lin ang="5400012" scaled="0"/>
            </a:gradFill>
            <a:ln>
              <a:noFill/>
            </a:ln>
          </p:spPr>
          <p:txBody>
            <a:bodyPr spcFirstLastPara="1" wrap="square" lIns="121900" tIns="121900" rIns="121900" bIns="121900" anchor="ctr" anchorCtr="0">
              <a:noAutofit/>
            </a:bodyPr>
            <a:lstStyle/>
            <a:p>
              <a:endParaRPr sz="2400"/>
            </a:p>
          </p:txBody>
        </p:sp>
      </p:grpSp>
      <p:sp>
        <p:nvSpPr>
          <p:cNvPr id="48" name="Retângulo 47">
            <a:extLst>
              <a:ext uri="{FF2B5EF4-FFF2-40B4-BE49-F238E27FC236}">
                <a16:creationId xmlns:a16="http://schemas.microsoft.com/office/drawing/2014/main" id="{A49790C2-7A4D-69F3-988A-E918A3E055F4}"/>
              </a:ext>
            </a:extLst>
          </p:cNvPr>
          <p:cNvSpPr/>
          <p:nvPr/>
        </p:nvSpPr>
        <p:spPr>
          <a:xfrm>
            <a:off x="345756" y="1673426"/>
            <a:ext cx="3989070" cy="830997"/>
          </a:xfrm>
          <a:prstGeom prst="rect">
            <a:avLst/>
          </a:prstGeom>
          <a:noFill/>
        </p:spPr>
        <p:txBody>
          <a:bodyPr wrap="square" lIns="91440" tIns="45720" rIns="91440" bIns="45720">
            <a:spAutoFit/>
          </a:bodyPr>
          <a:lstStyle/>
          <a:p>
            <a:pPr algn="r"/>
            <a:r>
              <a:rPr lang="pt-BR" sz="1600" b="0" cap="none" spc="0" dirty="0">
                <a:ln w="0"/>
                <a:effectLst>
                  <a:outerShdw blurRad="38100" dist="19050" dir="2700000" algn="tl" rotWithShape="0">
                    <a:schemeClr val="dk1">
                      <a:alpha val="40000"/>
                    </a:schemeClr>
                  </a:outerShdw>
                </a:effectLst>
              </a:rPr>
              <a:t>Atua por obrigação legal</a:t>
            </a:r>
          </a:p>
          <a:p>
            <a:pPr algn="r"/>
            <a:r>
              <a:rPr lang="pt-BR" sz="1600" b="0" cap="none" spc="0" dirty="0">
                <a:ln w="0"/>
                <a:effectLst>
                  <a:outerShdw blurRad="38100" dist="19050" dir="2700000" algn="tl" rotWithShape="0">
                    <a:schemeClr val="dk1">
                      <a:alpha val="40000"/>
                    </a:schemeClr>
                  </a:outerShdw>
                </a:effectLst>
              </a:rPr>
              <a:t>Está sob controle DIRETO do governo, com competências estabelecidas por lei</a:t>
            </a:r>
          </a:p>
        </p:txBody>
      </p:sp>
      <p:sp>
        <p:nvSpPr>
          <p:cNvPr id="49" name="Retângulo 48">
            <a:extLst>
              <a:ext uri="{FF2B5EF4-FFF2-40B4-BE49-F238E27FC236}">
                <a16:creationId xmlns:a16="http://schemas.microsoft.com/office/drawing/2014/main" id="{2AAEE328-3F0C-3D54-2F9D-1D898361E529}"/>
              </a:ext>
            </a:extLst>
          </p:cNvPr>
          <p:cNvSpPr/>
          <p:nvPr/>
        </p:nvSpPr>
        <p:spPr>
          <a:xfrm>
            <a:off x="7963671" y="1472286"/>
            <a:ext cx="3980465" cy="1077218"/>
          </a:xfrm>
          <a:prstGeom prst="rect">
            <a:avLst/>
          </a:prstGeom>
          <a:noFill/>
        </p:spPr>
        <p:txBody>
          <a:bodyPr wrap="square" lIns="91440" tIns="45720" rIns="91440" bIns="45720">
            <a:spAutoFit/>
          </a:bodyPr>
          <a:lstStyle/>
          <a:p>
            <a:r>
              <a:rPr lang="pt-BR" sz="1600" b="0" cap="none" spc="0" dirty="0">
                <a:ln w="0"/>
              </a:rPr>
              <a:t>Atua por decisão própria</a:t>
            </a:r>
          </a:p>
          <a:p>
            <a:r>
              <a:rPr lang="pt-BR" sz="1600" b="0" cap="none" spc="0" dirty="0">
                <a:ln w="0"/>
              </a:rPr>
              <a:t>Está sob controle DIRETO do agente privado, com controle público apenas sobre o contido em contrato/convênio</a:t>
            </a:r>
            <a:r>
              <a:rPr lang="pt-BR" sz="1600" dirty="0">
                <a:ln w="0"/>
              </a:rPr>
              <a:t>/CG</a:t>
            </a:r>
            <a:endParaRPr lang="pt-BR" sz="1600" b="0" cap="none" spc="0" dirty="0">
              <a:ln w="0"/>
            </a:endParaRPr>
          </a:p>
        </p:txBody>
      </p:sp>
      <p:cxnSp>
        <p:nvCxnSpPr>
          <p:cNvPr id="50" name="Google Shape;131;p16">
            <a:extLst>
              <a:ext uri="{FF2B5EF4-FFF2-40B4-BE49-F238E27FC236}">
                <a16:creationId xmlns:a16="http://schemas.microsoft.com/office/drawing/2014/main" id="{13983752-48CF-4ED9-238D-F0140E8B3611}"/>
              </a:ext>
            </a:extLst>
          </p:cNvPr>
          <p:cNvCxnSpPr>
            <a:cxnSpLocks/>
          </p:cNvCxnSpPr>
          <p:nvPr/>
        </p:nvCxnSpPr>
        <p:spPr>
          <a:xfrm flipH="1">
            <a:off x="7485282" y="4506767"/>
            <a:ext cx="694068" cy="0"/>
          </a:xfrm>
          <a:prstGeom prst="straightConnector1">
            <a:avLst/>
          </a:prstGeom>
          <a:noFill/>
          <a:ln w="19050" cap="flat" cmpd="sng">
            <a:solidFill>
              <a:schemeClr val="dk1"/>
            </a:solidFill>
            <a:prstDash val="solid"/>
            <a:round/>
            <a:headEnd type="oval" w="med" len="med"/>
            <a:tailEnd type="none" w="med" len="med"/>
          </a:ln>
        </p:spPr>
      </p:cxnSp>
      <p:cxnSp>
        <p:nvCxnSpPr>
          <p:cNvPr id="51" name="Google Shape;133;p16">
            <a:extLst>
              <a:ext uri="{FF2B5EF4-FFF2-40B4-BE49-F238E27FC236}">
                <a16:creationId xmlns:a16="http://schemas.microsoft.com/office/drawing/2014/main" id="{EB6F6871-254B-59FA-9FBF-13689D9D1BDC}"/>
              </a:ext>
            </a:extLst>
          </p:cNvPr>
          <p:cNvCxnSpPr>
            <a:cxnSpLocks/>
          </p:cNvCxnSpPr>
          <p:nvPr/>
        </p:nvCxnSpPr>
        <p:spPr>
          <a:xfrm rot="10800000" flipH="1">
            <a:off x="4563761" y="4513473"/>
            <a:ext cx="443600" cy="800"/>
          </a:xfrm>
          <a:prstGeom prst="straightConnector1">
            <a:avLst/>
          </a:prstGeom>
          <a:noFill/>
          <a:ln w="19050" cap="flat" cmpd="sng">
            <a:solidFill>
              <a:schemeClr val="dk1"/>
            </a:solidFill>
            <a:prstDash val="solid"/>
            <a:round/>
            <a:headEnd type="oval" w="med" len="med"/>
            <a:tailEnd type="none" w="med" len="med"/>
          </a:ln>
        </p:spPr>
      </p:cxnSp>
      <p:sp>
        <p:nvSpPr>
          <p:cNvPr id="52" name="Google Shape;97;p16">
            <a:extLst>
              <a:ext uri="{FF2B5EF4-FFF2-40B4-BE49-F238E27FC236}">
                <a16:creationId xmlns:a16="http://schemas.microsoft.com/office/drawing/2014/main" id="{14F1846C-F4B0-9C01-2C44-8A108F57945C}"/>
              </a:ext>
            </a:extLst>
          </p:cNvPr>
          <p:cNvSpPr/>
          <p:nvPr/>
        </p:nvSpPr>
        <p:spPr>
          <a:xfrm>
            <a:off x="112141" y="3940823"/>
            <a:ext cx="4569128" cy="1109600"/>
          </a:xfrm>
          <a:prstGeom prst="roundRect">
            <a:avLst>
              <a:gd name="adj" fmla="val 50000"/>
            </a:avLst>
          </a:prstGeom>
          <a:solidFill>
            <a:schemeClr val="accent6">
              <a:lumMod val="50000"/>
            </a:schemeClr>
          </a:solidFill>
          <a:ln>
            <a:noFill/>
          </a:ln>
        </p:spPr>
        <p:txBody>
          <a:bodyPr spcFirstLastPara="1" wrap="square" lIns="121900" tIns="121900" rIns="121900" bIns="121900" anchor="ctr" anchorCtr="0">
            <a:noAutofit/>
          </a:bodyPr>
          <a:lstStyle/>
          <a:p>
            <a:endParaRPr sz="2400"/>
          </a:p>
        </p:txBody>
      </p:sp>
      <p:sp>
        <p:nvSpPr>
          <p:cNvPr id="53" name="Google Shape;118;p16">
            <a:extLst>
              <a:ext uri="{FF2B5EF4-FFF2-40B4-BE49-F238E27FC236}">
                <a16:creationId xmlns:a16="http://schemas.microsoft.com/office/drawing/2014/main" id="{A9E437D9-240C-5F5F-9F42-5D7BA4A4F439}"/>
              </a:ext>
            </a:extLst>
          </p:cNvPr>
          <p:cNvSpPr/>
          <p:nvPr/>
        </p:nvSpPr>
        <p:spPr>
          <a:xfrm>
            <a:off x="7622872" y="3940823"/>
            <a:ext cx="4569128" cy="1109600"/>
          </a:xfrm>
          <a:prstGeom prst="roundRect">
            <a:avLst>
              <a:gd name="adj" fmla="val 50000"/>
            </a:avLst>
          </a:prstGeom>
          <a:solidFill>
            <a:schemeClr val="accent6">
              <a:lumMod val="50000"/>
            </a:schemeClr>
          </a:solidFill>
          <a:ln>
            <a:noFill/>
          </a:ln>
        </p:spPr>
        <p:txBody>
          <a:bodyPr spcFirstLastPara="1" wrap="square" lIns="121900" tIns="121900" rIns="121900" bIns="121900" anchor="ctr" anchorCtr="0">
            <a:noAutofit/>
          </a:bodyPr>
          <a:lstStyle/>
          <a:p>
            <a:endParaRPr sz="2400"/>
          </a:p>
        </p:txBody>
      </p:sp>
      <p:grpSp>
        <p:nvGrpSpPr>
          <p:cNvPr id="54" name="Google Shape;101;p16">
            <a:extLst>
              <a:ext uri="{FF2B5EF4-FFF2-40B4-BE49-F238E27FC236}">
                <a16:creationId xmlns:a16="http://schemas.microsoft.com/office/drawing/2014/main" id="{531AD23A-BC24-56B6-605B-408EEDC2C3CA}"/>
              </a:ext>
            </a:extLst>
          </p:cNvPr>
          <p:cNvGrpSpPr/>
          <p:nvPr/>
        </p:nvGrpSpPr>
        <p:grpSpPr>
          <a:xfrm>
            <a:off x="3721321" y="4090144"/>
            <a:ext cx="842687" cy="842979"/>
            <a:chOff x="3802620" y="1176257"/>
            <a:chExt cx="1538872" cy="1539406"/>
          </a:xfrm>
        </p:grpSpPr>
        <p:sp>
          <p:nvSpPr>
            <p:cNvPr id="55" name="Google Shape;102;p16">
              <a:extLst>
                <a:ext uri="{FF2B5EF4-FFF2-40B4-BE49-F238E27FC236}">
                  <a16:creationId xmlns:a16="http://schemas.microsoft.com/office/drawing/2014/main" id="{F60CE3BA-E3BC-305E-7EDF-26BBFB98F8A2}"/>
                </a:ext>
              </a:extLst>
            </p:cNvPr>
            <p:cNvSpPr/>
            <p:nvPr/>
          </p:nvSpPr>
          <p:spPr>
            <a:xfrm>
              <a:off x="3802620" y="1176257"/>
              <a:ext cx="1538872" cy="1539406"/>
            </a:xfrm>
            <a:custGeom>
              <a:avLst/>
              <a:gdLst/>
              <a:ahLst/>
              <a:cxnLst/>
              <a:rect l="l" t="t" r="r" b="b"/>
              <a:pathLst>
                <a:path w="46074" h="46090" extrusionOk="0">
                  <a:moveTo>
                    <a:pt x="23045" y="1"/>
                  </a:moveTo>
                  <a:cubicBezTo>
                    <a:pt x="10315" y="1"/>
                    <a:pt x="1" y="10315"/>
                    <a:pt x="1" y="23045"/>
                  </a:cubicBezTo>
                  <a:cubicBezTo>
                    <a:pt x="1" y="35776"/>
                    <a:pt x="10315" y="46090"/>
                    <a:pt x="23045" y="46090"/>
                  </a:cubicBezTo>
                  <a:cubicBezTo>
                    <a:pt x="35759" y="46090"/>
                    <a:pt x="46073" y="35776"/>
                    <a:pt x="46073" y="23045"/>
                  </a:cubicBezTo>
                  <a:cubicBezTo>
                    <a:pt x="46073" y="10315"/>
                    <a:pt x="35759" y="1"/>
                    <a:pt x="23045" y="1"/>
                  </a:cubicBezTo>
                  <a:close/>
                </a:path>
              </a:pathLst>
            </a:custGeom>
            <a:gradFill>
              <a:gsLst>
                <a:gs pos="0">
                  <a:srgbClr val="000000">
                    <a:alpha val="11372"/>
                  </a:srgbClr>
                </a:gs>
                <a:gs pos="100000">
                  <a:srgbClr val="FFFFFF"/>
                </a:gs>
              </a:gsLst>
              <a:lin ang="16200038" scaled="0"/>
            </a:gradFill>
            <a:ln>
              <a:noFill/>
            </a:ln>
          </p:spPr>
          <p:txBody>
            <a:bodyPr spcFirstLastPara="1" wrap="square" lIns="121900" tIns="121900" rIns="121900" bIns="121900" anchor="ctr" anchorCtr="0">
              <a:noAutofit/>
            </a:bodyPr>
            <a:lstStyle/>
            <a:p>
              <a:endParaRPr sz="2400"/>
            </a:p>
          </p:txBody>
        </p:sp>
        <p:sp>
          <p:nvSpPr>
            <p:cNvPr id="56" name="Google Shape;103;p16">
              <a:extLst>
                <a:ext uri="{FF2B5EF4-FFF2-40B4-BE49-F238E27FC236}">
                  <a16:creationId xmlns:a16="http://schemas.microsoft.com/office/drawing/2014/main" id="{71F63E55-7E54-CD4F-95C4-0C4269ADD579}"/>
                </a:ext>
              </a:extLst>
            </p:cNvPr>
            <p:cNvSpPr/>
            <p:nvPr/>
          </p:nvSpPr>
          <p:spPr>
            <a:xfrm>
              <a:off x="3872192" y="1246397"/>
              <a:ext cx="1399727" cy="1399694"/>
            </a:xfrm>
            <a:custGeom>
              <a:avLst/>
              <a:gdLst/>
              <a:ahLst/>
              <a:cxnLst/>
              <a:rect l="l" t="t" r="r" b="b"/>
              <a:pathLst>
                <a:path w="41908" h="41907" extrusionOk="0">
                  <a:moveTo>
                    <a:pt x="20962" y="0"/>
                  </a:moveTo>
                  <a:cubicBezTo>
                    <a:pt x="9382" y="0"/>
                    <a:pt x="1" y="9381"/>
                    <a:pt x="1" y="20945"/>
                  </a:cubicBezTo>
                  <a:cubicBezTo>
                    <a:pt x="1" y="32526"/>
                    <a:pt x="9382" y="41907"/>
                    <a:pt x="20962" y="41907"/>
                  </a:cubicBezTo>
                  <a:cubicBezTo>
                    <a:pt x="32526" y="41907"/>
                    <a:pt x="41907" y="32526"/>
                    <a:pt x="41907" y="20945"/>
                  </a:cubicBezTo>
                  <a:cubicBezTo>
                    <a:pt x="41907" y="9381"/>
                    <a:pt x="32526" y="0"/>
                    <a:pt x="20962" y="0"/>
                  </a:cubicBezTo>
                  <a:close/>
                </a:path>
              </a:pathLst>
            </a:custGeom>
            <a:gradFill>
              <a:gsLst>
                <a:gs pos="0">
                  <a:srgbClr val="000000">
                    <a:alpha val="11372"/>
                  </a:srgbClr>
                </a:gs>
                <a:gs pos="100000">
                  <a:schemeClr val="lt1"/>
                </a:gs>
              </a:gsLst>
              <a:lin ang="5400012" scaled="0"/>
            </a:gradFill>
            <a:ln>
              <a:noFill/>
            </a:ln>
          </p:spPr>
          <p:txBody>
            <a:bodyPr spcFirstLastPara="1" wrap="square" lIns="121900" tIns="121900" rIns="121900" bIns="121900" anchor="ctr" anchorCtr="0">
              <a:noAutofit/>
            </a:bodyPr>
            <a:lstStyle/>
            <a:p>
              <a:endParaRPr sz="2400"/>
            </a:p>
          </p:txBody>
        </p:sp>
      </p:grpSp>
      <p:grpSp>
        <p:nvGrpSpPr>
          <p:cNvPr id="57" name="Google Shape;122;p16">
            <a:extLst>
              <a:ext uri="{FF2B5EF4-FFF2-40B4-BE49-F238E27FC236}">
                <a16:creationId xmlns:a16="http://schemas.microsoft.com/office/drawing/2014/main" id="{59AD9B99-B64D-76E0-B23F-BED17189655C}"/>
              </a:ext>
            </a:extLst>
          </p:cNvPr>
          <p:cNvGrpSpPr/>
          <p:nvPr/>
        </p:nvGrpSpPr>
        <p:grpSpPr>
          <a:xfrm flipH="1">
            <a:off x="7864397" y="4040282"/>
            <a:ext cx="842687" cy="842979"/>
            <a:chOff x="3802620" y="1176257"/>
            <a:chExt cx="1538872" cy="1539406"/>
          </a:xfrm>
        </p:grpSpPr>
        <p:sp>
          <p:nvSpPr>
            <p:cNvPr id="58" name="Google Shape;123;p16">
              <a:extLst>
                <a:ext uri="{FF2B5EF4-FFF2-40B4-BE49-F238E27FC236}">
                  <a16:creationId xmlns:a16="http://schemas.microsoft.com/office/drawing/2014/main" id="{E3CF497F-BEE3-B162-E14C-BBE2CD58D889}"/>
                </a:ext>
              </a:extLst>
            </p:cNvPr>
            <p:cNvSpPr/>
            <p:nvPr/>
          </p:nvSpPr>
          <p:spPr>
            <a:xfrm>
              <a:off x="3802620" y="1176257"/>
              <a:ext cx="1538872" cy="1539406"/>
            </a:xfrm>
            <a:custGeom>
              <a:avLst/>
              <a:gdLst/>
              <a:ahLst/>
              <a:cxnLst/>
              <a:rect l="l" t="t" r="r" b="b"/>
              <a:pathLst>
                <a:path w="46074" h="46090" extrusionOk="0">
                  <a:moveTo>
                    <a:pt x="23045" y="1"/>
                  </a:moveTo>
                  <a:cubicBezTo>
                    <a:pt x="10315" y="1"/>
                    <a:pt x="1" y="10315"/>
                    <a:pt x="1" y="23045"/>
                  </a:cubicBezTo>
                  <a:cubicBezTo>
                    <a:pt x="1" y="35776"/>
                    <a:pt x="10315" y="46090"/>
                    <a:pt x="23045" y="46090"/>
                  </a:cubicBezTo>
                  <a:cubicBezTo>
                    <a:pt x="35759" y="46090"/>
                    <a:pt x="46073" y="35776"/>
                    <a:pt x="46073" y="23045"/>
                  </a:cubicBezTo>
                  <a:cubicBezTo>
                    <a:pt x="46073" y="10315"/>
                    <a:pt x="35759" y="1"/>
                    <a:pt x="23045" y="1"/>
                  </a:cubicBezTo>
                  <a:close/>
                </a:path>
              </a:pathLst>
            </a:custGeom>
            <a:gradFill>
              <a:gsLst>
                <a:gs pos="0">
                  <a:srgbClr val="000000">
                    <a:alpha val="11372"/>
                  </a:srgbClr>
                </a:gs>
                <a:gs pos="100000">
                  <a:srgbClr val="FFFFFF"/>
                </a:gs>
              </a:gsLst>
              <a:lin ang="16200038" scaled="0"/>
            </a:gradFill>
            <a:ln>
              <a:noFill/>
            </a:ln>
          </p:spPr>
          <p:txBody>
            <a:bodyPr spcFirstLastPara="1" wrap="square" lIns="121900" tIns="121900" rIns="121900" bIns="121900" anchor="ctr" anchorCtr="0">
              <a:noAutofit/>
            </a:bodyPr>
            <a:lstStyle/>
            <a:p>
              <a:endParaRPr sz="2400"/>
            </a:p>
          </p:txBody>
        </p:sp>
        <p:sp>
          <p:nvSpPr>
            <p:cNvPr id="59" name="Google Shape;124;p16">
              <a:extLst>
                <a:ext uri="{FF2B5EF4-FFF2-40B4-BE49-F238E27FC236}">
                  <a16:creationId xmlns:a16="http://schemas.microsoft.com/office/drawing/2014/main" id="{AB463D58-DC35-3EAA-E07A-7550C152301C}"/>
                </a:ext>
              </a:extLst>
            </p:cNvPr>
            <p:cNvSpPr/>
            <p:nvPr/>
          </p:nvSpPr>
          <p:spPr>
            <a:xfrm>
              <a:off x="3872192" y="1246397"/>
              <a:ext cx="1399727" cy="1399694"/>
            </a:xfrm>
            <a:custGeom>
              <a:avLst/>
              <a:gdLst/>
              <a:ahLst/>
              <a:cxnLst/>
              <a:rect l="l" t="t" r="r" b="b"/>
              <a:pathLst>
                <a:path w="41908" h="41907" extrusionOk="0">
                  <a:moveTo>
                    <a:pt x="20962" y="0"/>
                  </a:moveTo>
                  <a:cubicBezTo>
                    <a:pt x="9382" y="0"/>
                    <a:pt x="1" y="9381"/>
                    <a:pt x="1" y="20945"/>
                  </a:cubicBezTo>
                  <a:cubicBezTo>
                    <a:pt x="1" y="32526"/>
                    <a:pt x="9382" y="41907"/>
                    <a:pt x="20962" y="41907"/>
                  </a:cubicBezTo>
                  <a:cubicBezTo>
                    <a:pt x="32526" y="41907"/>
                    <a:pt x="41907" y="32526"/>
                    <a:pt x="41907" y="20945"/>
                  </a:cubicBezTo>
                  <a:cubicBezTo>
                    <a:pt x="41907" y="9381"/>
                    <a:pt x="32526" y="0"/>
                    <a:pt x="20962" y="0"/>
                  </a:cubicBezTo>
                  <a:close/>
                </a:path>
              </a:pathLst>
            </a:custGeom>
            <a:gradFill>
              <a:gsLst>
                <a:gs pos="0">
                  <a:srgbClr val="000000">
                    <a:alpha val="11372"/>
                  </a:srgbClr>
                </a:gs>
                <a:gs pos="100000">
                  <a:schemeClr val="lt1"/>
                </a:gs>
              </a:gsLst>
              <a:lin ang="5400012" scaled="0"/>
            </a:gradFill>
            <a:ln>
              <a:noFill/>
            </a:ln>
          </p:spPr>
          <p:txBody>
            <a:bodyPr spcFirstLastPara="1" wrap="square" lIns="121900" tIns="121900" rIns="121900" bIns="121900" anchor="ctr" anchorCtr="0">
              <a:noAutofit/>
            </a:bodyPr>
            <a:lstStyle/>
            <a:p>
              <a:endParaRPr sz="2400"/>
            </a:p>
          </p:txBody>
        </p:sp>
      </p:grpSp>
      <p:sp>
        <p:nvSpPr>
          <p:cNvPr id="60" name="Retângulo 59">
            <a:extLst>
              <a:ext uri="{FF2B5EF4-FFF2-40B4-BE49-F238E27FC236}">
                <a16:creationId xmlns:a16="http://schemas.microsoft.com/office/drawing/2014/main" id="{204A1F62-D240-2227-8EEE-49C0D0B43A17}"/>
              </a:ext>
            </a:extLst>
          </p:cNvPr>
          <p:cNvSpPr/>
          <p:nvPr/>
        </p:nvSpPr>
        <p:spPr>
          <a:xfrm>
            <a:off x="8711395" y="4025823"/>
            <a:ext cx="3419428" cy="1077218"/>
          </a:xfrm>
          <a:prstGeom prst="rect">
            <a:avLst/>
          </a:prstGeom>
          <a:noFill/>
        </p:spPr>
        <p:txBody>
          <a:bodyPr wrap="square" lIns="91440" tIns="45720" rIns="91440" bIns="45720">
            <a:spAutoFit/>
          </a:bodyPr>
          <a:lstStyle/>
          <a:p>
            <a:r>
              <a:rPr lang="pt-BR" sz="1600" b="1" cap="none" spc="0" dirty="0">
                <a:ln w="0"/>
                <a:solidFill>
                  <a:schemeClr val="bg1"/>
                </a:solidFill>
                <a:effectLst>
                  <a:outerShdw blurRad="38100" dist="19050" dir="2700000" algn="tl" rotWithShape="0">
                    <a:schemeClr val="dk1">
                      <a:alpha val="40000"/>
                    </a:schemeClr>
                  </a:outerShdw>
                </a:effectLst>
              </a:rPr>
              <a:t>GOVERNANÇA PRIVADA</a:t>
            </a:r>
            <a:r>
              <a:rPr lang="pt-BR" sz="1600" b="0" cap="none" spc="0" dirty="0">
                <a:ln w="0"/>
                <a:solidFill>
                  <a:schemeClr val="bg1"/>
                </a:solidFill>
                <a:effectLst>
                  <a:outerShdw blurRad="38100" dist="19050" dir="2700000" algn="tl" rotWithShape="0">
                    <a:schemeClr val="dk1">
                      <a:alpha val="40000"/>
                    </a:schemeClr>
                  </a:outerShdw>
                </a:effectLst>
              </a:rPr>
              <a:t>. Estratégias e prioridades pri</a:t>
            </a:r>
            <a:r>
              <a:rPr lang="pt-BR" sz="1600" dirty="0">
                <a:ln w="0"/>
                <a:solidFill>
                  <a:schemeClr val="bg1"/>
                </a:solidFill>
                <a:effectLst>
                  <a:outerShdw blurRad="38100" dist="19050" dir="2700000" algn="tl" rotWithShape="0">
                    <a:schemeClr val="dk1">
                      <a:alpha val="40000"/>
                    </a:schemeClr>
                  </a:outerShdw>
                </a:effectLst>
              </a:rPr>
              <a:t>vadas. Orçamento privado. Controle do ajuste.</a:t>
            </a:r>
            <a:endParaRPr lang="pt-BR" sz="1600" b="0" cap="none" spc="0" dirty="0">
              <a:ln w="0"/>
              <a:solidFill>
                <a:schemeClr val="bg1"/>
              </a:solidFill>
              <a:effectLst>
                <a:outerShdw blurRad="38100" dist="19050" dir="2700000" algn="tl" rotWithShape="0">
                  <a:schemeClr val="dk1">
                    <a:alpha val="40000"/>
                  </a:schemeClr>
                </a:outerShdw>
              </a:effectLst>
            </a:endParaRPr>
          </a:p>
        </p:txBody>
      </p:sp>
      <p:sp>
        <p:nvSpPr>
          <p:cNvPr id="61" name="Retângulo 60">
            <a:extLst>
              <a:ext uri="{FF2B5EF4-FFF2-40B4-BE49-F238E27FC236}">
                <a16:creationId xmlns:a16="http://schemas.microsoft.com/office/drawing/2014/main" id="{F4710D90-152B-FEDA-5092-F989B14C2D22}"/>
              </a:ext>
            </a:extLst>
          </p:cNvPr>
          <p:cNvSpPr/>
          <p:nvPr/>
        </p:nvSpPr>
        <p:spPr>
          <a:xfrm>
            <a:off x="187124" y="3993574"/>
            <a:ext cx="3606747" cy="1077218"/>
          </a:xfrm>
          <a:prstGeom prst="rect">
            <a:avLst/>
          </a:prstGeom>
          <a:noFill/>
        </p:spPr>
        <p:txBody>
          <a:bodyPr wrap="square" lIns="91440" tIns="45720" rIns="91440" bIns="45720">
            <a:spAutoFit/>
          </a:bodyPr>
          <a:lstStyle/>
          <a:p>
            <a:pPr algn="r"/>
            <a:r>
              <a:rPr lang="pt-BR" sz="1600" b="1" dirty="0">
                <a:ln w="0"/>
                <a:solidFill>
                  <a:schemeClr val="bg1"/>
                </a:solidFill>
                <a:effectLst>
                  <a:outerShdw blurRad="38100" dist="19050" dir="2700000" algn="tl" rotWithShape="0">
                    <a:schemeClr val="dk1">
                      <a:alpha val="40000"/>
                    </a:schemeClr>
                  </a:outerShdw>
                </a:effectLst>
              </a:rPr>
              <a:t>GOVERNANÇA PÚBLICA </a:t>
            </a:r>
            <a:r>
              <a:rPr lang="pt-BR" sz="1600" dirty="0">
                <a:ln w="0"/>
                <a:solidFill>
                  <a:schemeClr val="bg1"/>
                </a:solidFill>
                <a:effectLst>
                  <a:outerShdw blurRad="38100" dist="19050" dir="2700000" algn="tl" rotWithShape="0">
                    <a:schemeClr val="dk1">
                      <a:alpha val="40000"/>
                    </a:schemeClr>
                  </a:outerShdw>
                </a:effectLst>
              </a:rPr>
              <a:t>exercida por autoridades públicas: estratégias, prioridades e planos. Orçamento público. Controle da gestão.</a:t>
            </a:r>
            <a:endParaRPr lang="pt-BR" sz="1600" b="0" cap="none" spc="0" dirty="0">
              <a:ln w="0"/>
              <a:solidFill>
                <a:schemeClr val="bg1"/>
              </a:solidFill>
              <a:effectLst>
                <a:outerShdw blurRad="38100" dist="19050" dir="2700000" algn="tl" rotWithShape="0">
                  <a:schemeClr val="dk1">
                    <a:alpha val="40000"/>
                  </a:schemeClr>
                </a:outerShdw>
              </a:effectLst>
            </a:endParaRPr>
          </a:p>
        </p:txBody>
      </p:sp>
      <p:pic>
        <p:nvPicPr>
          <p:cNvPr id="62" name="Gráfico 61" descr="Gestão com preenchimento sólido">
            <a:extLst>
              <a:ext uri="{FF2B5EF4-FFF2-40B4-BE49-F238E27FC236}">
                <a16:creationId xmlns:a16="http://schemas.microsoft.com/office/drawing/2014/main" id="{BAA5B4DA-7C49-B543-023D-007E8D67B12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74540" y="4114765"/>
            <a:ext cx="770285" cy="770285"/>
          </a:xfrm>
          <a:prstGeom prst="rect">
            <a:avLst/>
          </a:prstGeom>
        </p:spPr>
      </p:pic>
      <p:pic>
        <p:nvPicPr>
          <p:cNvPr id="63" name="Gráfico 62" descr="Gestão estrutura de tópicos">
            <a:extLst>
              <a:ext uri="{FF2B5EF4-FFF2-40B4-BE49-F238E27FC236}">
                <a16:creationId xmlns:a16="http://schemas.microsoft.com/office/drawing/2014/main" id="{0D66A1E3-FB12-8D6C-E266-09E7E436E20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08158" y="4011806"/>
            <a:ext cx="770285" cy="770285"/>
          </a:xfrm>
          <a:prstGeom prst="rect">
            <a:avLst/>
          </a:prstGeom>
        </p:spPr>
      </p:pic>
      <p:pic>
        <p:nvPicPr>
          <p:cNvPr id="64" name="Gráfico 63" descr="Cadeira do diretor com preenchimento sólido">
            <a:extLst>
              <a:ext uri="{FF2B5EF4-FFF2-40B4-BE49-F238E27FC236}">
                <a16:creationId xmlns:a16="http://schemas.microsoft.com/office/drawing/2014/main" id="{A9766B0B-A797-1F77-A7B1-E516332FCC0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456475" y="1739509"/>
            <a:ext cx="629565" cy="629565"/>
          </a:xfrm>
          <a:prstGeom prst="rect">
            <a:avLst/>
          </a:prstGeom>
        </p:spPr>
      </p:pic>
      <p:pic>
        <p:nvPicPr>
          <p:cNvPr id="65" name="Gráfico 64" descr="Cadeira do diretor estrutura de tópicos">
            <a:extLst>
              <a:ext uri="{FF2B5EF4-FFF2-40B4-BE49-F238E27FC236}">
                <a16:creationId xmlns:a16="http://schemas.microsoft.com/office/drawing/2014/main" id="{40369703-9072-EA40-03ED-F61701B3F33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178122" y="1664381"/>
            <a:ext cx="629565" cy="629565"/>
          </a:xfrm>
          <a:prstGeom prst="rect">
            <a:avLst/>
          </a:prstGeom>
        </p:spPr>
      </p:pic>
      <p:pic>
        <p:nvPicPr>
          <p:cNvPr id="2" name="Imagem 1" descr="Ícone&#10;&#10;Descrição gerada automaticamente">
            <a:extLst>
              <a:ext uri="{FF2B5EF4-FFF2-40B4-BE49-F238E27FC236}">
                <a16:creationId xmlns:a16="http://schemas.microsoft.com/office/drawing/2014/main" id="{C7DAC465-81BE-20DC-EDFD-F86BE6F0064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5400000">
            <a:off x="5983604" y="5755641"/>
            <a:ext cx="224790" cy="1891665"/>
          </a:xfrm>
          <a:prstGeom prst="rect">
            <a:avLst/>
          </a:prstGeom>
        </p:spPr>
      </p:pic>
    </p:spTree>
    <p:extLst>
      <p:ext uri="{BB962C8B-B14F-4D97-AF65-F5344CB8AC3E}">
        <p14:creationId xmlns:p14="http://schemas.microsoft.com/office/powerpoint/2010/main" val="3454468651"/>
      </p:ext>
    </p:extLst>
  </p:cSld>
  <p:clrMapOvr>
    <a:masterClrMapping/>
  </p:clrMapOvr>
</p:sld>
</file>

<file path=ppt/theme/theme1.xml><?xml version="1.0" encoding="utf-8"?>
<a:theme xmlns:a="http://schemas.openxmlformats.org/drawingml/2006/main" name="AngleLinesVTI">
  <a:themeElements>
    <a:clrScheme name="Custom 43">
      <a:dk1>
        <a:srgbClr val="000000"/>
      </a:dk1>
      <a:lt1>
        <a:srgbClr val="FFFFFF"/>
      </a:lt1>
      <a:dk2>
        <a:srgbClr val="EFEBEB"/>
      </a:dk2>
      <a:lt2>
        <a:srgbClr val="E8E8E8"/>
      </a:lt2>
      <a:accent1>
        <a:srgbClr val="001D2E"/>
      </a:accent1>
      <a:accent2>
        <a:srgbClr val="145766"/>
      </a:accent2>
      <a:accent3>
        <a:srgbClr val="B99B9F"/>
      </a:accent3>
      <a:accent4>
        <a:srgbClr val="A47930"/>
      </a:accent4>
      <a:accent5>
        <a:srgbClr val="0C577C"/>
      </a:accent5>
      <a:accent6>
        <a:srgbClr val="CC836D"/>
      </a:accent6>
      <a:hlink>
        <a:srgbClr val="467886"/>
      </a:hlink>
      <a:folHlink>
        <a:srgbClr val="96607D"/>
      </a:folHlink>
    </a:clrScheme>
    <a:fontScheme name="Custom 98">
      <a:majorFont>
        <a:latin typeface="Walbaum Display Light"/>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_72891829_TF22797433_Win32" id="{F6F5280F-0279-466E-A422-ECECC713987E}" vid="{1754C706-D90A-4EED-BAD9-3F65204C7F6A}"/>
    </a:ext>
  </a:extLst>
</a:theme>
</file>

<file path=ppt/theme/theme2.xml><?xml version="1.0" encoding="utf-8"?>
<a:theme xmlns:a="http://schemas.openxmlformats.org/drawingml/2006/main" name="1_AngleLinesVTI">
  <a:themeElements>
    <a:clrScheme name="Custom 43">
      <a:dk1>
        <a:srgbClr val="000000"/>
      </a:dk1>
      <a:lt1>
        <a:srgbClr val="FFFFFF"/>
      </a:lt1>
      <a:dk2>
        <a:srgbClr val="EFEBEB"/>
      </a:dk2>
      <a:lt2>
        <a:srgbClr val="E8E8E8"/>
      </a:lt2>
      <a:accent1>
        <a:srgbClr val="001D2E"/>
      </a:accent1>
      <a:accent2>
        <a:srgbClr val="145766"/>
      </a:accent2>
      <a:accent3>
        <a:srgbClr val="B99B9F"/>
      </a:accent3>
      <a:accent4>
        <a:srgbClr val="A47930"/>
      </a:accent4>
      <a:accent5>
        <a:srgbClr val="0C577C"/>
      </a:accent5>
      <a:accent6>
        <a:srgbClr val="CC836D"/>
      </a:accent6>
      <a:hlink>
        <a:srgbClr val="467886"/>
      </a:hlink>
      <a:folHlink>
        <a:srgbClr val="96607D"/>
      </a:folHlink>
    </a:clrScheme>
    <a:fontScheme name="Custom 98">
      <a:majorFont>
        <a:latin typeface="Walbaum Display Light"/>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_72891829_TF22797433_Win32" id="{F6F5280F-0279-466E-A422-ECECC713987E}" vid="{1754C706-D90A-4EED-BAD9-3F65204C7F6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20BE78-9FDF-401B-B412-3AA10EC5BEA3}">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1C180A77-4928-484F-9529-F716C85D6A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0E62E91-3991-445A-ADE0-DB143B39320F}">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Design com linhas angulares</Template>
  <TotalTime>979</TotalTime>
  <Words>1769</Words>
  <Application>Microsoft Office PowerPoint</Application>
  <PresentationFormat>Widescreen</PresentationFormat>
  <Paragraphs>383</Paragraphs>
  <Slides>42</Slides>
  <Notes>7</Notes>
  <HiddenSlides>0</HiddenSlides>
  <MMClips>0</MMClips>
  <ScaleCrop>false</ScaleCrop>
  <HeadingPairs>
    <vt:vector size="6" baseType="variant">
      <vt:variant>
        <vt:lpstr>Fontes usadas</vt:lpstr>
      </vt:variant>
      <vt:variant>
        <vt:i4>17</vt:i4>
      </vt:variant>
      <vt:variant>
        <vt:lpstr>Tema</vt:lpstr>
      </vt:variant>
      <vt:variant>
        <vt:i4>2</vt:i4>
      </vt:variant>
      <vt:variant>
        <vt:lpstr>Títulos de slides</vt:lpstr>
      </vt:variant>
      <vt:variant>
        <vt:i4>42</vt:i4>
      </vt:variant>
    </vt:vector>
  </HeadingPairs>
  <TitlesOfParts>
    <vt:vector size="61" baseType="lpstr">
      <vt:lpstr>Arial</vt:lpstr>
      <vt:lpstr>Barlow Condensed Bold</vt:lpstr>
      <vt:lpstr>Calibri</vt:lpstr>
      <vt:lpstr>Calibri Light</vt:lpstr>
      <vt:lpstr>Candara</vt:lpstr>
      <vt:lpstr>Century</vt:lpstr>
      <vt:lpstr>Helvetica Light</vt:lpstr>
      <vt:lpstr>Lato</vt:lpstr>
      <vt:lpstr>Montserrat</vt:lpstr>
      <vt:lpstr>Poppins</vt:lpstr>
      <vt:lpstr>Quattrocento Sans</vt:lpstr>
      <vt:lpstr>Segoe UI</vt:lpstr>
      <vt:lpstr>Segoe UI Light</vt:lpstr>
      <vt:lpstr>Tahoma</vt:lpstr>
      <vt:lpstr>Tw Cen MT</vt:lpstr>
      <vt:lpstr>Univers Light</vt:lpstr>
      <vt:lpstr>Walbaum Display Light</vt:lpstr>
      <vt:lpstr>AngleLinesVTI</vt:lpstr>
      <vt:lpstr>1_AngleLinesVTI</vt:lpstr>
      <vt:lpstr>Apresentação do PowerPoint</vt:lpstr>
      <vt:lpstr>Apresentação do PowerPoint</vt:lpstr>
      <vt:lpstr>Apresentação do PowerPoint</vt:lpstr>
      <vt:lpstr>Apresentação do PowerPoint</vt:lpstr>
      <vt:lpstr>Art. 199 – iniciativa privada no sus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As entidades filantrópicas e as organizações sociais são entidades privadas? </vt:lpstr>
      <vt:lpstr>A natureza jurídica de uma entidade e  os serviços que ela presta não mudam mediante contrato!  Constituição federal: Somente a lei pode criar órgãos ou entidades públicas </vt:lpstr>
      <vt:lpstr>Apresentação do PowerPoint</vt:lpstr>
      <vt:lpstr>Contratualização com o setor privado para a participação complementar no sus</vt:lpstr>
      <vt:lpstr>Apresentação do PowerPoint</vt:lpstr>
      <vt:lpstr>Conceito de Contratualização na PNHOSP</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valeria alpino bigonha salgado</dc:creator>
  <cp:lastModifiedBy>COSEMS GO</cp:lastModifiedBy>
  <cp:revision>3</cp:revision>
  <dcterms:created xsi:type="dcterms:W3CDTF">2026-04-26T16:32:49Z</dcterms:created>
  <dcterms:modified xsi:type="dcterms:W3CDTF">2026-06-19T18:48:00Z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