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5"/>
  </p:notesMasterIdLst>
  <p:sldIdLst>
    <p:sldId id="740" r:id="rId5"/>
    <p:sldId id="746" r:id="rId6"/>
    <p:sldId id="747" r:id="rId7"/>
    <p:sldId id="764" r:id="rId8"/>
    <p:sldId id="774" r:id="rId9"/>
    <p:sldId id="749" r:id="rId10"/>
    <p:sldId id="751" r:id="rId11"/>
    <p:sldId id="757" r:id="rId12"/>
    <p:sldId id="763" r:id="rId13"/>
    <p:sldId id="761" r:id="rId14"/>
    <p:sldId id="760" r:id="rId15"/>
    <p:sldId id="765" r:id="rId16"/>
    <p:sldId id="762" r:id="rId17"/>
    <p:sldId id="766" r:id="rId18"/>
    <p:sldId id="767" r:id="rId19"/>
    <p:sldId id="768" r:id="rId20"/>
    <p:sldId id="769" r:id="rId21"/>
    <p:sldId id="773" r:id="rId22"/>
    <p:sldId id="775" r:id="rId23"/>
    <p:sldId id="770" r:id="rId24"/>
    <p:sldId id="759" r:id="rId25"/>
    <p:sldId id="777" r:id="rId26"/>
    <p:sldId id="772" r:id="rId27"/>
    <p:sldId id="776" r:id="rId28"/>
    <p:sldId id="778" r:id="rId29"/>
    <p:sldId id="780" r:id="rId30"/>
    <p:sldId id="755" r:id="rId31"/>
    <p:sldId id="754" r:id="rId32"/>
    <p:sldId id="750" r:id="rId33"/>
    <p:sldId id="78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58B"/>
    <a:srgbClr val="4055A2"/>
    <a:srgbClr val="012F60"/>
    <a:srgbClr val="46C2A9"/>
    <a:srgbClr val="FFDC4A"/>
    <a:srgbClr val="59EBBC"/>
    <a:srgbClr val="F2792A"/>
    <a:srgbClr val="FFFFFF"/>
    <a:srgbClr val="003061"/>
    <a:srgbClr val="1E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dahiro Tsubouchi" userId="923fc1be5f421629" providerId="LiveId" clId="{50112A1B-7EDA-42B0-9F13-A51381AAC387}"/>
    <pc:docChg chg="custSel delSld modSld">
      <pc:chgData name="Tadahiro Tsubouchi" userId="923fc1be5f421629" providerId="LiveId" clId="{50112A1B-7EDA-42B0-9F13-A51381AAC387}" dt="2026-06-17T20:19:16.883" v="438" actId="478"/>
      <pc:docMkLst>
        <pc:docMk/>
      </pc:docMkLst>
      <pc:sldChg chg="addSp delSp modSp mod">
        <pc:chgData name="Tadahiro Tsubouchi" userId="923fc1be5f421629" providerId="LiveId" clId="{50112A1B-7EDA-42B0-9F13-A51381AAC387}" dt="2026-06-16T15:28:50.566" v="190" actId="1036"/>
        <pc:sldMkLst>
          <pc:docMk/>
          <pc:sldMk cId="3253396087" sldId="740"/>
        </pc:sldMkLst>
        <pc:spChg chg="mod">
          <ac:chgData name="Tadahiro Tsubouchi" userId="923fc1be5f421629" providerId="LiveId" clId="{50112A1B-7EDA-42B0-9F13-A51381AAC387}" dt="2026-06-16T15:28:50.566" v="190" actId="1036"/>
          <ac:spMkLst>
            <pc:docMk/>
            <pc:sldMk cId="3253396087" sldId="740"/>
            <ac:spMk id="8" creationId="{885219D6-3663-085A-84AB-C3094379BE5B}"/>
          </ac:spMkLst>
        </pc:spChg>
        <pc:picChg chg="add mod">
          <ac:chgData name="Tadahiro Tsubouchi" userId="923fc1be5f421629" providerId="LiveId" clId="{50112A1B-7EDA-42B0-9F13-A51381AAC387}" dt="2026-06-16T15:27:42.740" v="108" actId="1038"/>
          <ac:picMkLst>
            <pc:docMk/>
            <pc:sldMk cId="3253396087" sldId="740"/>
            <ac:picMk id="5" creationId="{9EF31FD8-F401-A995-2ACE-9062C8840406}"/>
          </ac:picMkLst>
        </pc:picChg>
        <pc:picChg chg="del">
          <ac:chgData name="Tadahiro Tsubouchi" userId="923fc1be5f421629" providerId="LiveId" clId="{50112A1B-7EDA-42B0-9F13-A51381AAC387}" dt="2026-06-16T15:26:33.223" v="1" actId="478"/>
          <ac:picMkLst>
            <pc:docMk/>
            <pc:sldMk cId="3253396087" sldId="740"/>
            <ac:picMk id="14" creationId="{1A438315-6D1B-E5E8-FAA4-3B65E52A68F9}"/>
          </ac:picMkLst>
        </pc:picChg>
        <pc:picChg chg="del">
          <ac:chgData name="Tadahiro Tsubouchi" userId="923fc1be5f421629" providerId="LiveId" clId="{50112A1B-7EDA-42B0-9F13-A51381AAC387}" dt="2026-06-16T15:26:30.157" v="0" actId="478"/>
          <ac:picMkLst>
            <pc:docMk/>
            <pc:sldMk cId="3253396087" sldId="740"/>
            <ac:picMk id="17" creationId="{D3F3F3DE-303A-BA43-C1BC-A0E790C5AA94}"/>
          </ac:picMkLst>
        </pc:picChg>
      </pc:sldChg>
      <pc:sldChg chg="addSp delSp modSp mod">
        <pc:chgData name="Tadahiro Tsubouchi" userId="923fc1be5f421629" providerId="LiveId" clId="{50112A1B-7EDA-42B0-9F13-A51381AAC387}" dt="2026-06-16T15:31:45.797" v="408" actId="1036"/>
        <pc:sldMkLst>
          <pc:docMk/>
          <pc:sldMk cId="2097438234" sldId="746"/>
        </pc:sldMkLst>
        <pc:picChg chg="del">
          <ac:chgData name="Tadahiro Tsubouchi" userId="923fc1be5f421629" providerId="LiveId" clId="{50112A1B-7EDA-42B0-9F13-A51381AAC387}" dt="2026-06-16T15:29:09.538" v="191" actId="478"/>
          <ac:picMkLst>
            <pc:docMk/>
            <pc:sldMk cId="2097438234" sldId="746"/>
            <ac:picMk id="4" creationId="{9C3FA0CB-1714-8131-E5C9-E3E90573688D}"/>
          </ac:picMkLst>
        </pc:picChg>
        <pc:picChg chg="add mod">
          <ac:chgData name="Tadahiro Tsubouchi" userId="923fc1be5f421629" providerId="LiveId" clId="{50112A1B-7EDA-42B0-9F13-A51381AAC387}" dt="2026-06-16T15:31:45.797" v="408" actId="1036"/>
          <ac:picMkLst>
            <pc:docMk/>
            <pc:sldMk cId="2097438234" sldId="746"/>
            <ac:picMk id="11" creationId="{A79FE3D9-8A3C-6881-5B31-CE47F60218D8}"/>
          </ac:picMkLst>
        </pc:picChg>
      </pc:sldChg>
      <pc:sldChg chg="addSp delSp mod">
        <pc:chgData name="Tadahiro Tsubouchi" userId="923fc1be5f421629" providerId="LiveId" clId="{50112A1B-7EDA-42B0-9F13-A51381AAC387}" dt="2026-06-16T15:31:51.930" v="409" actId="22"/>
        <pc:sldMkLst>
          <pc:docMk/>
          <pc:sldMk cId="2809864498" sldId="747"/>
        </pc:sldMkLst>
        <pc:picChg chg="del">
          <ac:chgData name="Tadahiro Tsubouchi" userId="923fc1be5f421629" providerId="LiveId" clId="{50112A1B-7EDA-42B0-9F13-A51381AAC387}" dt="2026-06-16T15:29:12.941" v="192" actId="478"/>
          <ac:picMkLst>
            <pc:docMk/>
            <pc:sldMk cId="2809864498" sldId="747"/>
            <ac:picMk id="4" creationId="{21E69A19-8E91-A2B7-1392-63657D91C8F5}"/>
          </ac:picMkLst>
        </pc:picChg>
        <pc:picChg chg="add">
          <ac:chgData name="Tadahiro Tsubouchi" userId="923fc1be5f421629" providerId="LiveId" clId="{50112A1B-7EDA-42B0-9F13-A51381AAC387}" dt="2026-06-16T15:31:51.930" v="409" actId="22"/>
          <ac:picMkLst>
            <pc:docMk/>
            <pc:sldMk cId="2809864498" sldId="747"/>
            <ac:picMk id="6" creationId="{7E9D5F80-42E2-44BB-CDE1-B77064F9E8CE}"/>
          </ac:picMkLst>
        </pc:picChg>
      </pc:sldChg>
      <pc:sldChg chg="addSp delSp mod">
        <pc:chgData name="Tadahiro Tsubouchi" userId="923fc1be5f421629" providerId="LiveId" clId="{50112A1B-7EDA-42B0-9F13-A51381AAC387}" dt="2026-06-16T15:31:59.847" v="412" actId="22"/>
        <pc:sldMkLst>
          <pc:docMk/>
          <pc:sldMk cId="2058638694" sldId="749"/>
        </pc:sldMkLst>
        <pc:picChg chg="del">
          <ac:chgData name="Tadahiro Tsubouchi" userId="923fc1be5f421629" providerId="LiveId" clId="{50112A1B-7EDA-42B0-9F13-A51381AAC387}" dt="2026-06-16T15:29:22.597" v="195" actId="478"/>
          <ac:picMkLst>
            <pc:docMk/>
            <pc:sldMk cId="2058638694" sldId="749"/>
            <ac:picMk id="4" creationId="{04C76902-DA15-AB42-ED60-3AE6D5E890CC}"/>
          </ac:picMkLst>
        </pc:picChg>
        <pc:picChg chg="add">
          <ac:chgData name="Tadahiro Tsubouchi" userId="923fc1be5f421629" providerId="LiveId" clId="{50112A1B-7EDA-42B0-9F13-A51381AAC387}" dt="2026-06-16T15:31:59.847" v="412" actId="22"/>
          <ac:picMkLst>
            <pc:docMk/>
            <pc:sldMk cId="2058638694" sldId="749"/>
            <ac:picMk id="10" creationId="{DCF40381-7247-A46B-FD76-F13DF98E4AF1}"/>
          </ac:picMkLst>
        </pc:picChg>
      </pc:sldChg>
      <pc:sldChg chg="addSp delSp mod">
        <pc:chgData name="Tadahiro Tsubouchi" userId="923fc1be5f421629" providerId="LiveId" clId="{50112A1B-7EDA-42B0-9F13-A51381AAC387}" dt="2026-06-16T15:33:10.821" v="436" actId="22"/>
        <pc:sldMkLst>
          <pc:docMk/>
          <pc:sldMk cId="1324484358" sldId="750"/>
        </pc:sldMkLst>
        <pc:picChg chg="del">
          <ac:chgData name="Tadahiro Tsubouchi" userId="923fc1be5f421629" providerId="LiveId" clId="{50112A1B-7EDA-42B0-9F13-A51381AAC387}" dt="2026-06-16T15:30:40.915" v="219" actId="478"/>
          <ac:picMkLst>
            <pc:docMk/>
            <pc:sldMk cId="1324484358" sldId="750"/>
            <ac:picMk id="4" creationId="{D536E25F-F302-CCB4-BAA5-A5FDC16A8954}"/>
          </ac:picMkLst>
        </pc:picChg>
        <pc:picChg chg="add">
          <ac:chgData name="Tadahiro Tsubouchi" userId="923fc1be5f421629" providerId="LiveId" clId="{50112A1B-7EDA-42B0-9F13-A51381AAC387}" dt="2026-06-16T15:33:10.821" v="436" actId="22"/>
          <ac:picMkLst>
            <pc:docMk/>
            <pc:sldMk cId="1324484358" sldId="750"/>
            <ac:picMk id="10" creationId="{AF83FFF1-C943-6D53-E8BF-C776CCC224A4}"/>
          </ac:picMkLst>
        </pc:picChg>
      </pc:sldChg>
      <pc:sldChg chg="addSp delSp mod">
        <pc:chgData name="Tadahiro Tsubouchi" userId="923fc1be5f421629" providerId="LiveId" clId="{50112A1B-7EDA-42B0-9F13-A51381AAC387}" dt="2026-06-16T15:32:05.235" v="413" actId="22"/>
        <pc:sldMkLst>
          <pc:docMk/>
          <pc:sldMk cId="1068666135" sldId="751"/>
        </pc:sldMkLst>
        <pc:picChg chg="del">
          <ac:chgData name="Tadahiro Tsubouchi" userId="923fc1be5f421629" providerId="LiveId" clId="{50112A1B-7EDA-42B0-9F13-A51381AAC387}" dt="2026-06-16T15:29:25.373" v="196" actId="478"/>
          <ac:picMkLst>
            <pc:docMk/>
            <pc:sldMk cId="1068666135" sldId="751"/>
            <ac:picMk id="4" creationId="{1009D92E-8E04-34F8-ED91-FC7E8466EB32}"/>
          </ac:picMkLst>
        </pc:picChg>
        <pc:picChg chg="add">
          <ac:chgData name="Tadahiro Tsubouchi" userId="923fc1be5f421629" providerId="LiveId" clId="{50112A1B-7EDA-42B0-9F13-A51381AAC387}" dt="2026-06-16T15:32:05.235" v="413" actId="22"/>
          <ac:picMkLst>
            <pc:docMk/>
            <pc:sldMk cId="1068666135" sldId="751"/>
            <ac:picMk id="13" creationId="{83AACC53-8680-9096-7760-77EF4E35362A}"/>
          </ac:picMkLst>
        </pc:picChg>
      </pc:sldChg>
      <pc:sldChg chg="addSp delSp mod">
        <pc:chgData name="Tadahiro Tsubouchi" userId="923fc1be5f421629" providerId="LiveId" clId="{50112A1B-7EDA-42B0-9F13-A51381AAC387}" dt="2026-06-16T15:33:08.690" v="435" actId="22"/>
        <pc:sldMkLst>
          <pc:docMk/>
          <pc:sldMk cId="104095731" sldId="754"/>
        </pc:sldMkLst>
        <pc:picChg chg="del">
          <ac:chgData name="Tadahiro Tsubouchi" userId="923fc1be5f421629" providerId="LiveId" clId="{50112A1B-7EDA-42B0-9F13-A51381AAC387}" dt="2026-06-16T15:30:37.911" v="218" actId="478"/>
          <ac:picMkLst>
            <pc:docMk/>
            <pc:sldMk cId="104095731" sldId="754"/>
            <ac:picMk id="4" creationId="{C6E80B72-77BC-9778-F901-C79B9E05332B}"/>
          </ac:picMkLst>
        </pc:picChg>
        <pc:picChg chg="add">
          <ac:chgData name="Tadahiro Tsubouchi" userId="923fc1be5f421629" providerId="LiveId" clId="{50112A1B-7EDA-42B0-9F13-A51381AAC387}" dt="2026-06-16T15:33:08.690" v="435" actId="22"/>
          <ac:picMkLst>
            <pc:docMk/>
            <pc:sldMk cId="104095731" sldId="754"/>
            <ac:picMk id="20" creationId="{20A619A2-CE36-CEE5-568B-16C4D81EB559}"/>
          </ac:picMkLst>
        </pc:picChg>
      </pc:sldChg>
      <pc:sldChg chg="addSp delSp mod">
        <pc:chgData name="Tadahiro Tsubouchi" userId="923fc1be5f421629" providerId="LiveId" clId="{50112A1B-7EDA-42B0-9F13-A51381AAC387}" dt="2026-06-16T15:33:05.768" v="434" actId="22"/>
        <pc:sldMkLst>
          <pc:docMk/>
          <pc:sldMk cId="1780839903" sldId="755"/>
        </pc:sldMkLst>
        <pc:picChg chg="del">
          <ac:chgData name="Tadahiro Tsubouchi" userId="923fc1be5f421629" providerId="LiveId" clId="{50112A1B-7EDA-42B0-9F13-A51381AAC387}" dt="2026-06-16T15:33:04.616" v="433" actId="478"/>
          <ac:picMkLst>
            <pc:docMk/>
            <pc:sldMk cId="1780839903" sldId="755"/>
            <ac:picMk id="4" creationId="{D0EF5832-6B7F-D531-066D-E6C518B69814}"/>
          </ac:picMkLst>
        </pc:picChg>
        <pc:picChg chg="add">
          <ac:chgData name="Tadahiro Tsubouchi" userId="923fc1be5f421629" providerId="LiveId" clId="{50112A1B-7EDA-42B0-9F13-A51381AAC387}" dt="2026-06-16T15:33:05.768" v="434" actId="22"/>
          <ac:picMkLst>
            <pc:docMk/>
            <pc:sldMk cId="1780839903" sldId="755"/>
            <ac:picMk id="22" creationId="{08617981-A709-DB94-1469-AB3C86E06495}"/>
          </ac:picMkLst>
        </pc:picChg>
      </pc:sldChg>
      <pc:sldChg chg="addSp delSp mod">
        <pc:chgData name="Tadahiro Tsubouchi" userId="923fc1be5f421629" providerId="LiveId" clId="{50112A1B-7EDA-42B0-9F13-A51381AAC387}" dt="2026-06-16T15:32:07.333" v="414" actId="22"/>
        <pc:sldMkLst>
          <pc:docMk/>
          <pc:sldMk cId="2733943612" sldId="757"/>
        </pc:sldMkLst>
        <pc:picChg chg="del">
          <ac:chgData name="Tadahiro Tsubouchi" userId="923fc1be5f421629" providerId="LiveId" clId="{50112A1B-7EDA-42B0-9F13-A51381AAC387}" dt="2026-06-16T15:29:29.806" v="197" actId="478"/>
          <ac:picMkLst>
            <pc:docMk/>
            <pc:sldMk cId="2733943612" sldId="757"/>
            <ac:picMk id="4" creationId="{75986A2F-6F6C-B610-87FD-39E3EF1B55AF}"/>
          </ac:picMkLst>
        </pc:picChg>
        <pc:picChg chg="add">
          <ac:chgData name="Tadahiro Tsubouchi" userId="923fc1be5f421629" providerId="LiveId" clId="{50112A1B-7EDA-42B0-9F13-A51381AAC387}" dt="2026-06-16T15:32:07.333" v="414" actId="22"/>
          <ac:picMkLst>
            <pc:docMk/>
            <pc:sldMk cId="2733943612" sldId="757"/>
            <ac:picMk id="20" creationId="{C6B70BEC-D772-5609-09D9-A7FAE04CEB24}"/>
          </ac:picMkLst>
        </pc:picChg>
      </pc:sldChg>
      <pc:sldChg chg="delSp del mod">
        <pc:chgData name="Tadahiro Tsubouchi" userId="923fc1be5f421629" providerId="LiveId" clId="{50112A1B-7EDA-42B0-9F13-A51381AAC387}" dt="2026-06-16T15:31:00.268" v="222" actId="47"/>
        <pc:sldMkLst>
          <pc:docMk/>
          <pc:sldMk cId="3571795432" sldId="758"/>
        </pc:sldMkLst>
        <pc:picChg chg="del">
          <ac:chgData name="Tadahiro Tsubouchi" userId="923fc1be5f421629" providerId="LiveId" clId="{50112A1B-7EDA-42B0-9F13-A51381AAC387}" dt="2026-06-16T15:30:30.151" v="216" actId="478"/>
          <ac:picMkLst>
            <pc:docMk/>
            <pc:sldMk cId="3571795432" sldId="758"/>
            <ac:picMk id="4" creationId="{A9D9DD64-F743-12CF-CDC0-9B84F3E1AB6C}"/>
          </ac:picMkLst>
        </pc:picChg>
      </pc:sldChg>
      <pc:sldChg chg="addSp delSp mod">
        <pc:chgData name="Tadahiro Tsubouchi" userId="923fc1be5f421629" providerId="LiveId" clId="{50112A1B-7EDA-42B0-9F13-A51381AAC387}" dt="2026-06-16T15:32:44.259" v="427" actId="22"/>
        <pc:sldMkLst>
          <pc:docMk/>
          <pc:sldMk cId="3670634352" sldId="759"/>
        </pc:sldMkLst>
        <pc:picChg chg="del">
          <ac:chgData name="Tadahiro Tsubouchi" userId="923fc1be5f421629" providerId="LiveId" clId="{50112A1B-7EDA-42B0-9F13-A51381AAC387}" dt="2026-06-16T15:30:08.959" v="210" actId="478"/>
          <ac:picMkLst>
            <pc:docMk/>
            <pc:sldMk cId="3670634352" sldId="759"/>
            <ac:picMk id="4" creationId="{6157C1D4-2547-9F69-7BA5-B158669E768D}"/>
          </ac:picMkLst>
        </pc:picChg>
        <pc:picChg chg="add">
          <ac:chgData name="Tadahiro Tsubouchi" userId="923fc1be5f421629" providerId="LiveId" clId="{50112A1B-7EDA-42B0-9F13-A51381AAC387}" dt="2026-06-16T15:32:44.259" v="427" actId="22"/>
          <ac:picMkLst>
            <pc:docMk/>
            <pc:sldMk cId="3670634352" sldId="759"/>
            <ac:picMk id="17" creationId="{EBE47701-A8E9-24C2-72D3-7F346E102856}"/>
          </ac:picMkLst>
        </pc:picChg>
      </pc:sldChg>
      <pc:sldChg chg="addSp delSp mod">
        <pc:chgData name="Tadahiro Tsubouchi" userId="923fc1be5f421629" providerId="LiveId" clId="{50112A1B-7EDA-42B0-9F13-A51381AAC387}" dt="2026-06-16T15:32:14.785" v="417" actId="22"/>
        <pc:sldMkLst>
          <pc:docMk/>
          <pc:sldMk cId="3166789189" sldId="760"/>
        </pc:sldMkLst>
        <pc:picChg chg="del">
          <ac:chgData name="Tadahiro Tsubouchi" userId="923fc1be5f421629" providerId="LiveId" clId="{50112A1B-7EDA-42B0-9F13-A51381AAC387}" dt="2026-06-16T15:29:39.105" v="200" actId="478"/>
          <ac:picMkLst>
            <pc:docMk/>
            <pc:sldMk cId="3166789189" sldId="760"/>
            <ac:picMk id="4" creationId="{4A9E2CAB-B25A-541F-DEA2-7A72D5613CA1}"/>
          </ac:picMkLst>
        </pc:picChg>
        <pc:picChg chg="add">
          <ac:chgData name="Tadahiro Tsubouchi" userId="923fc1be5f421629" providerId="LiveId" clId="{50112A1B-7EDA-42B0-9F13-A51381AAC387}" dt="2026-06-16T15:32:14.785" v="417" actId="22"/>
          <ac:picMkLst>
            <pc:docMk/>
            <pc:sldMk cId="3166789189" sldId="760"/>
            <ac:picMk id="11" creationId="{7F7F353F-BC74-9AEF-D154-39F65EE895E7}"/>
          </ac:picMkLst>
        </pc:picChg>
      </pc:sldChg>
      <pc:sldChg chg="addSp delSp mod">
        <pc:chgData name="Tadahiro Tsubouchi" userId="923fc1be5f421629" providerId="LiveId" clId="{50112A1B-7EDA-42B0-9F13-A51381AAC387}" dt="2026-06-16T15:32:11.466" v="416" actId="22"/>
        <pc:sldMkLst>
          <pc:docMk/>
          <pc:sldMk cId="2399017145" sldId="761"/>
        </pc:sldMkLst>
        <pc:picChg chg="del">
          <ac:chgData name="Tadahiro Tsubouchi" userId="923fc1be5f421629" providerId="LiveId" clId="{50112A1B-7EDA-42B0-9F13-A51381AAC387}" dt="2026-06-16T15:29:34.673" v="199" actId="478"/>
          <ac:picMkLst>
            <pc:docMk/>
            <pc:sldMk cId="2399017145" sldId="761"/>
            <ac:picMk id="4" creationId="{37E877F2-F8DE-FD21-CC80-0DD947848DA6}"/>
          </ac:picMkLst>
        </pc:picChg>
        <pc:picChg chg="add">
          <ac:chgData name="Tadahiro Tsubouchi" userId="923fc1be5f421629" providerId="LiveId" clId="{50112A1B-7EDA-42B0-9F13-A51381AAC387}" dt="2026-06-16T15:32:11.466" v="416" actId="22"/>
          <ac:picMkLst>
            <pc:docMk/>
            <pc:sldMk cId="2399017145" sldId="761"/>
            <ac:picMk id="8" creationId="{E5B65E6C-F101-A745-6CDC-D897119604B2}"/>
          </ac:picMkLst>
        </pc:picChg>
      </pc:sldChg>
      <pc:sldChg chg="addSp delSp mod">
        <pc:chgData name="Tadahiro Tsubouchi" userId="923fc1be5f421629" providerId="LiveId" clId="{50112A1B-7EDA-42B0-9F13-A51381AAC387}" dt="2026-06-16T15:32:18.846" v="419" actId="22"/>
        <pc:sldMkLst>
          <pc:docMk/>
          <pc:sldMk cId="1044610452" sldId="762"/>
        </pc:sldMkLst>
        <pc:picChg chg="del">
          <ac:chgData name="Tadahiro Tsubouchi" userId="923fc1be5f421629" providerId="LiveId" clId="{50112A1B-7EDA-42B0-9F13-A51381AAC387}" dt="2026-06-16T15:29:44.758" v="202" actId="478"/>
          <ac:picMkLst>
            <pc:docMk/>
            <pc:sldMk cId="1044610452" sldId="762"/>
            <ac:picMk id="4" creationId="{B4CB50C6-C3CF-CE11-801B-105304E8FB34}"/>
          </ac:picMkLst>
        </pc:picChg>
        <pc:picChg chg="add">
          <ac:chgData name="Tadahiro Tsubouchi" userId="923fc1be5f421629" providerId="LiveId" clId="{50112A1B-7EDA-42B0-9F13-A51381AAC387}" dt="2026-06-16T15:32:18.846" v="419" actId="22"/>
          <ac:picMkLst>
            <pc:docMk/>
            <pc:sldMk cId="1044610452" sldId="762"/>
            <ac:picMk id="8" creationId="{0B8DE190-2BBE-86A7-9CCE-483C7F88FF04}"/>
          </ac:picMkLst>
        </pc:picChg>
      </pc:sldChg>
      <pc:sldChg chg="addSp delSp mod">
        <pc:chgData name="Tadahiro Tsubouchi" userId="923fc1be5f421629" providerId="LiveId" clId="{50112A1B-7EDA-42B0-9F13-A51381AAC387}" dt="2026-06-16T15:32:09.371" v="415" actId="22"/>
        <pc:sldMkLst>
          <pc:docMk/>
          <pc:sldMk cId="1163235820" sldId="763"/>
        </pc:sldMkLst>
        <pc:picChg chg="del">
          <ac:chgData name="Tadahiro Tsubouchi" userId="923fc1be5f421629" providerId="LiveId" clId="{50112A1B-7EDA-42B0-9F13-A51381AAC387}" dt="2026-06-16T15:29:32.176" v="198" actId="478"/>
          <ac:picMkLst>
            <pc:docMk/>
            <pc:sldMk cId="1163235820" sldId="763"/>
            <ac:picMk id="4" creationId="{49C8C653-999B-8765-7C34-B6E9F4CFB777}"/>
          </ac:picMkLst>
        </pc:picChg>
        <pc:picChg chg="add">
          <ac:chgData name="Tadahiro Tsubouchi" userId="923fc1be5f421629" providerId="LiveId" clId="{50112A1B-7EDA-42B0-9F13-A51381AAC387}" dt="2026-06-16T15:32:09.371" v="415" actId="22"/>
          <ac:picMkLst>
            <pc:docMk/>
            <pc:sldMk cId="1163235820" sldId="763"/>
            <ac:picMk id="15" creationId="{1A031E0E-099C-169D-4D24-8E24387870B0}"/>
          </ac:picMkLst>
        </pc:picChg>
      </pc:sldChg>
      <pc:sldChg chg="addSp delSp mod">
        <pc:chgData name="Tadahiro Tsubouchi" userId="923fc1be5f421629" providerId="LiveId" clId="{50112A1B-7EDA-42B0-9F13-A51381AAC387}" dt="2026-06-16T15:31:54.210" v="410" actId="22"/>
        <pc:sldMkLst>
          <pc:docMk/>
          <pc:sldMk cId="930106390" sldId="764"/>
        </pc:sldMkLst>
        <pc:picChg chg="del">
          <ac:chgData name="Tadahiro Tsubouchi" userId="923fc1be5f421629" providerId="LiveId" clId="{50112A1B-7EDA-42B0-9F13-A51381AAC387}" dt="2026-06-16T15:29:15.161" v="193" actId="478"/>
          <ac:picMkLst>
            <pc:docMk/>
            <pc:sldMk cId="930106390" sldId="764"/>
            <ac:picMk id="4" creationId="{FC39BF84-DE29-F374-8A32-336246B6E924}"/>
          </ac:picMkLst>
        </pc:picChg>
        <pc:picChg chg="add">
          <ac:chgData name="Tadahiro Tsubouchi" userId="923fc1be5f421629" providerId="LiveId" clId="{50112A1B-7EDA-42B0-9F13-A51381AAC387}" dt="2026-06-16T15:31:54.210" v="410" actId="22"/>
          <ac:picMkLst>
            <pc:docMk/>
            <pc:sldMk cId="930106390" sldId="764"/>
            <ac:picMk id="6" creationId="{0D75921C-9747-8CCF-92D5-03238D8151A2}"/>
          </ac:picMkLst>
        </pc:picChg>
      </pc:sldChg>
      <pc:sldChg chg="addSp delSp mod">
        <pc:chgData name="Tadahiro Tsubouchi" userId="923fc1be5f421629" providerId="LiveId" clId="{50112A1B-7EDA-42B0-9F13-A51381AAC387}" dt="2026-06-16T15:32:16.840" v="418" actId="22"/>
        <pc:sldMkLst>
          <pc:docMk/>
          <pc:sldMk cId="2960123975" sldId="765"/>
        </pc:sldMkLst>
        <pc:picChg chg="del">
          <ac:chgData name="Tadahiro Tsubouchi" userId="923fc1be5f421629" providerId="LiveId" clId="{50112A1B-7EDA-42B0-9F13-A51381AAC387}" dt="2026-06-16T15:29:42.310" v="201" actId="478"/>
          <ac:picMkLst>
            <pc:docMk/>
            <pc:sldMk cId="2960123975" sldId="765"/>
            <ac:picMk id="4" creationId="{1288E62C-F93B-2A10-7556-AEF15948D295}"/>
          </ac:picMkLst>
        </pc:picChg>
        <pc:picChg chg="add">
          <ac:chgData name="Tadahiro Tsubouchi" userId="923fc1be5f421629" providerId="LiveId" clId="{50112A1B-7EDA-42B0-9F13-A51381AAC387}" dt="2026-06-16T15:32:16.840" v="418" actId="22"/>
          <ac:picMkLst>
            <pc:docMk/>
            <pc:sldMk cId="2960123975" sldId="765"/>
            <ac:picMk id="11" creationId="{5F9E4F0E-9E1C-8B1D-45A1-75B94A362FAF}"/>
          </ac:picMkLst>
        </pc:picChg>
      </pc:sldChg>
      <pc:sldChg chg="addSp delSp mod">
        <pc:chgData name="Tadahiro Tsubouchi" userId="923fc1be5f421629" providerId="LiveId" clId="{50112A1B-7EDA-42B0-9F13-A51381AAC387}" dt="2026-06-16T15:32:23.794" v="420" actId="22"/>
        <pc:sldMkLst>
          <pc:docMk/>
          <pc:sldMk cId="3991826358" sldId="766"/>
        </pc:sldMkLst>
        <pc:picChg chg="del">
          <ac:chgData name="Tadahiro Tsubouchi" userId="923fc1be5f421629" providerId="LiveId" clId="{50112A1B-7EDA-42B0-9F13-A51381AAC387}" dt="2026-06-16T15:29:46.989" v="203" actId="478"/>
          <ac:picMkLst>
            <pc:docMk/>
            <pc:sldMk cId="3991826358" sldId="766"/>
            <ac:picMk id="4" creationId="{C2C51C17-73F8-BAE8-8A04-3EC0BB88FD0F}"/>
          </ac:picMkLst>
        </pc:picChg>
        <pc:picChg chg="add">
          <ac:chgData name="Tadahiro Tsubouchi" userId="923fc1be5f421629" providerId="LiveId" clId="{50112A1B-7EDA-42B0-9F13-A51381AAC387}" dt="2026-06-16T15:32:23.794" v="420" actId="22"/>
          <ac:picMkLst>
            <pc:docMk/>
            <pc:sldMk cId="3991826358" sldId="766"/>
            <ac:picMk id="11" creationId="{74D13FEE-F05E-B86C-4EAE-1DAFB1D00459}"/>
          </ac:picMkLst>
        </pc:picChg>
      </pc:sldChg>
      <pc:sldChg chg="addSp delSp mod">
        <pc:chgData name="Tadahiro Tsubouchi" userId="923fc1be5f421629" providerId="LiveId" clId="{50112A1B-7EDA-42B0-9F13-A51381AAC387}" dt="2026-06-16T15:32:27.858" v="421" actId="22"/>
        <pc:sldMkLst>
          <pc:docMk/>
          <pc:sldMk cId="1985839898" sldId="767"/>
        </pc:sldMkLst>
        <pc:picChg chg="del">
          <ac:chgData name="Tadahiro Tsubouchi" userId="923fc1be5f421629" providerId="LiveId" clId="{50112A1B-7EDA-42B0-9F13-A51381AAC387}" dt="2026-06-16T15:29:51.222" v="204" actId="478"/>
          <ac:picMkLst>
            <pc:docMk/>
            <pc:sldMk cId="1985839898" sldId="767"/>
            <ac:picMk id="4" creationId="{A5C8CB79-B9B1-82E5-4256-914F6CF758EF}"/>
          </ac:picMkLst>
        </pc:picChg>
        <pc:picChg chg="add">
          <ac:chgData name="Tadahiro Tsubouchi" userId="923fc1be5f421629" providerId="LiveId" clId="{50112A1B-7EDA-42B0-9F13-A51381AAC387}" dt="2026-06-16T15:32:27.858" v="421" actId="22"/>
          <ac:picMkLst>
            <pc:docMk/>
            <pc:sldMk cId="1985839898" sldId="767"/>
            <ac:picMk id="6" creationId="{601BF283-F9A6-DBF6-3CBA-2410AA039D24}"/>
          </ac:picMkLst>
        </pc:picChg>
      </pc:sldChg>
      <pc:sldChg chg="addSp delSp mod">
        <pc:chgData name="Tadahiro Tsubouchi" userId="923fc1be5f421629" providerId="LiveId" clId="{50112A1B-7EDA-42B0-9F13-A51381AAC387}" dt="2026-06-16T15:32:30.779" v="422" actId="22"/>
        <pc:sldMkLst>
          <pc:docMk/>
          <pc:sldMk cId="1218918378" sldId="768"/>
        </pc:sldMkLst>
        <pc:picChg chg="del">
          <ac:chgData name="Tadahiro Tsubouchi" userId="923fc1be5f421629" providerId="LiveId" clId="{50112A1B-7EDA-42B0-9F13-A51381AAC387}" dt="2026-06-16T15:29:53.989" v="205" actId="478"/>
          <ac:picMkLst>
            <pc:docMk/>
            <pc:sldMk cId="1218918378" sldId="768"/>
            <ac:picMk id="4" creationId="{F4CD32EE-C93F-84A7-1C87-234AD52925D5}"/>
          </ac:picMkLst>
        </pc:picChg>
        <pc:picChg chg="add">
          <ac:chgData name="Tadahiro Tsubouchi" userId="923fc1be5f421629" providerId="LiveId" clId="{50112A1B-7EDA-42B0-9F13-A51381AAC387}" dt="2026-06-16T15:32:30.779" v="422" actId="22"/>
          <ac:picMkLst>
            <pc:docMk/>
            <pc:sldMk cId="1218918378" sldId="768"/>
            <ac:picMk id="14" creationId="{F9F29C1D-9186-A51E-3456-4C9619CB9D14}"/>
          </ac:picMkLst>
        </pc:picChg>
      </pc:sldChg>
      <pc:sldChg chg="addSp delSp mod delAnim">
        <pc:chgData name="Tadahiro Tsubouchi" userId="923fc1be5f421629" providerId="LiveId" clId="{50112A1B-7EDA-42B0-9F13-A51381AAC387}" dt="2026-06-17T20:19:16.883" v="438" actId="478"/>
        <pc:sldMkLst>
          <pc:docMk/>
          <pc:sldMk cId="3392800626" sldId="769"/>
        </pc:sldMkLst>
        <pc:spChg chg="del">
          <ac:chgData name="Tadahiro Tsubouchi" userId="923fc1be5f421629" providerId="LiveId" clId="{50112A1B-7EDA-42B0-9F13-A51381AAC387}" dt="2026-06-17T20:19:16.883" v="438" actId="478"/>
          <ac:spMkLst>
            <pc:docMk/>
            <pc:sldMk cId="3392800626" sldId="769"/>
            <ac:spMk id="11" creationId="{5F2B1C32-2DCE-2B4B-E7D2-3A8A943B8B47}"/>
          </ac:spMkLst>
        </pc:spChg>
        <pc:picChg chg="del">
          <ac:chgData name="Tadahiro Tsubouchi" userId="923fc1be5f421629" providerId="LiveId" clId="{50112A1B-7EDA-42B0-9F13-A51381AAC387}" dt="2026-06-16T15:29:56.943" v="206" actId="478"/>
          <ac:picMkLst>
            <pc:docMk/>
            <pc:sldMk cId="3392800626" sldId="769"/>
            <ac:picMk id="4" creationId="{FA45BB43-8F4A-6517-F78A-C41C43F9C827}"/>
          </ac:picMkLst>
        </pc:picChg>
        <pc:picChg chg="add">
          <ac:chgData name="Tadahiro Tsubouchi" userId="923fc1be5f421629" providerId="LiveId" clId="{50112A1B-7EDA-42B0-9F13-A51381AAC387}" dt="2026-06-16T15:32:32.833" v="423" actId="22"/>
          <ac:picMkLst>
            <pc:docMk/>
            <pc:sldMk cId="3392800626" sldId="769"/>
            <ac:picMk id="12" creationId="{F162FA88-E72D-6BE7-0308-B2C5FD97A020}"/>
          </ac:picMkLst>
        </pc:picChg>
      </pc:sldChg>
      <pc:sldChg chg="addSp delSp mod">
        <pc:chgData name="Tadahiro Tsubouchi" userId="923fc1be5f421629" providerId="LiveId" clId="{50112A1B-7EDA-42B0-9F13-A51381AAC387}" dt="2026-06-16T15:32:42.092" v="426" actId="22"/>
        <pc:sldMkLst>
          <pc:docMk/>
          <pc:sldMk cId="1770801215" sldId="770"/>
        </pc:sldMkLst>
        <pc:picChg chg="del">
          <ac:chgData name="Tadahiro Tsubouchi" userId="923fc1be5f421629" providerId="LiveId" clId="{50112A1B-7EDA-42B0-9F13-A51381AAC387}" dt="2026-06-16T15:30:06.657" v="209" actId="478"/>
          <ac:picMkLst>
            <pc:docMk/>
            <pc:sldMk cId="1770801215" sldId="770"/>
            <ac:picMk id="4" creationId="{3F776558-BF77-61B8-2C20-8651C4E3705B}"/>
          </ac:picMkLst>
        </pc:picChg>
        <pc:picChg chg="add">
          <ac:chgData name="Tadahiro Tsubouchi" userId="923fc1be5f421629" providerId="LiveId" clId="{50112A1B-7EDA-42B0-9F13-A51381AAC387}" dt="2026-06-16T15:32:42.092" v="426" actId="22"/>
          <ac:picMkLst>
            <pc:docMk/>
            <pc:sldMk cId="1770801215" sldId="770"/>
            <ac:picMk id="6" creationId="{F039D68E-59F8-1A22-48A1-8060D3CD7B57}"/>
          </ac:picMkLst>
        </pc:picChg>
      </pc:sldChg>
      <pc:sldChg chg="addSp delSp mod">
        <pc:chgData name="Tadahiro Tsubouchi" userId="923fc1be5f421629" providerId="LiveId" clId="{50112A1B-7EDA-42B0-9F13-A51381AAC387}" dt="2026-06-16T15:32:50.764" v="429" actId="22"/>
        <pc:sldMkLst>
          <pc:docMk/>
          <pc:sldMk cId="2897258278" sldId="772"/>
        </pc:sldMkLst>
        <pc:picChg chg="del">
          <ac:chgData name="Tadahiro Tsubouchi" userId="923fc1be5f421629" providerId="LiveId" clId="{50112A1B-7EDA-42B0-9F13-A51381AAC387}" dt="2026-06-16T15:30:16.192" v="212" actId="478"/>
          <ac:picMkLst>
            <pc:docMk/>
            <pc:sldMk cId="2897258278" sldId="772"/>
            <ac:picMk id="4" creationId="{AEDE0910-E86B-E076-F971-926AB0147145}"/>
          </ac:picMkLst>
        </pc:picChg>
        <pc:picChg chg="add">
          <ac:chgData name="Tadahiro Tsubouchi" userId="923fc1be5f421629" providerId="LiveId" clId="{50112A1B-7EDA-42B0-9F13-A51381AAC387}" dt="2026-06-16T15:32:50.764" v="429" actId="22"/>
          <ac:picMkLst>
            <pc:docMk/>
            <pc:sldMk cId="2897258278" sldId="772"/>
            <ac:picMk id="7" creationId="{0944BEDE-3EB7-9275-7B27-1969B48BD507}"/>
          </ac:picMkLst>
        </pc:picChg>
      </pc:sldChg>
      <pc:sldChg chg="addSp delSp mod">
        <pc:chgData name="Tadahiro Tsubouchi" userId="923fc1be5f421629" providerId="LiveId" clId="{50112A1B-7EDA-42B0-9F13-A51381AAC387}" dt="2026-06-16T15:32:35.051" v="424" actId="22"/>
        <pc:sldMkLst>
          <pc:docMk/>
          <pc:sldMk cId="4114847096" sldId="773"/>
        </pc:sldMkLst>
        <pc:picChg chg="del">
          <ac:chgData name="Tadahiro Tsubouchi" userId="923fc1be5f421629" providerId="LiveId" clId="{50112A1B-7EDA-42B0-9F13-A51381AAC387}" dt="2026-06-16T15:29:59.710" v="207" actId="478"/>
          <ac:picMkLst>
            <pc:docMk/>
            <pc:sldMk cId="4114847096" sldId="773"/>
            <ac:picMk id="4" creationId="{E405E7A2-1F6F-88E1-C207-4D7257C3617C}"/>
          </ac:picMkLst>
        </pc:picChg>
        <pc:picChg chg="add">
          <ac:chgData name="Tadahiro Tsubouchi" userId="923fc1be5f421629" providerId="LiveId" clId="{50112A1B-7EDA-42B0-9F13-A51381AAC387}" dt="2026-06-16T15:32:35.051" v="424" actId="22"/>
          <ac:picMkLst>
            <pc:docMk/>
            <pc:sldMk cId="4114847096" sldId="773"/>
            <ac:picMk id="8" creationId="{95FF07B4-6D77-803C-8D16-5B7BEE6E8140}"/>
          </ac:picMkLst>
        </pc:picChg>
      </pc:sldChg>
      <pc:sldChg chg="addSp delSp mod">
        <pc:chgData name="Tadahiro Tsubouchi" userId="923fc1be5f421629" providerId="LiveId" clId="{50112A1B-7EDA-42B0-9F13-A51381AAC387}" dt="2026-06-16T15:31:56.924" v="411" actId="22"/>
        <pc:sldMkLst>
          <pc:docMk/>
          <pc:sldMk cId="1591184634" sldId="774"/>
        </pc:sldMkLst>
        <pc:picChg chg="del">
          <ac:chgData name="Tadahiro Tsubouchi" userId="923fc1be5f421629" providerId="LiveId" clId="{50112A1B-7EDA-42B0-9F13-A51381AAC387}" dt="2026-06-16T15:29:17.766" v="194" actId="478"/>
          <ac:picMkLst>
            <pc:docMk/>
            <pc:sldMk cId="1591184634" sldId="774"/>
            <ac:picMk id="4" creationId="{E6E1355E-EFF6-CF28-BECA-43885FD005F9}"/>
          </ac:picMkLst>
        </pc:picChg>
        <pc:picChg chg="add">
          <ac:chgData name="Tadahiro Tsubouchi" userId="923fc1be5f421629" providerId="LiveId" clId="{50112A1B-7EDA-42B0-9F13-A51381AAC387}" dt="2026-06-16T15:31:56.924" v="411" actId="22"/>
          <ac:picMkLst>
            <pc:docMk/>
            <pc:sldMk cId="1591184634" sldId="774"/>
            <ac:picMk id="8" creationId="{36E5C953-1F4B-109E-8E7E-C645D7381CC1}"/>
          </ac:picMkLst>
        </pc:picChg>
      </pc:sldChg>
      <pc:sldChg chg="addSp delSp mod">
        <pc:chgData name="Tadahiro Tsubouchi" userId="923fc1be5f421629" providerId="LiveId" clId="{50112A1B-7EDA-42B0-9F13-A51381AAC387}" dt="2026-06-16T15:32:39.619" v="425" actId="22"/>
        <pc:sldMkLst>
          <pc:docMk/>
          <pc:sldMk cId="104966875" sldId="775"/>
        </pc:sldMkLst>
        <pc:picChg chg="del">
          <ac:chgData name="Tadahiro Tsubouchi" userId="923fc1be5f421629" providerId="LiveId" clId="{50112A1B-7EDA-42B0-9F13-A51381AAC387}" dt="2026-06-16T15:30:04.327" v="208" actId="478"/>
          <ac:picMkLst>
            <pc:docMk/>
            <pc:sldMk cId="104966875" sldId="775"/>
            <ac:picMk id="4" creationId="{BD2077EB-C6D5-8B68-EE31-53CAF75F86A7}"/>
          </ac:picMkLst>
        </pc:picChg>
        <pc:picChg chg="add">
          <ac:chgData name="Tadahiro Tsubouchi" userId="923fc1be5f421629" providerId="LiveId" clId="{50112A1B-7EDA-42B0-9F13-A51381AAC387}" dt="2026-06-16T15:32:39.619" v="425" actId="22"/>
          <ac:picMkLst>
            <pc:docMk/>
            <pc:sldMk cId="104966875" sldId="775"/>
            <ac:picMk id="14" creationId="{49BED532-32EA-81D0-ABF0-26B6759D5691}"/>
          </ac:picMkLst>
        </pc:picChg>
      </pc:sldChg>
      <pc:sldChg chg="addSp delSp mod">
        <pc:chgData name="Tadahiro Tsubouchi" userId="923fc1be5f421629" providerId="LiveId" clId="{50112A1B-7EDA-42B0-9F13-A51381AAC387}" dt="2026-06-16T15:32:52.843" v="430" actId="22"/>
        <pc:sldMkLst>
          <pc:docMk/>
          <pc:sldMk cId="1647594844" sldId="776"/>
        </pc:sldMkLst>
        <pc:picChg chg="del">
          <ac:chgData name="Tadahiro Tsubouchi" userId="923fc1be5f421629" providerId="LiveId" clId="{50112A1B-7EDA-42B0-9F13-A51381AAC387}" dt="2026-06-16T15:30:18.637" v="213" actId="478"/>
          <ac:picMkLst>
            <pc:docMk/>
            <pc:sldMk cId="1647594844" sldId="776"/>
            <ac:picMk id="4" creationId="{6F67ED41-9D6B-7624-952D-1CF1B42CC3D2}"/>
          </ac:picMkLst>
        </pc:picChg>
        <pc:picChg chg="add">
          <ac:chgData name="Tadahiro Tsubouchi" userId="923fc1be5f421629" providerId="LiveId" clId="{50112A1B-7EDA-42B0-9F13-A51381AAC387}" dt="2026-06-16T15:32:52.843" v="430" actId="22"/>
          <ac:picMkLst>
            <pc:docMk/>
            <pc:sldMk cId="1647594844" sldId="776"/>
            <ac:picMk id="8" creationId="{550937A9-0FEE-FB5E-150C-B01CC8BB64B7}"/>
          </ac:picMkLst>
        </pc:picChg>
      </pc:sldChg>
      <pc:sldChg chg="addSp delSp mod">
        <pc:chgData name="Tadahiro Tsubouchi" userId="923fc1be5f421629" providerId="LiveId" clId="{50112A1B-7EDA-42B0-9F13-A51381AAC387}" dt="2026-06-16T15:32:48.768" v="428" actId="22"/>
        <pc:sldMkLst>
          <pc:docMk/>
          <pc:sldMk cId="1746753255" sldId="777"/>
        </pc:sldMkLst>
        <pc:picChg chg="del">
          <ac:chgData name="Tadahiro Tsubouchi" userId="923fc1be5f421629" providerId="LiveId" clId="{50112A1B-7EDA-42B0-9F13-A51381AAC387}" dt="2026-06-16T15:30:13.714" v="211" actId="478"/>
          <ac:picMkLst>
            <pc:docMk/>
            <pc:sldMk cId="1746753255" sldId="777"/>
            <ac:picMk id="4" creationId="{62ED996C-C6BC-0247-67BF-B71544193CA8}"/>
          </ac:picMkLst>
        </pc:picChg>
        <pc:picChg chg="add">
          <ac:chgData name="Tadahiro Tsubouchi" userId="923fc1be5f421629" providerId="LiveId" clId="{50112A1B-7EDA-42B0-9F13-A51381AAC387}" dt="2026-06-16T15:32:48.768" v="428" actId="22"/>
          <ac:picMkLst>
            <pc:docMk/>
            <pc:sldMk cId="1746753255" sldId="777"/>
            <ac:picMk id="6" creationId="{059CC708-1E9B-629A-BF71-2679FD79905F}"/>
          </ac:picMkLst>
        </pc:picChg>
      </pc:sldChg>
      <pc:sldChg chg="addSp delSp mod">
        <pc:chgData name="Tadahiro Tsubouchi" userId="923fc1be5f421629" providerId="LiveId" clId="{50112A1B-7EDA-42B0-9F13-A51381AAC387}" dt="2026-06-16T15:32:54.769" v="431" actId="22"/>
        <pc:sldMkLst>
          <pc:docMk/>
          <pc:sldMk cId="73747042" sldId="778"/>
        </pc:sldMkLst>
        <pc:picChg chg="del">
          <ac:chgData name="Tadahiro Tsubouchi" userId="923fc1be5f421629" providerId="LiveId" clId="{50112A1B-7EDA-42B0-9F13-A51381AAC387}" dt="2026-06-16T15:30:22.966" v="214" actId="478"/>
          <ac:picMkLst>
            <pc:docMk/>
            <pc:sldMk cId="73747042" sldId="778"/>
            <ac:picMk id="4" creationId="{064BD837-56BE-2647-15A8-43388373EA67}"/>
          </ac:picMkLst>
        </pc:picChg>
        <pc:picChg chg="add">
          <ac:chgData name="Tadahiro Tsubouchi" userId="923fc1be5f421629" providerId="LiveId" clId="{50112A1B-7EDA-42B0-9F13-A51381AAC387}" dt="2026-06-16T15:32:54.769" v="431" actId="22"/>
          <ac:picMkLst>
            <pc:docMk/>
            <pc:sldMk cId="73747042" sldId="778"/>
            <ac:picMk id="13" creationId="{5BE50F74-7AD5-BD33-0FBF-7DA4BC75B026}"/>
          </ac:picMkLst>
        </pc:picChg>
      </pc:sldChg>
      <pc:sldChg chg="delSp del mod">
        <pc:chgData name="Tadahiro Tsubouchi" userId="923fc1be5f421629" providerId="LiveId" clId="{50112A1B-7EDA-42B0-9F13-A51381AAC387}" dt="2026-06-16T15:30:55.629" v="221" actId="47"/>
        <pc:sldMkLst>
          <pc:docMk/>
          <pc:sldMk cId="1596198564" sldId="779"/>
        </pc:sldMkLst>
        <pc:picChg chg="del">
          <ac:chgData name="Tadahiro Tsubouchi" userId="923fc1be5f421629" providerId="LiveId" clId="{50112A1B-7EDA-42B0-9F13-A51381AAC387}" dt="2026-06-16T15:30:26.107" v="215" actId="478"/>
          <ac:picMkLst>
            <pc:docMk/>
            <pc:sldMk cId="1596198564" sldId="779"/>
            <ac:picMk id="4" creationId="{E871C4A8-CF52-B9DD-E2CD-4A1ACD855DD9}"/>
          </ac:picMkLst>
        </pc:picChg>
      </pc:sldChg>
      <pc:sldChg chg="addSp delSp mod">
        <pc:chgData name="Tadahiro Tsubouchi" userId="923fc1be5f421629" providerId="LiveId" clId="{50112A1B-7EDA-42B0-9F13-A51381AAC387}" dt="2026-06-16T15:32:59.159" v="432" actId="22"/>
        <pc:sldMkLst>
          <pc:docMk/>
          <pc:sldMk cId="1463602279" sldId="780"/>
        </pc:sldMkLst>
        <pc:picChg chg="del">
          <ac:chgData name="Tadahiro Tsubouchi" userId="923fc1be5f421629" providerId="LiveId" clId="{50112A1B-7EDA-42B0-9F13-A51381AAC387}" dt="2026-06-16T15:30:33.169" v="217" actId="478"/>
          <ac:picMkLst>
            <pc:docMk/>
            <pc:sldMk cId="1463602279" sldId="780"/>
            <ac:picMk id="4" creationId="{8701C755-70B7-48A7-5477-9DCD7AF14C1C}"/>
          </ac:picMkLst>
        </pc:picChg>
        <pc:picChg chg="add">
          <ac:chgData name="Tadahiro Tsubouchi" userId="923fc1be5f421629" providerId="LiveId" clId="{50112A1B-7EDA-42B0-9F13-A51381AAC387}" dt="2026-06-16T15:32:59.159" v="432" actId="22"/>
          <ac:picMkLst>
            <pc:docMk/>
            <pc:sldMk cId="1463602279" sldId="780"/>
            <ac:picMk id="6" creationId="{7CD41770-0569-ADC3-FB99-6B2BB8C65469}"/>
          </ac:picMkLst>
        </pc:picChg>
      </pc:sldChg>
      <pc:sldChg chg="addSp delSp mod">
        <pc:chgData name="Tadahiro Tsubouchi" userId="923fc1be5f421629" providerId="LiveId" clId="{50112A1B-7EDA-42B0-9F13-A51381AAC387}" dt="2026-06-16T15:33:15.248" v="437" actId="22"/>
        <pc:sldMkLst>
          <pc:docMk/>
          <pc:sldMk cId="670568070" sldId="781"/>
        </pc:sldMkLst>
        <pc:picChg chg="del">
          <ac:chgData name="Tadahiro Tsubouchi" userId="923fc1be5f421629" providerId="LiveId" clId="{50112A1B-7EDA-42B0-9F13-A51381AAC387}" dt="2026-06-16T15:30:44.822" v="220" actId="478"/>
          <ac:picMkLst>
            <pc:docMk/>
            <pc:sldMk cId="670568070" sldId="781"/>
            <ac:picMk id="4" creationId="{7F83AA18-A1A1-76DD-DD73-2171DA3DC522}"/>
          </ac:picMkLst>
        </pc:picChg>
        <pc:picChg chg="add">
          <ac:chgData name="Tadahiro Tsubouchi" userId="923fc1be5f421629" providerId="LiveId" clId="{50112A1B-7EDA-42B0-9F13-A51381AAC387}" dt="2026-06-16T15:33:15.248" v="437" actId="22"/>
          <ac:picMkLst>
            <pc:docMk/>
            <pc:sldMk cId="670568070" sldId="781"/>
            <ac:picMk id="9" creationId="{91DE4888-74C7-09D1-EE71-977D47048F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24369-91EF-4DEF-AE20-63610484702D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6D2C8-5D3C-4D89-B786-384C67B519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4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98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12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33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35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70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54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9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84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58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22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F042-1310-432E-A8B7-B2BC2FAF0796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101E-4DC7-4809-BBF8-9214B567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53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todossomosclientes.blogspot.com/2015/10/renting-tecnologico-te-interesa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sylviabeirute.blogspot.com/2010/12/goncalo-m-tavares-ultima-fiscalizacao.html" TargetMode="Externa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admin.ufdpar.edu.br/UFDPar/ufdpar-inicia-planejamento-do-plano-de-contratacao-anual-pca-de-2026" TargetMode="Externa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dicasprodutosavon.blogspot.com/" TargetMode="Externa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46E37-8822-FA4B-3952-7EBF6F00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795739-B176-142D-3E60-A3558DD79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7537" y="-2657536"/>
            <a:ext cx="6876926" cy="12192002"/>
          </a:xfrm>
          <a:prstGeom prst="rect">
            <a:avLst/>
          </a:prstGeom>
        </p:spPr>
      </p:pic>
      <p:sp>
        <p:nvSpPr>
          <p:cNvPr id="8" name="CaixaDeTexto 1">
            <a:extLst>
              <a:ext uri="{FF2B5EF4-FFF2-40B4-BE49-F238E27FC236}">
                <a16:creationId xmlns:a16="http://schemas.microsoft.com/office/drawing/2014/main" id="{885219D6-3663-085A-84AB-C3094379BE5B}"/>
              </a:ext>
            </a:extLst>
          </p:cNvPr>
          <p:cNvSpPr/>
          <p:nvPr/>
        </p:nvSpPr>
        <p:spPr>
          <a:xfrm>
            <a:off x="4482015" y="2432065"/>
            <a:ext cx="7567547" cy="6671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CONTRATATUALIZAÇÃO NO SUS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195E8C5-9BED-28A2-1553-584E65D52559}"/>
              </a:ext>
            </a:extLst>
          </p:cNvPr>
          <p:cNvCxnSpPr>
            <a:cxnSpLocks/>
          </p:cNvCxnSpPr>
          <p:nvPr/>
        </p:nvCxnSpPr>
        <p:spPr>
          <a:xfrm>
            <a:off x="4436066" y="1415005"/>
            <a:ext cx="0" cy="40279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52594EF1-6271-261B-F540-003632CE2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4"/>
          <a:stretch>
            <a:fillRect/>
          </a:stretch>
        </p:blipFill>
        <p:spPr>
          <a:xfrm>
            <a:off x="-2" y="5540835"/>
            <a:ext cx="12192002" cy="13171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DF5E5C-84D1-8BCE-9A20-BD252A0F0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23" y="4520017"/>
            <a:ext cx="4041491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TADAHIRO TSUBOUCHI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pt-BR" altLang="pt-B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MBA Direito Tributário – FGV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pt-BR" altLang="pt-B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Coordenador do IDISA/Campinas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Consultor Jurídico do COSEMS/MG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pt-BR" altLang="pt-B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Pós Graduado em Gestão e Sistemas de Saúde – UFMG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Presidente da Comissão de Direito Sanitário da OAB/MG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pt-BR" altLang="pt-B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Membro da Comissão de Licitações e Contratos Administrativos da OAB/MG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Pós Graduado em Gestão de Contas Públicas, Fiscalização, Controle Externo e Interno - UNA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F31FD8-F401-A995-2ACE-9062C8840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541" y="2841423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9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9393D-7DA4-D635-16BD-80A484318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749D00-33C9-28F2-E98D-ABF722A91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90B1200-9B79-AE26-FA93-A37D5B349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228BAED7-FC66-7780-5BF4-8FE69187F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3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DFD / ETP / TR-PB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2A572CE1-17A4-7FB3-0F2A-6954EF18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14" y="1521152"/>
            <a:ext cx="7165197" cy="31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5B65E6C-F101-A745-6CDC-D89711960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746B3-D094-5BB8-975B-6E98461DC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AEC8632-CBBE-69A8-E4E0-1D454CDD7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888E09-5714-F2C5-3EB1-7E439D11C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0857D48C-F889-A605-AEA3-362A1C25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DOCUMENTO DE FORMALIZAÇÃO DA DEMANDA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(DFD)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55E0B52-E2D8-A7F1-192F-C2E46642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23074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é só descrição do serviço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4623F89-099E-02A3-1627-430969F7E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4165065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Condições de execução: Capacidade Instalada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1E532FD-1354-F99A-4ECD-E1D3D249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370602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Contextualização da demanda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BA2AEA1-06F4-4518-E919-5A707F841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581157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Instrumento de Planejamento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F7F353F-BC74-9AEF-D154-39F65EE89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078E9-B1B6-C36E-3857-1590E2248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CE9A2D-E8E8-5A87-6103-C6E4B0B93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95E5258-70E6-42C8-815F-ED9A572E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8493D7FD-5DEF-2ADA-E78C-4CF3264E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185"/>
            <a:ext cx="91440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ESTUDO TÉCNICO PRELIMINAR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(ETP)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7B680D4-0B41-5DB6-04EA-DC18584E6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23074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1ª Etapa do planejamento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00C40D8-8B44-8807-FCE2-7D9F9D6E8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4165065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Estimativa de quantidades e valores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0518F91-6ECB-5E3E-391D-A950BD4CC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370602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Detalhamento do problema a ser resolvido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7356B01-3C96-0D10-B416-3B605F88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581157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de viabilidade técnica e econômica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F9E4F0E-9E1C-8B1D-45A1-75B94A362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2A24C-C41C-5A93-7639-813D066B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9158999-9155-6BD3-D27D-85C21C437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12C3800-6F01-67BF-FB9A-9474C7A0C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pic>
        <p:nvPicPr>
          <p:cNvPr id="5" name="Imagem 2">
            <a:extLst>
              <a:ext uri="{FF2B5EF4-FFF2-40B4-BE49-F238E27FC236}">
                <a16:creationId xmlns:a16="http://schemas.microsoft.com/office/drawing/2014/main" id="{55767A92-0095-ADB2-182D-3BD4A36D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4" y="714376"/>
            <a:ext cx="6996614" cy="463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E2463C5-7645-AF3A-6BC8-5A31C7E0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ETP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90DB89A-BDEA-8436-AC72-ED9BBE79E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70" y="5633605"/>
            <a:ext cx="54213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F46702ED-F4C0-392B-7204-A78A01E8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908" y="5636676"/>
            <a:ext cx="51276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</a:p>
        </p:txBody>
      </p:sp>
      <p:sp>
        <p:nvSpPr>
          <p:cNvPr id="13" name="Seta dobrada para cima 1">
            <a:extLst>
              <a:ext uri="{FF2B5EF4-FFF2-40B4-BE49-F238E27FC236}">
                <a16:creationId xmlns:a16="http://schemas.microsoft.com/office/drawing/2014/main" id="{24CB2B5C-5FAD-3A6E-92CF-895896AF7B13}"/>
              </a:ext>
            </a:extLst>
          </p:cNvPr>
          <p:cNvSpPr/>
          <p:nvPr/>
        </p:nvSpPr>
        <p:spPr bwMode="auto">
          <a:xfrm rot="5400000">
            <a:off x="1828962" y="5575371"/>
            <a:ext cx="341312" cy="360362"/>
          </a:xfrm>
          <a:prstGeom prst="bentUp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 sz="2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eta dobrada para cima 18">
            <a:extLst>
              <a:ext uri="{FF2B5EF4-FFF2-40B4-BE49-F238E27FC236}">
                <a16:creationId xmlns:a16="http://schemas.microsoft.com/office/drawing/2014/main" id="{CD863C25-1007-D83B-F49D-22FA9431D0EF}"/>
              </a:ext>
            </a:extLst>
          </p:cNvPr>
          <p:cNvSpPr/>
          <p:nvPr/>
        </p:nvSpPr>
        <p:spPr bwMode="auto">
          <a:xfrm rot="5400000" flipV="1">
            <a:off x="1289211" y="5537271"/>
            <a:ext cx="339725" cy="431800"/>
          </a:xfrm>
          <a:prstGeom prst="bentUpArrow">
            <a:avLst>
              <a:gd name="adj1" fmla="val 25000"/>
              <a:gd name="adj2" fmla="val 23445"/>
              <a:gd name="adj3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 sz="2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B8DE190-2BBE-86A7-9CCE-483C7F88F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CA563-4591-561B-C158-A7C8CF41F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7227D5A-B4A5-4C69-04EB-CCCF8BB0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F54C4F5-8560-D399-178A-91FC48D3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AEEED691-C187-9B40-046C-CC09B21DD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100503"/>
            <a:ext cx="91440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 DE REFERÊNCIA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014F6A8-3C66-37DB-F42D-96E2F5C1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23074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Descrição detalhada do objeto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8CF178B-1FCC-811D-81E3-9F56DABC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4165065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Clareza, objetividade, concisão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DF92D16-0642-7918-E344-B2971B1D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370602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para julgamento das propostas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A88950F-507B-5D56-1E80-3757246A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581157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para a licitação e a formulação de propostas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4D13FEE-F05E-B86C-4EAE-1DAFB1D00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29181F-423F-550A-12FD-460BAD68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97381DD-365E-C9DB-23FE-D267EB6287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 b="-2"/>
          <a:stretch>
            <a:fillRect/>
          </a:stretch>
        </p:blipFill>
        <p:spPr>
          <a:xfrm rot="10800000" flipV="1"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A1852E4-E744-A47F-9B5B-879A9BAFE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847" r="-1" b="21662"/>
          <a:stretch>
            <a:fillRect/>
          </a:stretch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0F0C831-BA97-39C7-B67F-DB36FB2E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0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CONTRATAÇÃO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35A91950-CB05-4957-3B43-420CA20B4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01BF283-F9A6-DBF6-3CBA-2410AA039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3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F418-26EC-7205-69FB-4B594F20F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D93C588-CB14-0BED-0CAB-8883A8841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7F7A8FC-D6E5-EC54-1145-1D314BD4A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F9ACE48-5AD0-4299-3DE9-D3DD610A9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185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CONTRATO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13116A7-F179-C565-A477-6666D4B2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36857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Pactuação de vontades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59D24D7-B02B-B288-CD2F-F5102AAE6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3378848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Estipulação das obrigações das partes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6D56E5F-CB25-7B45-A40F-9657583E8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584385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Supremacia do interesse público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152A1D5-2B6A-2F53-BC23-EBD85A12C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94940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Originário de licitação ou contratação direta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A650AC4-0644-338E-E03C-9A3492B1D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614" y="4172184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 de alterações (quantitativas e qualitativas)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FDC019FE-E0E5-2CF5-5EFB-66067DC4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188" y="4939883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Previsão de duração (prazos)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AF6F80E8-F830-A603-9E43-804A2A40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44" y="5743183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Equilíbrio Econômico-Financeiro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9F29C1D-9186-A51E-3456-4C9619CB9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5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F1215-ABF4-5A5B-165B-8FC16A635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C9E1FE-B54D-4B3B-B441-A44CEB4FA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5906A21-6AC0-9CDE-6E90-F18318AC6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64BF3D95-2F95-F216-30E4-AB5F343B2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5553"/>
            <a:ext cx="91440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OPERATIVO ASSISTENCIAL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9EA9AB3-AC11-B4D2-C2EF-7F72C97D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2524266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Oferta / Fluxo de Serviços 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3EF7DE6D-45FE-2F03-5E6A-EDCD2AF1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63988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Compatibilidade com a capacidade instalada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DE19D34-AD90-098A-BFB5-592514720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42907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Descrição das atividades num período contratual / Anual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544577C-D64B-F776-A591-314FD5EB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614" y="3291966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Pactuação de Metas (Qualitativas e Quantitativas)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05831E7-A258-46AC-0546-F08AC01E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824" y="4051122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 Quan</a:t>
            </a:r>
            <a:r>
              <a:rPr lang="pt-B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tativas &gt; Objetivos mensuráveis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5C80FBC-6A0E-5DB7-DF86-78F98B626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489" y="4810275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 Qua</a:t>
            </a:r>
            <a:r>
              <a:rPr lang="pt-B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tativas &gt; Padrões de qualidade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162FA88-E72D-6BE7-0308-B2C5FD97A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61A7B6-D80E-9535-0B4A-A25461A84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F71620-A6C7-AF0A-D698-98047B44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E38F2E-6B08-0811-1C0B-A73662488C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 b="-2"/>
          <a:stretch>
            <a:fillRect/>
          </a:stretch>
        </p:blipFill>
        <p:spPr>
          <a:xfrm rot="10800000" flipV="1">
            <a:off x="4547937" y="-5"/>
            <a:ext cx="7644062" cy="36814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5C94A6-402A-E572-548C-B92976385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652718-3C43-0EA7-BA89-5BB4BF22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CONTROLE E FISCALIZAÇÃO</a:t>
            </a:r>
            <a:endParaRPr lang="en-US" sz="5000" b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03FF9A-124B-7466-0091-1BAA77E22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643F662B-FEB1-6E32-6655-8AA5A0840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4BD55EA-8DB0-FA30-9B77-B11190686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584" r="2" b="6586"/>
          <a:stretch>
            <a:fillRect/>
          </a:stretch>
        </p:blipFill>
        <p:spPr>
          <a:xfrm>
            <a:off x="10006285" y="3715732"/>
            <a:ext cx="2182668" cy="245611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5FF07B4-6D77-803C-8D16-5B7BEE6E8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71DD9-7F57-5BD2-13B3-ADB5BB5C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AA023E-4581-D89B-08A7-F6627715C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B77C35-F730-AC8C-92AA-1D3A7F7C0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D97788A-DA9F-CF57-26C6-9FC02910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185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CONTROLE E FISCALIZAÇÃO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F0F32C4-5056-CD32-C302-8D56C8DD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036857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/ Monitoramento / Avaliação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62E045A-3301-AA2A-7F39-80207990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3378848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Atribuições CAC: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5EF780D-8BA7-5837-8552-7799F1CC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584385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do controle/fiscalização &gt; POA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8662C05-E1BE-F475-B0A6-9E50F0726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94940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Comissão de Acompanhamento da Contratualização (CAC)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037FD38-F420-E68A-2D08-5977D58CB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614" y="4172184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Qualidade e regularidade de atendimento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2BEB826-4894-7F0B-EBFF-B07B8160C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188" y="4939883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Cumprimento de indicadores (metas)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E1BA3BD-185F-FE4C-F6CD-A41F318F1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44" y="5743183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Elaboração de relatórios conclusivos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9BED532-32EA-81D0-ABF0-26B6759D5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5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54B57-9A41-4599-85E5-F668D909F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F71F9E0-FDCB-500A-CCC1-FC6F33252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4EFAE3-973F-47BA-11AF-764B72758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C288E781-2F1E-4F1B-5BBA-3B62E7D3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2527300"/>
            <a:ext cx="903605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“Para o barco que não tem destino,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i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Nenhum vento lhe é favorável.”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083D222-989B-47EE-CAFC-BAA2B097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6838"/>
            <a:ext cx="3189288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alt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PLANEJAMENTO</a:t>
            </a:r>
          </a:p>
        </p:txBody>
      </p:sp>
      <p:sp>
        <p:nvSpPr>
          <p:cNvPr id="7" name="Google Shape;309;p43">
            <a:extLst>
              <a:ext uri="{FF2B5EF4-FFF2-40B4-BE49-F238E27FC236}">
                <a16:creationId xmlns:a16="http://schemas.microsoft.com/office/drawing/2014/main" id="{CBE4F742-A2D6-D14C-0BA4-0FA59337FCEB}"/>
              </a:ext>
            </a:extLst>
          </p:cNvPr>
          <p:cNvSpPr txBox="1"/>
          <p:nvPr/>
        </p:nvSpPr>
        <p:spPr>
          <a:xfrm>
            <a:off x="778039" y="4539907"/>
            <a:ext cx="7527925" cy="169273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maioria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das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pessoas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planeja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fracassar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Elas fracassam por não planejar!”</a:t>
            </a: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pPr>
            <a:endParaRPr lang="pt-BR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pPr>
            <a:r>
              <a:rPr lang="pt-B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(John J. </a:t>
            </a:r>
            <a:r>
              <a:rPr lang="pt-BR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Beckley</a:t>
            </a:r>
            <a:r>
              <a:rPr lang="pt-BR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4B302451-0424-C8BB-B2AB-13219A93D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813705"/>
            <a:ext cx="214312" cy="452438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400" b="1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pic>
        <p:nvPicPr>
          <p:cNvPr id="10" name="Imagem 8">
            <a:extLst>
              <a:ext uri="{FF2B5EF4-FFF2-40B4-BE49-F238E27FC236}">
                <a16:creationId xmlns:a16="http://schemas.microsoft.com/office/drawing/2014/main" id="{537C021F-93DD-EC80-5F48-B9E84549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92150"/>
            <a:ext cx="28225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79FE3D9-8A3C-6881-5B31-CE47F6021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23C57-3A78-4F0D-520E-215B5A829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E1D1E63-2468-831C-E5E1-C41D96BD5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5191674-F498-D500-287D-D042026D6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F81CD660-2EC0-3539-12A2-DE94BD3D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FISCAL E GESTOR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86156C42-D18C-FB81-802A-A51F64364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24184"/>
            <a:ext cx="67056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Gestor: Deliberação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D4EB3F8F-19A4-43E8-551B-59564B84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57609"/>
            <a:ext cx="67056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Fiscal: Acompanhamento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DDD65C76-9160-13E8-47C5-04BCAB3A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671984"/>
            <a:ext cx="67056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 das Ocorrências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AE978CE7-0BBC-6479-B253-C66C55DCB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57784"/>
            <a:ext cx="67056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Auxílio do Jurídico e Controle Interno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23DF453F-BFCD-E5C0-D57C-A82EAF6B6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4132484"/>
            <a:ext cx="67056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 de Contratar Fiscalização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14CFBB3A-0A39-9EE6-3AE7-380792D7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4924647"/>
            <a:ext cx="67056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exime responsabilidade do fiscal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DE75F01D-4BCC-1822-59CC-800B44C3D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716809"/>
            <a:ext cx="67056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Obrigatoriedade de preposto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0123C98C-76D6-FC6F-797E-6F52A871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60597"/>
            <a:ext cx="6705600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  ≠ Fiscalização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039D68E-59F8-1A22-48A1-8060D3CD7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19799-5BEB-2256-043E-007AFB090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032F1C3-D93A-1EA8-6CEE-9B93859F4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2C0B0F9-5CC8-75D4-991C-955E7055A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7ED05C6A-F396-BF79-466B-87190DE1A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 b="1" i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6FB4199E-357D-1758-FB47-E7DBF41F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88" y="300825"/>
            <a:ext cx="774045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DO CONTROLE / FISCALIZAÇÃO</a:t>
            </a: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id="{E0654F08-4F7E-0C2B-52EC-ABA76B189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3173413"/>
            <a:ext cx="25474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FISCALIZAÇÃO</a:t>
            </a:r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A593600C-BDF2-1B89-BE16-ED0AB01F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8281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31">
            <a:extLst>
              <a:ext uri="{FF2B5EF4-FFF2-40B4-BE49-F238E27FC236}">
                <a16:creationId xmlns:a16="http://schemas.microsoft.com/office/drawing/2014/main" id="{FB3653E2-9949-0A70-A264-16425934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1734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32">
            <a:extLst>
              <a:ext uri="{FF2B5EF4-FFF2-40B4-BE49-F238E27FC236}">
                <a16:creationId xmlns:a16="http://schemas.microsoft.com/office/drawing/2014/main" id="{731992DB-081D-D13D-6625-500B7EFAF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7341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3">
            <a:extLst>
              <a:ext uri="{FF2B5EF4-FFF2-40B4-BE49-F238E27FC236}">
                <a16:creationId xmlns:a16="http://schemas.microsoft.com/office/drawing/2014/main" id="{3EA89829-1581-D630-3041-4FBF6F9C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15" y="1268413"/>
            <a:ext cx="208262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Conhecimento</a:t>
            </a:r>
          </a:p>
          <a:p>
            <a:pPr algn="ctr">
              <a:defRPr/>
            </a:pPr>
            <a:r>
              <a:rPr lang="pt-BR" alt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objeto</a:t>
            </a: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A30CAE77-917A-3526-E0AD-63227DBCF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35" y="2944813"/>
            <a:ext cx="208262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Conhecimento</a:t>
            </a:r>
          </a:p>
          <a:p>
            <a:pPr algn="ctr">
              <a:defRPr/>
            </a:pPr>
            <a:r>
              <a:rPr lang="pt-BR" alt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Meta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907E43E4-3980-6F72-96D7-C3232BF43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965" y="3097213"/>
            <a:ext cx="208262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Conhecimento</a:t>
            </a:r>
          </a:p>
          <a:p>
            <a:pPr algn="ctr">
              <a:defRPr/>
            </a:pPr>
            <a:r>
              <a:rPr lang="pt-BR" alt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Execução</a:t>
            </a:r>
          </a:p>
        </p:txBody>
      </p:sp>
      <p:sp>
        <p:nvSpPr>
          <p:cNvPr id="14" name="AutoShape 37">
            <a:extLst>
              <a:ext uri="{FF2B5EF4-FFF2-40B4-BE49-F238E27FC236}">
                <a16:creationId xmlns:a16="http://schemas.microsoft.com/office/drawing/2014/main" id="{FD2C0CEC-1C18-2444-ED33-52BBE48543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21931" y="4271169"/>
            <a:ext cx="976313" cy="485775"/>
          </a:xfrm>
          <a:custGeom>
            <a:avLst/>
            <a:gdLst>
              <a:gd name="G0" fmla="+- 17456 0 0"/>
              <a:gd name="G1" fmla="+- 4588 0 0"/>
              <a:gd name="G2" fmla="+- 21600 0 4588"/>
              <a:gd name="G3" fmla="+- 10800 0 4588"/>
              <a:gd name="G4" fmla="+- 21600 0 17456"/>
              <a:gd name="G5" fmla="*/ G4 G3 10800"/>
              <a:gd name="G6" fmla="+- 21600 0 G5"/>
              <a:gd name="T0" fmla="*/ 17456 w 21600"/>
              <a:gd name="T1" fmla="*/ 0 h 21600"/>
              <a:gd name="T2" fmla="*/ 0 w 21600"/>
              <a:gd name="T3" fmla="*/ 10800 h 21600"/>
              <a:gd name="T4" fmla="*/ 1745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456" y="0"/>
                </a:moveTo>
                <a:lnTo>
                  <a:pt x="17456" y="4588"/>
                </a:lnTo>
                <a:lnTo>
                  <a:pt x="3375" y="4588"/>
                </a:lnTo>
                <a:lnTo>
                  <a:pt x="3375" y="17012"/>
                </a:lnTo>
                <a:lnTo>
                  <a:pt x="17456" y="17012"/>
                </a:lnTo>
                <a:lnTo>
                  <a:pt x="1745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588"/>
                </a:moveTo>
                <a:lnTo>
                  <a:pt x="1350" y="17012"/>
                </a:lnTo>
                <a:lnTo>
                  <a:pt x="2700" y="17012"/>
                </a:lnTo>
                <a:lnTo>
                  <a:pt x="2700" y="4588"/>
                </a:lnTo>
                <a:close/>
              </a:path>
              <a:path w="21600" h="21600">
                <a:moveTo>
                  <a:pt x="0" y="4588"/>
                </a:moveTo>
                <a:lnTo>
                  <a:pt x="0" y="17012"/>
                </a:lnTo>
                <a:lnTo>
                  <a:pt x="675" y="17012"/>
                </a:lnTo>
                <a:lnTo>
                  <a:pt x="675" y="45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B56D2420-EEF9-E171-7AD0-ED73F09CD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487" y="5424812"/>
            <a:ext cx="157806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SERVIÇO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BE47701-A8E9-24C2-72D3-7F346E102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nimBg="1"/>
      <p:bldP spid="9" grpId="0" animBg="1"/>
      <p:bldP spid="10" grpId="0" animBg="1"/>
      <p:bldP spid="11" grpId="0" autoUpdateAnimBg="0"/>
      <p:bldP spid="12" grpId="0" autoUpdateAnimBg="0"/>
      <p:bldP spid="13" grpId="0" autoUpdateAnimBg="0"/>
      <p:bldP spid="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E32131-4E95-211E-6DB9-7F4536CFB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4DCA7A-EF22-C71B-502D-D148F21AD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7ECBC7-4F4F-9418-6EA9-E65941B12C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 b="-2"/>
          <a:stretch>
            <a:fillRect/>
          </a:stretch>
        </p:blipFill>
        <p:spPr>
          <a:xfrm rot="10800000" flipV="1">
            <a:off x="4547937" y="-5"/>
            <a:ext cx="7644062" cy="36814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DA9E83-9B2A-F932-9468-D9EF6D311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7CD8CBE-8901-48FB-F604-1BDE5B101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0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PRESTAÇÃO DE CONTAS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56A388-7AB7-B544-E9F1-C0D4CD7E8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8B23240-246F-0C86-CC35-18FD43A3A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6617DAE-76AA-4445-2322-D838C25CC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71244" y="3723970"/>
            <a:ext cx="2478970" cy="247897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59CC708-1E9B-629A-BF71-2679FD799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69CE7-F3AE-EF49-BEE3-4B8670010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EA0E185-22CE-44A1-870C-F66508C0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83815E5-5E5C-9AF4-79BB-A272CC247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7200DD2B-19A4-028B-CE1B-D45DE953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185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PRESTAÇÃO DE CONTAS NA ADMINISTRAÇÃO PÚBLICA</a:t>
            </a:r>
          </a:p>
        </p:txBody>
      </p:sp>
      <p:sp>
        <p:nvSpPr>
          <p:cNvPr id="14" name="Text Box 1026">
            <a:extLst>
              <a:ext uri="{FF2B5EF4-FFF2-40B4-BE49-F238E27FC236}">
                <a16:creationId xmlns:a16="http://schemas.microsoft.com/office/drawing/2014/main" id="{51DEFECB-001E-9218-880E-B642C9E53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1" y="584674"/>
            <a:ext cx="3387602" cy="41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pt-BR" altLang="pt-BR" sz="2400" b="0">
              <a:cs typeface="Times New Roman" panose="02020603050405020304" pitchFamily="18" charset="0"/>
            </a:endParaRPr>
          </a:p>
        </p:txBody>
      </p:sp>
      <p:sp>
        <p:nvSpPr>
          <p:cNvPr id="17" name="Text Box 1029">
            <a:extLst>
              <a:ext uri="{FF2B5EF4-FFF2-40B4-BE49-F238E27FC236}">
                <a16:creationId xmlns:a16="http://schemas.microsoft.com/office/drawing/2014/main" id="{458E173B-A968-DB4A-2D53-06D6AB207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972" y="660874"/>
            <a:ext cx="167076" cy="357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BR" altLang="pt-BR" sz="200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30">
            <a:extLst>
              <a:ext uri="{FF2B5EF4-FFF2-40B4-BE49-F238E27FC236}">
                <a16:creationId xmlns:a16="http://schemas.microsoft.com/office/drawing/2014/main" id="{3C323C97-E405-7C0B-97F8-EF9CA705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2828" y="2473799"/>
            <a:ext cx="1670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Box 1039">
            <a:extLst>
              <a:ext uri="{FF2B5EF4-FFF2-40B4-BE49-F238E27FC236}">
                <a16:creationId xmlns:a16="http://schemas.microsoft.com/office/drawing/2014/main" id="{43AA4148-1D49-2CEE-CE26-A7F54160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38" y="2116242"/>
            <a:ext cx="7607174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DECLARAÇÃO DOS DIREITOS DO HOMEM E DO CIDADÃO</a:t>
            </a:r>
          </a:p>
          <a:p>
            <a:pPr algn="ctr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(1789)</a:t>
            </a:r>
          </a:p>
          <a:p>
            <a:pPr algn="ctr">
              <a:defRPr/>
            </a:pPr>
            <a:endParaRPr lang="pt-BR" altLang="pt-BR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altLang="pt-BR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altLang="pt-BR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Art. 15</a:t>
            </a:r>
            <a:r>
              <a:rPr lang="pt-BR" altLang="pt-BR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Sociedade tem o direito de pedir conta, a todo agente político, quanto 	     à sua administração</a:t>
            </a:r>
            <a:endParaRPr lang="pt-BR" altLang="pt-BR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944BEDE-3EB7-9275-7B27-1969B48BD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B8B02-E8E6-06F3-92F0-508B0CEEA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392166F-6BE6-B5D4-CA3C-D5B9DD78E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4193F8E-FAF5-34CE-83F1-F67F45019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14" name="Text Box 1026">
            <a:extLst>
              <a:ext uri="{FF2B5EF4-FFF2-40B4-BE49-F238E27FC236}">
                <a16:creationId xmlns:a16="http://schemas.microsoft.com/office/drawing/2014/main" id="{1F3CB698-D565-0285-3903-9A0F244D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1" y="584674"/>
            <a:ext cx="3387602" cy="41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pt-BR" altLang="pt-BR" sz="2400" b="0">
              <a:cs typeface="Times New Roman" panose="02020603050405020304" pitchFamily="18" charset="0"/>
            </a:endParaRPr>
          </a:p>
        </p:txBody>
      </p:sp>
      <p:sp>
        <p:nvSpPr>
          <p:cNvPr id="17" name="Text Box 1029">
            <a:extLst>
              <a:ext uri="{FF2B5EF4-FFF2-40B4-BE49-F238E27FC236}">
                <a16:creationId xmlns:a16="http://schemas.microsoft.com/office/drawing/2014/main" id="{5CE07C59-EEC7-ADCA-18C5-998438317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972" y="660874"/>
            <a:ext cx="167076" cy="357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BR" altLang="pt-BR" sz="200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30">
            <a:extLst>
              <a:ext uri="{FF2B5EF4-FFF2-40B4-BE49-F238E27FC236}">
                <a16:creationId xmlns:a16="http://schemas.microsoft.com/office/drawing/2014/main" id="{47A0B0BA-5C45-4298-2D81-DAAD15814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2828" y="2473799"/>
            <a:ext cx="1670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C0B8A71-6B3C-1E5A-A3AA-268CF9ED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pt-BR" altLang="pt-BR" sz="2400" b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ABF47C9A-9D2E-AB5E-1F81-D3F75777F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09600"/>
            <a:ext cx="18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pt-BR" altLang="pt-BR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3181F94-E0A4-CA39-292A-0D399670F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2422525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33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3399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8E4A114-EC15-2DBF-CF87-75DB065D2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1133475"/>
            <a:ext cx="184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pt-BR" altLang="pt-BR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1BDD539E-E919-21CA-7B09-E2C37EB5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4" y="1971883"/>
            <a:ext cx="7712075" cy="2893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CONSTITUIÇÃO FEDERAL</a:t>
            </a:r>
          </a:p>
          <a:p>
            <a:pPr algn="ctr">
              <a:defRPr/>
            </a:pP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Seção IX</a:t>
            </a:r>
          </a:p>
          <a:p>
            <a:pPr algn="ctr">
              <a:defRPr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FISCALIZAÇÃO CONTÁBIL, FINANCEIRA E ORÇAMENTÁRIA</a:t>
            </a:r>
          </a:p>
          <a:p>
            <a:pPr algn="ctr">
              <a:defRPr/>
            </a:pP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Art. 70. ...</a:t>
            </a:r>
          </a:p>
          <a:p>
            <a:pPr algn="just">
              <a:defRPr/>
            </a:pP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Parágrafo único. </a:t>
            </a:r>
            <a:r>
              <a:rPr lang="pt-BR" alt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Prestará contas</a:t>
            </a:r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qualquer </a:t>
            </a:r>
            <a:r>
              <a:rPr lang="pt-BR" alt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pessoa física</a:t>
            </a:r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alt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jurídica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alt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pública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altLang="pt-B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privada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utilize, arrecade, guarde, gerencie ou administre dinheiros, bens e valores públicos ou pelos quais a União responda, ou que, em nome desta, assuma obrigações de natureza pecuniária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26DA6AD-74BF-6D5F-DAC4-1078EC0E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185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PRESTAÇÃO DE CONTAS NA ADMINISTRAÇÃO PÚBLICA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50937A9-0FEE-FB5E-150C-B01CC8BB6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FB345-A5BE-144A-BD30-2C2898913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19221B-1895-2C8B-A0CC-91E063D7B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9E4ED19-93D3-83DA-07C0-A005C16FA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52C5410-C14E-9934-7E8F-19DC89610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185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PRESTAÇÃO DE CONTAS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D55611C-ABDE-F2A4-380F-8EA7BA29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361598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Comprovação documental da execução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2BA0AFC-6F09-E097-55B8-C603A2191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3703589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 aplicação dos recursos públicos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3289FA85-6696-29EB-EB1D-33F8680AC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909126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Demonstração de conformidade com as regras públicas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1780DC6-6A16-DDD6-263A-03057B291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119681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Demonstração que os objetivos propostos foram cumpridos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E6C5C77-2B80-4FAB-D428-EEE0DF6A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614" y="4496925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Atingimento de metas e indicadores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01650832-1B86-8432-3720-2DF87559E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188" y="5264624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de análise para avaliação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BE50F74-7AD5-BD33-0FBF-7DA4BC75B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5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8F5EBA-635B-AF66-FF86-2AB2DEBBB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F29CF9D-8753-236B-A518-52A7A33D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 b="-2"/>
          <a:stretch>
            <a:fillRect/>
          </a:stretch>
        </p:blipFill>
        <p:spPr>
          <a:xfrm rot="10800000" flipV="1">
            <a:off x="4547937" y="-5"/>
            <a:ext cx="7644062" cy="368140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F7F274C-9B5A-34AA-9351-4F02303F9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15219"/>
            <a:ext cx="568147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í</a:t>
            </a:r>
            <a:r>
              <a:rPr lang="en-US" sz="40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NCULOS</a:t>
            </a:r>
            <a:r>
              <a:rPr lang="en-US" sz="40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 SAÚDE COMPLEMENTAR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23ABD677-4D01-FD60-0147-47806259B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12" name="Imagem 3">
            <a:extLst>
              <a:ext uri="{FF2B5EF4-FFF2-40B4-BE49-F238E27FC236}">
                <a16:creationId xmlns:a16="http://schemas.microsoft.com/office/drawing/2014/main" id="{E19E1CF6-453E-2F5A-D205-D64DEDD93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09" y="3724634"/>
            <a:ext cx="2499656" cy="241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CD41770-0569-ADC3-FB99-6B2BB8C65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02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FB22B-DA72-0616-0CAD-F08897499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A613FD7-768F-5535-50E4-D49E3369A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E4379E-2265-242A-7534-4A1C3AB5F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66BECC88-59F4-9FF6-5B4C-8E62B2E3B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077087"/>
            <a:ext cx="3600450" cy="205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Município de _______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05F0CD-6C7E-4E05-7DE4-3BEEBC8E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1412875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FMS</a:t>
            </a:r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id="{F77C98D5-D633-C738-E132-ED614F513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20" y="4567714"/>
            <a:ext cx="3615444" cy="142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F43972A2-7A93-F3B4-523A-0D0155B7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4450"/>
            <a:ext cx="272683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RELAÇÃO MUNICÍPIO/ HOSPITAL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9D986620-423C-B008-16D1-0B38B7CFE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2050" y="2028825"/>
            <a:ext cx="77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 sz="12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F7B06704-5DCA-DA2F-C9A5-C53F6137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1506538"/>
            <a:ext cx="3722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R$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8376784-0736-A6A8-91E9-0DE4AB4255F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1985963" y="3783013"/>
            <a:ext cx="8524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 sz="12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0A71D1D-DCA6-6DC6-9B14-E18E0547C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008313"/>
            <a:ext cx="811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Licitação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F75558D-D4E2-303B-2896-65DBFA20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3716338"/>
            <a:ext cx="5778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R$</a:t>
            </a:r>
          </a:p>
        </p:txBody>
      </p:sp>
      <p:sp>
        <p:nvSpPr>
          <p:cNvPr id="14" name="Seta dobrada 2">
            <a:extLst>
              <a:ext uri="{FF2B5EF4-FFF2-40B4-BE49-F238E27FC236}">
                <a16:creationId xmlns:a16="http://schemas.microsoft.com/office/drawing/2014/main" id="{80564BA1-FA8C-15A5-4FD8-8926E6901A60}"/>
              </a:ext>
            </a:extLst>
          </p:cNvPr>
          <p:cNvSpPr/>
          <p:nvPr/>
        </p:nvSpPr>
        <p:spPr bwMode="auto">
          <a:xfrm rot="10800000">
            <a:off x="7188200" y="3135312"/>
            <a:ext cx="793749" cy="2442527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 sz="1200" b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C322BBB9-4BE9-D7E3-8FD2-08A1A13DF0F7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065463" y="3794125"/>
            <a:ext cx="8524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 sz="12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E36E8266-1519-0AE4-E1FE-5A47E656B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019425"/>
            <a:ext cx="1244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Inexigibilidade</a:t>
            </a: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D0303EAA-CD47-720E-781C-5A0BE3A69A9D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128294" y="3794919"/>
            <a:ext cx="852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 sz="12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D5ED5163-7E85-F44A-8F47-E2B4671C8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5" y="3019425"/>
            <a:ext cx="8096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Dispensa</a:t>
            </a: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AA780245-8E77-4F54-568D-B9F4BC1C640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153819" y="3794919"/>
            <a:ext cx="852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 sz="12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5309ADA-C1DB-D576-4180-A7BDA20E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019425"/>
            <a:ext cx="955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Convênio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08617981-A709-DB94-1469-AB3C86E06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6" grpId="0"/>
      <p:bldP spid="18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01605-C112-7314-BE5A-B55AE059D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7B558B0-F77A-C685-A156-BF1E53BA1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B515760-8E21-FBD9-2628-CAC0F7D8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5347A003-9EC6-C305-EAC8-3C8AF091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98550"/>
            <a:ext cx="2362200" cy="1284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Município de _____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4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E16BDE-AF03-44A4-BF7F-342D4DEE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027113"/>
            <a:ext cx="12954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FMS</a:t>
            </a:r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id="{278F3171-0E63-5C47-A5AE-7E25F696F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45" y="4264131"/>
            <a:ext cx="1742527" cy="168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8625E5A6-55B2-5E32-6892-FA7B51502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4450"/>
            <a:ext cx="343908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RELAÇÃO </a:t>
            </a:r>
            <a:r>
              <a:rPr lang="pt-BR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CONTRATUAL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HOSPITAL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1655F8A-6557-2B98-F864-9F7C787DD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166846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 sz="1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C1604B52-5D22-F1E3-6CBB-C3060B93A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1341438"/>
            <a:ext cx="4042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R$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6B2E319E-3AE9-435E-0B46-638ABF89A86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825625" y="3201988"/>
            <a:ext cx="1317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 sz="1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8F1A2BB4-C177-A586-0F1B-3F3BB0CE20F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952559" y="3151188"/>
            <a:ext cx="1317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 sz="1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2EEE0DA-CB08-25CF-1FB0-5124F8F59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891" y="2403285"/>
            <a:ext cx="9637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Contrato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Objeto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Doc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Descritivo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8C082D5A-5C8F-4E15-6C89-7F9BE37D5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728" y="2448370"/>
            <a:ext cx="11897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Produção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Faturamento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Liquidação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5E9C236D-D90E-7C1C-8EE2-245DDE346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3716338"/>
            <a:ext cx="577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R$</a:t>
            </a: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50F2EDD0-6CEE-7DBE-55B1-1530DCCD714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952272" y="3223419"/>
            <a:ext cx="1316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 sz="1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0C080324-FD0E-E5CE-B965-3C572FEAC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62" y="2852738"/>
            <a:ext cx="10406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Pagamento</a:t>
            </a:r>
          </a:p>
        </p:txBody>
      </p:sp>
      <p:sp>
        <p:nvSpPr>
          <p:cNvPr id="18" name="Seta dobrada 2">
            <a:extLst>
              <a:ext uri="{FF2B5EF4-FFF2-40B4-BE49-F238E27FC236}">
                <a16:creationId xmlns:a16="http://schemas.microsoft.com/office/drawing/2014/main" id="{19706A55-177C-5D2B-425C-873BF3E0C265}"/>
              </a:ext>
            </a:extLst>
          </p:cNvPr>
          <p:cNvSpPr/>
          <p:nvPr/>
        </p:nvSpPr>
        <p:spPr bwMode="auto">
          <a:xfrm rot="10800000">
            <a:off x="5435600" y="2492375"/>
            <a:ext cx="814388" cy="288607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 sz="1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0A619A2-CE36-CEE5-568B-16C4D81EB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4" grpId="0"/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34B5E-9F2A-8910-BC9E-C5B4F07FA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23F4B6-3987-E15A-DFAE-4FF31139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137CEAC-6D36-F96F-FFE7-9BC23255B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E2AFFDE-E761-0634-4FAD-7849C5A9D606}"/>
              </a:ext>
            </a:extLst>
          </p:cNvPr>
          <p:cNvSpPr/>
          <p:nvPr/>
        </p:nvSpPr>
        <p:spPr>
          <a:xfrm>
            <a:off x="1403350" y="1844675"/>
            <a:ext cx="63373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tolos nunca aprendem.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F87BF69-2E77-53A8-3A8A-B7DEFAF81159}"/>
              </a:ext>
            </a:extLst>
          </p:cNvPr>
          <p:cNvSpPr/>
          <p:nvPr/>
        </p:nvSpPr>
        <p:spPr>
          <a:xfrm>
            <a:off x="1258888" y="3122613"/>
            <a:ext cx="6553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inteligentes aprendem com os próprios erros.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F271A3D-D0E9-72B7-F1B5-DF591B989590}"/>
              </a:ext>
            </a:extLst>
          </p:cNvPr>
          <p:cNvSpPr/>
          <p:nvPr/>
        </p:nvSpPr>
        <p:spPr>
          <a:xfrm>
            <a:off x="971550" y="4633913"/>
            <a:ext cx="7200900" cy="120032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Os sábios aprendem com os erros dos outros.</a:t>
            </a:r>
          </a:p>
          <a:p>
            <a:pPr algn="ctr" eaLnBrk="1" hangingPunct="1">
              <a:defRPr/>
            </a:pPr>
            <a:endParaRPr lang="pt-BR" altLang="pt-BR" i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pt-BR" altLang="pt-BR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(Provérbio Oriental)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9BA51AE-D986-F185-9686-6C1C6301C095}"/>
              </a:ext>
            </a:extLst>
          </p:cNvPr>
          <p:cNvSpPr/>
          <p:nvPr/>
        </p:nvSpPr>
        <p:spPr>
          <a:xfrm>
            <a:off x="1555750" y="518652"/>
            <a:ext cx="63373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83FFF1-C943-6D53-E8BF-C776CCC22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45934-07C0-7BBC-0B5D-61A98C5E5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C159D06-2D0C-593D-1344-CE8841525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397156A-CF40-8C95-E0B8-5644B373D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7EB4AFB8-3C23-5551-BE65-6C9A76808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628798"/>
            <a:ext cx="4535487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Governança  ≠  Gestão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2F42933A-F122-ACEC-E773-4A16E8BAC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23" y="1404475"/>
            <a:ext cx="972304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GOVERNANÇA DE CONTRATAÇÃO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6788D666-8D3A-D8C3-EA4A-F7AAA10E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130" y="4704006"/>
            <a:ext cx="3102124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Governança = O que fazer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A7B09C52-94E2-3C2D-4601-BD43A1FE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692" y="4728216"/>
            <a:ext cx="2999719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 = Como fazer</a:t>
            </a:r>
          </a:p>
        </p:txBody>
      </p:sp>
      <p:sp>
        <p:nvSpPr>
          <p:cNvPr id="29" name="AutoShape 3">
            <a:extLst>
              <a:ext uri="{FF2B5EF4-FFF2-40B4-BE49-F238E27FC236}">
                <a16:creationId xmlns:a16="http://schemas.microsoft.com/office/drawing/2014/main" id="{81165094-74A9-0601-EC1D-7A6672303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563" y="3685378"/>
            <a:ext cx="214313" cy="452438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4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id="{5B452D57-3564-6339-FA66-32013BC70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208" y="3683953"/>
            <a:ext cx="214313" cy="452438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4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E9D5F80-42E2-44BB-CDE1-B77064F9E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3CC778-0AC2-2940-48A0-3A2892ACC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C06176F-8860-72EE-F0D4-DDE64E7B2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A2D372-89AA-C07E-DA09-B3684ADD15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 b="-2"/>
          <a:stretch>
            <a:fillRect/>
          </a:stretch>
        </p:blipFill>
        <p:spPr>
          <a:xfrm rot="10800000" flipV="1">
            <a:off x="4547937" y="-5"/>
            <a:ext cx="7644062" cy="36814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A726CD-E0B9-6E5C-7C61-38C09710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02A8B6D-AAE8-B915-731A-C90BA3CB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15219"/>
            <a:ext cx="62120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Grato pela </a:t>
            </a:r>
            <a:r>
              <a:rPr lang="en-US" sz="40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atenção</a:t>
            </a:r>
            <a:r>
              <a:rPr lang="en-US" sz="40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5E1A5B-CF81-04FA-4E13-0B60F4448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481AFBC1-58CA-6D16-2E4C-E1B54DDD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070E5D2-5252-AC6D-8B45-29206FCED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31" y="3113512"/>
            <a:ext cx="62120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Tadahiro Tsubouchi</a:t>
            </a:r>
            <a:endParaRPr lang="en-US" b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300F3B4-34C4-BBB5-D3D3-E53D81B59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60599" y="3946324"/>
            <a:ext cx="2680128" cy="20100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1DE4888-74C7-09D1-EE71-977D47048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6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527C7-DA8F-A928-7E1F-2BDF2C8D4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05D4D23-3532-355D-EA4A-0B012F20D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C964861-4415-3CD9-D6E7-D4A684417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pic>
        <p:nvPicPr>
          <p:cNvPr id="8" name="Picture 8" descr="C:\Users\JoaoVictor\AppData\Local\Microsoft\Windows\Temporary Internet Files\Content.IE5\LD0WE497\aconselhamento-asfalto-deserto-1051592[1].jpg">
            <a:extLst>
              <a:ext uri="{FF2B5EF4-FFF2-40B4-BE49-F238E27FC236}">
                <a16:creationId xmlns:a16="http://schemas.microsoft.com/office/drawing/2014/main" id="{CD43BF28-50DC-DFD9-E1FD-951138C6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50587"/>
            <a:ext cx="1287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7338F915-98BA-710E-5A4F-EEE37236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61612"/>
            <a:ext cx="4535487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GOVERNANÇA DE CONTRATAÇÃO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08ADB7A5-CA54-4EC3-C271-0AF6A33C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493637"/>
            <a:ext cx="1584325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Caminhos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74441A89-F8BD-B3E2-D6B7-C437C845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822249"/>
            <a:ext cx="214313" cy="452438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4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E3EC33A5-5576-AFC6-51AC-92D6EBDE3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822249"/>
            <a:ext cx="214313" cy="452438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4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6B6C722D-1716-C46B-0C18-CF3C9210F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874637"/>
            <a:ext cx="214313" cy="452437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4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5F9B4B2B-85B8-6CD0-4095-699807236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874637"/>
            <a:ext cx="214313" cy="452437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4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C3461BDB-D638-F558-6998-09F97567D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43199"/>
            <a:ext cx="1223963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Licitação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82CED31C-08D3-5E56-ACAC-F57380BE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362249"/>
            <a:ext cx="1584325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Contratação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A72E924-D543-6B67-444F-57B78478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374949"/>
            <a:ext cx="1512888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Controle 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F7F8E50E-3464-88CB-B773-3DC04EFF6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374949"/>
            <a:ext cx="2447925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Prestação de Contas</a:t>
            </a:r>
          </a:p>
        </p:txBody>
      </p:sp>
      <p:pic>
        <p:nvPicPr>
          <p:cNvPr id="22" name="Picture 5" descr="C:\Users\JoaoVictor\AppData\Local\Microsoft\Windows\Temporary Internet Files\Content.IE5\LD0WE497\8416780207_076cd209bf[1].jpg">
            <a:extLst>
              <a:ext uri="{FF2B5EF4-FFF2-40B4-BE49-F238E27FC236}">
                <a16:creationId xmlns:a16="http://schemas.microsoft.com/office/drawing/2014/main" id="{8B0B896C-C448-C93F-8DDA-727A55D9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36624"/>
            <a:ext cx="122396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JoaoVictor\AppData\Local\Microsoft\Windows\Temporary Internet Files\Content.IE5\LD0WE497\8416780207_076cd209bf[1].jpg">
            <a:extLst>
              <a:ext uri="{FF2B5EF4-FFF2-40B4-BE49-F238E27FC236}">
                <a16:creationId xmlns:a16="http://schemas.microsoft.com/office/drawing/2014/main" id="{2C9C4B36-34C1-9118-9D6F-552E2F51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36624"/>
            <a:ext cx="12239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C:\Users\JoaoVictor\AppData\Local\Microsoft\Windows\Temporary Internet Files\Content.IE5\LD0WE497\8416780207_076cd209bf[1].jpg">
            <a:extLst>
              <a:ext uri="{FF2B5EF4-FFF2-40B4-BE49-F238E27FC236}">
                <a16:creationId xmlns:a16="http://schemas.microsoft.com/office/drawing/2014/main" id="{75B4E521-2AF2-CFD6-F659-A85F740E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36624"/>
            <a:ext cx="122396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JoaoVictor\AppData\Local\Microsoft\Windows\Temporary Internet Files\Content.IE5\LD0WE497\8416780207_076cd209bf[1].jpg">
            <a:extLst>
              <a:ext uri="{FF2B5EF4-FFF2-40B4-BE49-F238E27FC236}">
                <a16:creationId xmlns:a16="http://schemas.microsoft.com/office/drawing/2014/main" id="{3B277257-3F9B-40B9-4924-38A664ED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536624"/>
            <a:ext cx="12239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75921C-9747-8CCF-92D5-03238D815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F817A-7FBA-C1D9-7A25-24F26D22E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C4FF9C-F469-7714-879B-3FAA2F4CC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6D7345-734F-8A83-F370-3FDE4A1D4F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 b="-2"/>
          <a:stretch>
            <a:fillRect/>
          </a:stretch>
        </p:blipFill>
        <p:spPr>
          <a:xfrm rot="10800000" flipV="1">
            <a:off x="4547937" y="-5"/>
            <a:ext cx="7644062" cy="36814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3651B4-5D74-D09D-EB28-E3060D63A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4DA48E3-5915-B8E6-5DED-54A9CB67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54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LICITAÇÃO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Lei 14.133/21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577A53-99A5-1AF6-1D34-41A47A3D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FB2424B7-E6C5-5CAD-C554-E371E3741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5" name="Picture 16" descr="C:\Users\JoaoVictor\AppData\Local\Microsoft\Windows\Temporary Internet Files\Content.IE5\RBWI0CI4\MP900408864[1].jpg">
            <a:extLst>
              <a:ext uri="{FF2B5EF4-FFF2-40B4-BE49-F238E27FC236}">
                <a16:creationId xmlns:a16="http://schemas.microsoft.com/office/drawing/2014/main" id="{7C5C0A08-E9CF-BB79-98E8-C9ACCDA2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00" y="3730011"/>
            <a:ext cx="2429547" cy="242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E5C953-1F4B-109E-8E7E-C645D7381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73A0-5062-F4C0-C3D4-18421D1AA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88D8DC-93E8-D29F-B9DA-22C86C8E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4075AE5-5E05-0FC2-DD17-34CBF75CA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E844D3F8-18DD-2395-F5DF-439981EF3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I C I T A Ç Ã O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7D29ED4-1736-2616-A6DA-34512ABD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70025"/>
            <a:ext cx="8713787" cy="2246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 14.133/21</a:t>
            </a:r>
          </a:p>
          <a:p>
            <a:pPr algn="just">
              <a:defRPr/>
            </a:pP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 de Licitações e Contratos Administrativos</a:t>
            </a:r>
          </a:p>
          <a:p>
            <a:pPr algn="just">
              <a:defRPr/>
            </a:pP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Art. 1º Esta Lei estabelece normas gerais de </a:t>
            </a:r>
            <a:r>
              <a:rPr lang="pt-B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licitação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contratação</a:t>
            </a: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as Administrações Públicas diretas, autárquicas e fundacionais da União, dos Estados, do Distrito Federal e dos Municípios, e abrange: </a:t>
            </a: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BA0B97C0-30F3-2662-360A-04804A68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92" y="4605338"/>
            <a:ext cx="3342967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DE LICITAÇÃO</a:t>
            </a:r>
          </a:p>
          <a:p>
            <a:pPr algn="ctr">
              <a:defRPr/>
            </a:pP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>
              <a:defRPr/>
            </a:pP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DE CONTRATOS</a:t>
            </a:r>
          </a:p>
        </p:txBody>
      </p:sp>
      <p:sp>
        <p:nvSpPr>
          <p:cNvPr id="8" name="Seta para baixo 11">
            <a:extLst>
              <a:ext uri="{FF2B5EF4-FFF2-40B4-BE49-F238E27FC236}">
                <a16:creationId xmlns:a16="http://schemas.microsoft.com/office/drawing/2014/main" id="{619B04F7-505A-3BA5-5014-60245BBC62D3}"/>
              </a:ext>
            </a:extLst>
          </p:cNvPr>
          <p:cNvSpPr/>
          <p:nvPr/>
        </p:nvSpPr>
        <p:spPr>
          <a:xfrm>
            <a:off x="4473575" y="3789363"/>
            <a:ext cx="242888" cy="649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CF40381-7247-A46B-FD76-F13DF98E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6" grpId="1"/>
      <p:bldP spid="7" grpId="0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2FFAA-C97B-9EB9-D3BE-0D33AE9C0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428D70A-D29B-F512-78F8-FEE97276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A3772AE-0673-C4B1-1B48-EB0AAA323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D4047D8-A9DB-72A7-9078-5818DCF1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altLang="pt-BR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PILARES DA LLC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6D31E89-3A0B-1F37-82FE-BCDDAD28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76327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Governança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133BDAF-82BF-7C7C-C058-35E6F147C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2738"/>
            <a:ext cx="76327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Padronização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A6958D6-EBF5-EED7-F84D-CC2B79767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644900"/>
            <a:ext cx="76327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Instrumentalização por Meio Digital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6F20BD2-9147-2BE0-47C3-F5469DC3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08500"/>
            <a:ext cx="76327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Competitividade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62C2A27-824D-5F24-B057-B08CF6123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72100"/>
            <a:ext cx="76327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Transparência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0E53C3A-83CA-8CB6-AB48-E926D52F2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68413"/>
            <a:ext cx="76327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Planejamento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3AACC53-8680-9096-7760-77EF4E353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5DD3A-1AF9-AC70-5EAA-B1A314F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E26B146-6BBE-8313-FD88-66532C9B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BE60121-FFC5-01A7-742B-8282DD8B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2F29FD97-B6E2-0D2E-6456-E69D081B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856" y="3783"/>
            <a:ext cx="291682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FASES DA LICITAÇÃO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(Art. 17)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2A37616-070E-FC65-33C7-BCCA745DF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591" y="879963"/>
            <a:ext cx="166763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Preparatória 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E4F783F-80C0-1357-C2DF-707398D82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952" y="1311763"/>
            <a:ext cx="215900" cy="36036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0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A124E35-FF34-93C5-2DED-04BE310F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14" y="1672125"/>
            <a:ext cx="214193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Divulgação Edital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F45EFF77-1199-B35E-7996-F9B45363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952" y="2103925"/>
            <a:ext cx="215900" cy="36036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0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969380A-27AE-9830-53E6-A0C59CC4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089" y="2535725"/>
            <a:ext cx="313778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de Propostas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BD738710-C41C-D1AE-FFDE-F3A16EB46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952" y="2967525"/>
            <a:ext cx="215900" cy="36036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0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91A2B746-DF70-3557-19F0-44552987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877" y="3327888"/>
            <a:ext cx="146546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Julgamento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818C87D1-C3EF-0737-6375-EF79EAC4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952" y="3759688"/>
            <a:ext cx="215900" cy="36036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0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A7D27177-448E-C7BB-2DED-1F472C97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877" y="4120050"/>
            <a:ext cx="144943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Habilitação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37FD48B3-BDF3-DAF0-E155-633C07D6D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952" y="4551850"/>
            <a:ext cx="215900" cy="36036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0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BA46D001-72D0-1434-E893-7956A447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152" y="4943963"/>
            <a:ext cx="115288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Recursal</a:t>
            </a: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4B2376A7-91BD-3D87-3157-334E9E57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952" y="5344013"/>
            <a:ext cx="215900" cy="36036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0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C115741B-2445-1660-3F3E-B60472951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135" y="5775813"/>
            <a:ext cx="167798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Homologação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6B70BEC-D772-5609-09D9-A7FAE04CE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/>
      <p:bldP spid="8" grpId="0" autoUpdateAnimBg="0"/>
      <p:bldP spid="9" grpId="0" animBg="1"/>
      <p:bldP spid="10" grpId="0" autoUpdateAnimBg="0"/>
      <p:bldP spid="11" grpId="0" animBg="1"/>
      <p:bldP spid="12" grpId="0" autoUpdateAnimBg="0"/>
      <p:bldP spid="13" grpId="0" animBg="1"/>
      <p:bldP spid="14" grpId="0" autoUpdateAnimBg="0"/>
      <p:bldP spid="15" grpId="0" animBg="1"/>
      <p:bldP spid="16" grpId="0" autoUpdateAnimBg="0"/>
      <p:bldP spid="17" grpId="0" animBg="1"/>
      <p:bldP spid="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17FD7-47C6-96A9-B3D8-6DB0C3E6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745524-7926-55F0-F6DA-E2C4E3FA7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853"/>
            <a:ext cx="12192000" cy="8041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84FB6EC-4A55-9080-C817-70F25F8F0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61367" y="-45724"/>
            <a:ext cx="4230633" cy="179832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64EDA48C-9D76-033F-DC39-1B6DBF11D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236"/>
            <a:ext cx="914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FASE PREPARATÓRIA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(Art. 18)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4F82399-629F-8235-BC6D-30C1C74B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43739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ETP / PCA / (PPA-LDO-LOA)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56AAB28-0C0B-E891-A3E8-D4D31C29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29539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Especificação do objeto (TR – PB/PE – AP)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3F4BD28-8495-F800-BC1C-51CC6386D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691539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Orçamento Estimado</a:t>
            </a:r>
            <a:endParaRPr lang="pt-BR" altLang="pt-BR" sz="2000" b="1" i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E3EDF49-47D2-486C-34CD-1E16C74AB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377339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Edital/Contrato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07DE64C-9DFB-39CD-5352-6401DF1B8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00889"/>
            <a:ext cx="184731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000" b="1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E7C1C4D-3021-C7F0-A253-CDA27D17A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77427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Modalidade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8C2C435B-9A4E-FB57-B60F-B7EC5D46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763227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de risco (licitação e contrato)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D52A04F6-BC42-D048-5411-B9C7BD49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5441089"/>
            <a:ext cx="6705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Previsão Orçamentária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A031E0E-099C-169D-4D24-8E2438787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223" y="290726"/>
            <a:ext cx="1781424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utoUpdateAnimBg="0"/>
      <p:bldP spid="11" grpId="0" animBg="1" autoUpdateAnimBg="0"/>
      <p:bldP spid="12" grpId="0" animBg="1" autoUpdateAnimBg="0"/>
      <p:bldP spid="13" grpId="0" animBg="1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28C0B34779FA4D962E4AC16CD430BC" ma:contentTypeVersion="18" ma:contentTypeDescription="Crie um novo documento." ma:contentTypeScope="" ma:versionID="1a0508154ebd136a99226578da512e82">
  <xsd:schema xmlns:xsd="http://www.w3.org/2001/XMLSchema" xmlns:xs="http://www.w3.org/2001/XMLSchema" xmlns:p="http://schemas.microsoft.com/office/2006/metadata/properties" xmlns:ns2="2642d6f2-ab1c-4d7a-8ddd-eb8ff67943c4" xmlns:ns3="97c17b68-67db-41a5-a95d-96c1c7286ef2" targetNamespace="http://schemas.microsoft.com/office/2006/metadata/properties" ma:root="true" ma:fieldsID="12a48036368fbcfc26e38b31b4b124d1" ns2:_="" ns3:_="">
    <xsd:import namespace="2642d6f2-ab1c-4d7a-8ddd-eb8ff67943c4"/>
    <xsd:import namespace="97c17b68-67db-41a5-a95d-96c1c7286e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2d6f2-ab1c-4d7a-8ddd-eb8ff67943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a4bf518d-64af-42f4-b011-1f6a2884f9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7b68-67db-41a5-a95d-96c1c7286ef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91ead2-ba81-4f99-93af-bf264e778749}" ma:internalName="TaxCatchAll" ma:showField="CatchAllData" ma:web="97c17b68-67db-41a5-a95d-96c1c7286e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42d6f2-ab1c-4d7a-8ddd-eb8ff67943c4">
      <Terms xmlns="http://schemas.microsoft.com/office/infopath/2007/PartnerControls"/>
    </lcf76f155ced4ddcb4097134ff3c332f>
    <TaxCatchAll xmlns="97c17b68-67db-41a5-a95d-96c1c7286ef2" xsi:nil="true"/>
  </documentManagement>
</p:properties>
</file>

<file path=customXml/itemProps1.xml><?xml version="1.0" encoding="utf-8"?>
<ds:datastoreItem xmlns:ds="http://schemas.openxmlformats.org/officeDocument/2006/customXml" ds:itemID="{67776A04-250A-4A19-9CD0-76BD94AC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42d6f2-ab1c-4d7a-8ddd-eb8ff67943c4"/>
    <ds:schemaRef ds:uri="97c17b68-67db-41a5-a95d-96c1c7286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AF0BC7-17C1-4A6A-8CFD-204E7FD776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EADC7-7608-46FA-8055-61AE2E85AF1A}">
  <ds:schemaRefs>
    <ds:schemaRef ds:uri="97c17b68-67db-41a5-a95d-96c1c7286ef2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2642d6f2-ab1c-4d7a-8ddd-eb8ff6794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21406</TotalTime>
  <Words>761</Words>
  <Application>Microsoft Office PowerPoint</Application>
  <PresentationFormat>Widescreen</PresentationFormat>
  <Paragraphs>194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Contato</dc:creator>
  <cp:lastModifiedBy>Tadahiro Tsubouchi</cp:lastModifiedBy>
  <cp:revision>23</cp:revision>
  <dcterms:created xsi:type="dcterms:W3CDTF">2021-11-12T18:45:31Z</dcterms:created>
  <dcterms:modified xsi:type="dcterms:W3CDTF">2026-06-17T20:19:27Z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0x010100A428C0B34779FA4D962E4AC16CD430BC</vt:lpwstr>
  </property>
  <property fmtid="{D5CDD505-2E9C-101B-9397-08002B2CF9AE}" pid="3" name="MediaServiceImageTags">
    <vt:lpwstr/>
  </property>
</Properties>
</file>